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_rels/.rels" ContentType="application/vnd.openxmlformats-package.relationship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presentation.xml" ContentType="application/vnd.openxmlformats-officedocument.presentationml.presentation.main+xml"/>
  <Override PartName="/ppt/slideMasters/_rels/slideMaster2.xml.rels" ContentType="application/vnd.openxmlformats-package.relationships+xml"/>
  <Override PartName="/ppt/slideMasters/_rels/slideMaster1.xml.rels" ContentType="application/vnd.openxmlformats-package.relationship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presProps.xml" ContentType="application/vnd.openxmlformats-officedocument.presentationml.presProps+xml"/>
  <Override PartName="/ppt/theme/theme1.xml" ContentType="application/vnd.openxmlformats-officedocument.theme+xml"/>
  <Override PartName="/ppt/theme/theme2.xml" ContentType="application/vnd.openxmlformats-officedocument.theme+xml"/>
  <Override PartName="/ppt/theme/theme13.xml" ContentType="application/vnd.openxmlformats-officedocument.theme+xml"/>
  <Override PartName="/ppt/slideLayouts/_rels/slideLayout9.xml.rels" ContentType="application/vnd.openxmlformats-package.relationships+xml"/>
  <Override PartName="/ppt/slideLayouts/_rels/slideLayout8.xml.rels" ContentType="application/vnd.openxmlformats-package.relationships+xml"/>
  <Override PartName="/ppt/slideLayouts/_rels/slideLayout12.xml.rels" ContentType="application/vnd.openxmlformats-package.relationships+xml"/>
  <Override PartName="/ppt/slideLayouts/_rels/slideLayout4.xml.rels" ContentType="application/vnd.openxmlformats-package.relationships+xml"/>
  <Override PartName="/ppt/slideLayouts/_rels/slideLayout7.xml.rels" ContentType="application/vnd.openxmlformats-package.relationships+xml"/>
  <Override PartName="/ppt/slideLayouts/_rels/slideLayout11.xml.rels" ContentType="application/vnd.openxmlformats-package.relationships+xml"/>
  <Override PartName="/ppt/slideLayouts/_rels/slideLayout3.xml.rels" ContentType="application/vnd.openxmlformats-package.relationships+xml"/>
  <Override PartName="/ppt/slideLayouts/_rels/slideLayout6.xml.rels" ContentType="application/vnd.openxmlformats-package.relationships+xml"/>
  <Override PartName="/ppt/slideLayouts/_rels/slideLayout10.xml.rels" ContentType="application/vnd.openxmlformats-package.relationships+xml"/>
  <Override PartName="/ppt/slideLayouts/_rels/slideLayout2.xml.rels" ContentType="application/vnd.openxmlformats-package.relationships+xml"/>
  <Override PartName="/ppt/slideLayouts/_rels/slideLayout5.xml.rels" ContentType="application/vnd.openxmlformats-package.relationships+xml"/>
  <Override PartName="/ppt/slideLayouts/_rels/slideLayout1.xml.rels" ContentType="application/vnd.openxmlformats-package.relationship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10.xml" ContentType="application/vnd.openxmlformats-officedocument.presentationml.slideLayout+xml"/>
  <Override PartName="/ppt/slideLayouts/slideLayout6.xml" ContentType="application/vnd.openxmlformats-officedocument.presentationml.slideLayout+xml"/>
  <Override PartName="/ppt/slideLayouts/slideLayout11.xml" ContentType="application/vnd.openxmlformats-officedocument.presentationml.slideLayout+xml"/>
  <Override PartName="/ppt/slideLayouts/slideLayout7.xml" ContentType="application/vnd.openxmlformats-officedocument.presentationml.slideLayout+xml"/>
  <Override PartName="/ppt/slideLayouts/slideLayout12.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_rels/presentation.xml.rels" ContentType="application/vnd.openxmlformats-package.relationships+xml"/>
  <Override PartName="/ppt/media/image13.png" ContentType="image/png"/>
  <Override PartName="/ppt/media/image4.png" ContentType="image/png"/>
  <Override PartName="/ppt/media/image11.jpeg" ContentType="image/jpeg"/>
  <Override PartName="/ppt/media/image9.png" ContentType="image/png"/>
  <Override PartName="/ppt/media/image14.jpeg" ContentType="image/jpeg"/>
  <Override PartName="/ppt/media/image2.png" ContentType="image/png"/>
  <Override PartName="/ppt/media/image5.png" ContentType="image/png"/>
  <Override PartName="/ppt/media/image15.png" ContentType="image/png"/>
  <Override PartName="/ppt/media/image6.png" ContentType="image/png"/>
  <Override PartName="/ppt/media/image10.png" ContentType="image/png"/>
  <Override PartName="/ppt/media/image1.png" ContentType="image/png"/>
  <Override PartName="/ppt/media/image17.jpeg" ContentType="image/jpeg"/>
  <Override PartName="/ppt/media/image16.png" ContentType="image/png"/>
  <Override PartName="/ppt/media/image7.png" ContentType="image/png"/>
  <Override PartName="/ppt/media/image8.png" ContentType="image/png"/>
  <Override PartName="/ppt/media/image3.png" ContentType="image/png"/>
  <Override PartName="/ppt/media/image12.png" ContentType="image/png"/>
  <Override PartName="/ppt/notesMasters/_rels/notesMaster1.xml.rels" ContentType="application/vnd.openxmlformats-package.relationships+xml"/>
  <Override PartName="/ppt/notesMasters/notesMaster1.xml" ContentType="application/vnd.openxmlformats-officedocument.presentationml.notesMaster+xml"/>
  <Override PartName="/ppt/slides/_rels/slide71.xml.rels" ContentType="application/vnd.openxmlformats-package.relationships+xml"/>
  <Override PartName="/ppt/slides/_rels/slide70.xml.rels" ContentType="application/vnd.openxmlformats-package.relationships+xml"/>
  <Override PartName="/ppt/slides/_rels/slide61.xml.rels" ContentType="application/vnd.openxmlformats-package.relationships+xml"/>
  <Override PartName="/ppt/slides/_rels/slide60.xml.rels" ContentType="application/vnd.openxmlformats-package.relationships+xml"/>
  <Override PartName="/ppt/slides/_rels/slide93.xml.rels" ContentType="application/vnd.openxmlformats-package.relationships+xml"/>
  <Override PartName="/ppt/slides/_rels/slide25.xml.rels" ContentType="application/vnd.openxmlformats-package.relationships+xml"/>
  <Override PartName="/ppt/slides/_rels/slide28.xml.rels" ContentType="application/vnd.openxmlformats-package.relationships+xml"/>
  <Override PartName="/ppt/slides/_rels/slide96.xml.rels" ContentType="application/vnd.openxmlformats-package.relationships+xml"/>
  <Override PartName="/ppt/slides/_rels/slide141.xml.rels" ContentType="application/vnd.openxmlformats-package.relationships+xml"/>
  <Override PartName="/ppt/slides/_rels/slide14.xml.rels" ContentType="application/vnd.openxmlformats-package.relationships+xml"/>
  <Override PartName="/ppt/slides/_rels/slide82.xml.rels" ContentType="application/vnd.openxmlformats-package.relationships+xml"/>
  <Override PartName="/ppt/slides/_rels/slide12.xml.rels" ContentType="application/vnd.openxmlformats-package.relationships+xml"/>
  <Override PartName="/ppt/slides/_rels/slide80.xml.rels" ContentType="application/vnd.openxmlformats-package.relationships+xml"/>
  <Override PartName="/ppt/slides/_rels/slide15.xml.rels" ContentType="application/vnd.openxmlformats-package.relationships+xml"/>
  <Override PartName="/ppt/slides/_rels/slide83.xml.rels" ContentType="application/vnd.openxmlformats-package.relationships+xml"/>
  <Override PartName="/ppt/slides/_rels/slide7.xml.rels" ContentType="application/vnd.openxmlformats-package.relationships+xml"/>
  <Override PartName="/ppt/slides/_rels/slide94.xml.rels" ContentType="application/vnd.openxmlformats-package.relationships+xml"/>
  <Override PartName="/ppt/slides/_rels/slide26.xml.rels" ContentType="application/vnd.openxmlformats-package.relationships+xml"/>
  <Override PartName="/ppt/slides/_rels/slide29.xml.rels" ContentType="application/vnd.openxmlformats-package.relationships+xml"/>
  <Override PartName="/ppt/slides/_rels/slide97.xml.rels" ContentType="application/vnd.openxmlformats-package.relationships+xml"/>
  <Override PartName="/ppt/slides/_rels/slide142.xml.rels" ContentType="application/vnd.openxmlformats-package.relationships+xml"/>
  <Override PartName="/ppt/slides/_rels/slide1.xml.rels" ContentType="application/vnd.openxmlformats-package.relationships+xml"/>
  <Override PartName="/ppt/slides/_rels/slide129.xml.rels" ContentType="application/vnd.openxmlformats-package.relationships+xml"/>
  <Override PartName="/ppt/slides/_rels/slide46.xml.rels" ContentType="application/vnd.openxmlformats-package.relationships+xml"/>
  <Override PartName="/ppt/slides/_rels/slide13.xml.rels" ContentType="application/vnd.openxmlformats-package.relationships+xml"/>
  <Override PartName="/ppt/slides/_rels/slide81.xml.rels" ContentType="application/vnd.openxmlformats-package.relationships+xml"/>
  <Override PartName="/ppt/slides/_rels/slide16.xml.rels" ContentType="application/vnd.openxmlformats-package.relationships+xml"/>
  <Override PartName="/ppt/slides/_rels/slide84.xml.rels" ContentType="application/vnd.openxmlformats-package.relationships+xml"/>
  <Override PartName="/ppt/slides/_rels/slide8.xml.rels" ContentType="application/vnd.openxmlformats-package.relationships+xml"/>
  <Override PartName="/ppt/slides/_rels/slide2.xml.rels" ContentType="application/vnd.openxmlformats-package.relationships+xml"/>
  <Override PartName="/ppt/slides/_rels/slide10.xml.rels" ContentType="application/vnd.openxmlformats-package.relationships+xml"/>
  <Override PartName="/ppt/slides/_rels/slide47.xml.rels" ContentType="application/vnd.openxmlformats-package.relationships+xml"/>
  <Override PartName="/ppt/slides/_rels/slide36.xml.rels" ContentType="application/vnd.openxmlformats-package.relationships+xml"/>
  <Override PartName="/ppt/slides/_rels/slide147.xml.rels" ContentType="application/vnd.openxmlformats-package.relationships+xml"/>
  <Override PartName="/ppt/slides/_rels/slide114.xml.rels" ContentType="application/vnd.openxmlformats-package.relationships+xml"/>
  <Override PartName="/ppt/slides/_rels/slide69.xml.rels" ContentType="application/vnd.openxmlformats-package.relationships+xml"/>
  <Override PartName="/ppt/slides/_rels/slide156.xml.rels" ContentType="application/vnd.openxmlformats-package.relationships+xml"/>
  <Override PartName="/ppt/slides/_rels/slide155.xml.rels" ContentType="application/vnd.openxmlformats-package.relationships+xml"/>
  <Override PartName="/ppt/slides/_rels/slide154.xml.rels" ContentType="application/vnd.openxmlformats-package.relationships+xml"/>
  <Override PartName="/ppt/slides/_rels/slide153.xml.rels" ContentType="application/vnd.openxmlformats-package.relationships+xml"/>
  <Override PartName="/ppt/slides/_rels/slide74.xml.rels" ContentType="application/vnd.openxmlformats-package.relationships+xml"/>
  <Override PartName="/ppt/slides/_rels/slide152.xml.rels" ContentType="application/vnd.openxmlformats-package.relationships+xml"/>
  <Override PartName="/ppt/slides/_rels/slide39.xml.rels" ContentType="application/vnd.openxmlformats-package.relationships+xml"/>
  <Override PartName="/ppt/slides/_rels/slide117.xml.rels" ContentType="application/vnd.openxmlformats-package.relationships+xml"/>
  <Override PartName="/ppt/slides/_rels/slide73.xml.rels" ContentType="application/vnd.openxmlformats-package.relationships+xml"/>
  <Override PartName="/ppt/slides/_rels/slide151.xml.rels" ContentType="application/vnd.openxmlformats-package.relationships+xml"/>
  <Override PartName="/ppt/slides/_rels/slide38.xml.rels" ContentType="application/vnd.openxmlformats-package.relationships+xml"/>
  <Override PartName="/ppt/slides/_rels/slide116.xml.rels" ContentType="application/vnd.openxmlformats-package.relationships+xml"/>
  <Override PartName="/ppt/slides/_rels/slide149.xml.rels" ContentType="application/vnd.openxmlformats-package.relationships+xml"/>
  <Override PartName="/ppt/slides/_rels/slide72.xml.rels" ContentType="application/vnd.openxmlformats-package.relationships+xml"/>
  <Override PartName="/ppt/slides/_rels/slide148.xml.rels" ContentType="application/vnd.openxmlformats-package.relationships+xml"/>
  <Override PartName="/ppt/slides/_rels/slide134.xml.rels" ContentType="application/vnd.openxmlformats-package.relationships+xml"/>
  <Override PartName="/ppt/slides/_rels/slide89.xml.rels" ContentType="application/vnd.openxmlformats-package.relationships+xml"/>
  <Override PartName="/ppt/slides/_rels/slide52.xml.rels" ContentType="application/vnd.openxmlformats-package.relationships+xml"/>
  <Override PartName="/ppt/slides/_rels/slide150.xml.rels" ContentType="application/vnd.openxmlformats-package.relationships+xml"/>
  <Override PartName="/ppt/slides/_rels/slide37.xml.rels" ContentType="application/vnd.openxmlformats-package.relationships+xml"/>
  <Override PartName="/ppt/slides/_rels/slide115.xml.rels" ContentType="application/vnd.openxmlformats-package.relationships+xml"/>
  <Override PartName="/ppt/slides/_rels/slide128.xml.rels" ContentType="application/vnd.openxmlformats-package.relationships+xml"/>
  <Override PartName="/ppt/slides/_rels/slide157.xml.rels" ContentType="application/vnd.openxmlformats-package.relationships+xml"/>
  <Override PartName="/ppt/slides/_rels/slide106.xml.rels" ContentType="application/vnd.openxmlformats-package.relationships+xml"/>
  <Override PartName="/ppt/slides/_rels/slide130.xml.rels" ContentType="application/vnd.openxmlformats-package.relationships+xml"/>
  <Override PartName="/ppt/slides/_rels/slide85.xml.rels" ContentType="application/vnd.openxmlformats-package.relationships+xml"/>
  <Override PartName="/ppt/slides/_rels/slide17.xml.rels" ContentType="application/vnd.openxmlformats-package.relationships+xml"/>
  <Override PartName="/ppt/slides/_rels/slide108.xml.rels" ContentType="application/vnd.openxmlformats-package.relationships+xml"/>
  <Override PartName="/ppt/slides/_rels/slide109.xml.rels" ContentType="application/vnd.openxmlformats-package.relationships+xml"/>
  <Override PartName="/ppt/slides/_rels/slide3.xml.rels" ContentType="application/vnd.openxmlformats-package.relationships+xml"/>
  <Override PartName="/ppt/slides/_rels/slide118.xml.rels" ContentType="application/vnd.openxmlformats-package.relationships+xml"/>
  <Override PartName="/ppt/slides/_rels/slide75.xml.rels" ContentType="application/vnd.openxmlformats-package.relationships+xml"/>
  <Override PartName="/ppt/slides/_rels/slide120.xml.rels" ContentType="application/vnd.openxmlformats-package.relationships+xml"/>
  <Override PartName="/ppt/slides/_rels/slide42.xml.rels" ContentType="application/vnd.openxmlformats-package.relationships+xml"/>
  <Override PartName="/ppt/slides/_rels/slide107.xml.rels" ContentType="application/vnd.openxmlformats-package.relationships+xml"/>
  <Override PartName="/ppt/slides/_rels/slide119.xml.rels" ContentType="application/vnd.openxmlformats-package.relationships+xml"/>
  <Override PartName="/ppt/slides/_rels/slide158.xml.rels" ContentType="application/vnd.openxmlformats-package.relationships+xml"/>
  <Override PartName="/ppt/slides/_rels/slide30.xml.rels" ContentType="application/vnd.openxmlformats-package.relationships+xml"/>
  <Override PartName="/ppt/slides/_rels/slide76.xml.rels" ContentType="application/vnd.openxmlformats-package.relationships+xml"/>
  <Override PartName="/ppt/slides/_rels/slide121.xml.rels" ContentType="application/vnd.openxmlformats-package.relationships+xml"/>
  <Override PartName="/ppt/slides/_rels/slide43.xml.rels" ContentType="application/vnd.openxmlformats-package.relationships+xml"/>
  <Override PartName="/ppt/slides/_rels/slide159.xml.rels" ContentType="application/vnd.openxmlformats-package.relationships+xml"/>
  <Override PartName="/ppt/slides/_rels/slide31.xml.rels" ContentType="application/vnd.openxmlformats-package.relationships+xml"/>
  <Override PartName="/ppt/slides/_rels/slide77.xml.rels" ContentType="application/vnd.openxmlformats-package.relationships+xml"/>
  <Override PartName="/ppt/slides/_rels/slide122.xml.rels" ContentType="application/vnd.openxmlformats-package.relationships+xml"/>
  <Override PartName="/ppt/slides/_rels/slide44.xml.rels" ContentType="application/vnd.openxmlformats-package.relationships+xml"/>
  <Override PartName="/ppt/slides/_rels/slide137.xml.rels" ContentType="application/vnd.openxmlformats-package.relationships+xml"/>
  <Override PartName="/ppt/slides/_rels/slide78.xml.rels" ContentType="application/vnd.openxmlformats-package.relationships+xml"/>
  <Override PartName="/ppt/slides/_rels/slide123.xml.rels" ContentType="application/vnd.openxmlformats-package.relationships+xml"/>
  <Override PartName="/ppt/slides/_rels/slide45.xml.rels" ContentType="application/vnd.openxmlformats-package.relationships+xml"/>
  <Override PartName="/ppt/slides/_rels/slide32.xml.rels" ContentType="application/vnd.openxmlformats-package.relationships+xml"/>
  <Override PartName="/ppt/slides/_rels/slide79.xml.rels" ContentType="application/vnd.openxmlformats-package.relationships+xml"/>
  <Override PartName="/ppt/slides/_rels/slide124.xml.rels" ContentType="application/vnd.openxmlformats-package.relationships+xml"/>
  <Override PartName="/ppt/slides/_rels/slide33.xml.rels" ContentType="application/vnd.openxmlformats-package.relationships+xml"/>
  <Override PartName="/ppt/slides/_rels/slide125.xml.rels" ContentType="application/vnd.openxmlformats-package.relationships+xml"/>
  <Override PartName="/ppt/slides/_rels/slide34.xml.rels" ContentType="application/vnd.openxmlformats-package.relationships+xml"/>
  <Override PartName="/ppt/slides/_rels/slide126.xml.rels" ContentType="application/vnd.openxmlformats-package.relationships+xml"/>
  <Override PartName="/ppt/slides/_rels/slide48.xml.rels" ContentType="application/vnd.openxmlformats-package.relationships+xml"/>
  <Override PartName="/ppt/slides/_rels/slide35.xml.rels" ContentType="application/vnd.openxmlformats-package.relationships+xml"/>
  <Override PartName="/ppt/slides/_rels/slide127.xml.rels" ContentType="application/vnd.openxmlformats-package.relationships+xml"/>
  <Override PartName="/ppt/slides/_rels/slide49.xml.rels" ContentType="application/vnd.openxmlformats-package.relationships+xml"/>
  <Override PartName="/ppt/slides/_rels/slide88.xml.rels" ContentType="application/vnd.openxmlformats-package.relationships+xml"/>
  <Override PartName="/ppt/slides/_rels/slide133.xml.rels" ContentType="application/vnd.openxmlformats-package.relationships+xml"/>
  <Override PartName="/ppt/slides/_rels/slide146.xml.rels" ContentType="application/vnd.openxmlformats-package.relationships+xml"/>
  <Override PartName="/ppt/slides/_rels/slide113.xml.rels" ContentType="application/vnd.openxmlformats-package.relationships+xml"/>
  <Override PartName="/ppt/slides/_rels/slide68.xml.rels" ContentType="application/vnd.openxmlformats-package.relationships+xml"/>
  <Override PartName="/ppt/slides/_rels/slide54.xml.rels" ContentType="application/vnd.openxmlformats-package.relationships+xml"/>
  <Override PartName="/ppt/slides/_rels/slide132.xml.rels" ContentType="application/vnd.openxmlformats-package.relationships+xml"/>
  <Override PartName="/ppt/slides/_rels/slide87.xml.rels" ContentType="application/vnd.openxmlformats-package.relationships+xml"/>
  <Override PartName="/ppt/slides/_rels/slide19.xml.rels" ContentType="application/vnd.openxmlformats-package.relationships+xml"/>
  <Override PartName="/ppt/slides/_rels/slide145.xml.rels" ContentType="application/vnd.openxmlformats-package.relationships+xml"/>
  <Override PartName="/ppt/slides/_rels/slide112.xml.rels" ContentType="application/vnd.openxmlformats-package.relationships+xml"/>
  <Override PartName="/ppt/slides/_rels/slide67.xml.rels" ContentType="application/vnd.openxmlformats-package.relationships+xml"/>
  <Override PartName="/ppt/slides/_rels/slide53.xml.rels" ContentType="application/vnd.openxmlformats-package.relationships+xml"/>
  <Override PartName="/ppt/slides/_rels/slide131.xml.rels" ContentType="application/vnd.openxmlformats-package.relationships+xml"/>
  <Override PartName="/ppt/slides/_rels/slide86.xml.rels" ContentType="application/vnd.openxmlformats-package.relationships+xml"/>
  <Override PartName="/ppt/slides/_rels/slide18.xml.rels" ContentType="application/vnd.openxmlformats-package.relationships+xml"/>
  <Override PartName="/ppt/slides/_rels/slide111.xml.rels" ContentType="application/vnd.openxmlformats-package.relationships+xml"/>
  <Override PartName="/ppt/slides/_rels/slide66.xml.rels" ContentType="application/vnd.openxmlformats-package.relationships+xml"/>
  <Override PartName="/ppt/slides/_rels/slide110.xml.rels" ContentType="application/vnd.openxmlformats-package.relationships+xml"/>
  <Override PartName="/ppt/slides/_rels/slide65.xml.rels" ContentType="application/vnd.openxmlformats-package.relationships+xml"/>
  <Override PartName="/ppt/slides/_rels/slide51.xml.rels" ContentType="application/vnd.openxmlformats-package.relationships+xml"/>
  <Override PartName="/ppt/slides/_rels/slide64.xml.rels" ContentType="application/vnd.openxmlformats-package.relationships+xml"/>
  <Override PartName="/ppt/slides/_rels/slide50.xml.rels" ContentType="application/vnd.openxmlformats-package.relationships+xml"/>
  <Override PartName="/ppt/slides/_rels/slide63.xml.rels" ContentType="application/vnd.openxmlformats-package.relationships+xml"/>
  <Override PartName="/ppt/slides/_rels/slide139.xml.rels" ContentType="application/vnd.openxmlformats-package.relationships+xml"/>
  <Override PartName="/ppt/slides/_rels/slide105.xml.rels" ContentType="application/vnd.openxmlformats-package.relationships+xml"/>
  <Override PartName="/ppt/slides/_rels/slide95.xml.rels" ContentType="application/vnd.openxmlformats-package.relationships+xml"/>
  <Override PartName="/ppt/slides/_rels/slide27.xml.rels" ContentType="application/vnd.openxmlformats-package.relationships+xml"/>
  <Override PartName="/ppt/slides/_rels/slide140.xml.rels" ContentType="application/vnd.openxmlformats-package.relationships+xml"/>
  <Override PartName="/ppt/slides/_rels/slide62.xml.rels" ContentType="application/vnd.openxmlformats-package.relationships+xml"/>
  <Override PartName="/ppt/slides/_rels/slide56.xml.rels" ContentType="application/vnd.openxmlformats-package.relationships+xml"/>
  <Override PartName="/ppt/slides/_rels/slide101.xml.rels" ContentType="application/vnd.openxmlformats-package.relationships+xml"/>
  <Override PartName="/ppt/slides/_rels/slide138.xml.rels" ContentType="application/vnd.openxmlformats-package.relationships+xml"/>
  <Override PartName="/ppt/slides/_rels/slide55.xml.rels" ContentType="application/vnd.openxmlformats-package.relationships+xml"/>
  <Override PartName="/ppt/slides/_rels/slide100.xml.rels" ContentType="application/vnd.openxmlformats-package.relationships+xml"/>
  <Override PartName="/ppt/slides/_rels/slide136.xml.rels" ContentType="application/vnd.openxmlformats-package.relationships+xml"/>
  <Override PartName="/ppt/slides/_rels/slide135.xml.rels" ContentType="application/vnd.openxmlformats-package.relationships+xml"/>
  <Override PartName="/ppt/slides/_rels/slide57.xml.rels" ContentType="application/vnd.openxmlformats-package.relationships+xml"/>
  <Override PartName="/ppt/slides/_rels/slide102.xml.rels" ContentType="application/vnd.openxmlformats-package.relationships+xml"/>
  <Override PartName="/ppt/slides/_rels/slide92.xml.rels" ContentType="application/vnd.openxmlformats-package.relationships+xml"/>
  <Override PartName="/ppt/slides/_rels/slide24.xml.rels" ContentType="application/vnd.openxmlformats-package.relationships+xml"/>
  <Override PartName="/ppt/slides/_rels/slide41.xml.rels" ContentType="application/vnd.openxmlformats-package.relationships+xml"/>
  <Override PartName="/ppt/slides/_rels/slide40.xml.rels" ContentType="application/vnd.openxmlformats-package.relationships+xml"/>
  <Override PartName="/ppt/slides/_rels/slide22.xml.rels" ContentType="application/vnd.openxmlformats-package.relationships+xml"/>
  <Override PartName="/ppt/slides/_rels/slide90.xml.rels" ContentType="application/vnd.openxmlformats-package.relationships+xml"/>
  <Override PartName="/ppt/slides/_rels/slide58.xml.rels" ContentType="application/vnd.openxmlformats-package.relationships+xml"/>
  <Override PartName="/ppt/slides/_rels/slide103.xml.rels" ContentType="application/vnd.openxmlformats-package.relationships+xml"/>
  <Override PartName="/ppt/slides/_rels/slide5.xml.rels" ContentType="application/vnd.openxmlformats-package.relationships+xml"/>
  <Override PartName="/ppt/slides/_rels/slide143.xml.rels" ContentType="application/vnd.openxmlformats-package.relationships+xml"/>
  <Override PartName="/ppt/slides/_rels/slide98.xml.rels" ContentType="application/vnd.openxmlformats-package.relationships+xml"/>
  <Override PartName="/ppt/slides/_rels/slide59.xml.rels" ContentType="application/vnd.openxmlformats-package.relationships+xml"/>
  <Override PartName="/ppt/slides/_rels/slide104.xml.rels" ContentType="application/vnd.openxmlformats-package.relationships+xml"/>
  <Override PartName="/ppt/slides/_rels/slide23.xml.rels" ContentType="application/vnd.openxmlformats-package.relationships+xml"/>
  <Override PartName="/ppt/slides/_rels/slide91.xml.rels" ContentType="application/vnd.openxmlformats-package.relationships+xml"/>
  <Override PartName="/ppt/slides/_rels/slide21.xml.rels" ContentType="application/vnd.openxmlformats-package.relationships+xml"/>
  <Override PartName="/ppt/slides/_rels/slide4.xml.rels" ContentType="application/vnd.openxmlformats-package.relationships+xml"/>
  <Override PartName="/ppt/slides/_rels/slide144.xml.rels" ContentType="application/vnd.openxmlformats-package.relationships+xml"/>
  <Override PartName="/ppt/slides/_rels/slide99.xml.rels" ContentType="application/vnd.openxmlformats-package.relationships+xml"/>
  <Override PartName="/ppt/slides/_rels/slide6.xml.rels" ContentType="application/vnd.openxmlformats-package.relationships+xml"/>
  <Override PartName="/ppt/slides/_rels/slide20.xml.rels" ContentType="application/vnd.openxmlformats-package.relationships+xml"/>
  <Override PartName="/ppt/slides/_rels/slide11.xml.rels" ContentType="application/vnd.openxmlformats-package.relationships+xml"/>
  <Override PartName="/ppt/slides/_rels/slide9.xml.rels" ContentType="application/vnd.openxmlformats-package.relationships+xml"/>
  <Override PartName="/ppt/slides/slide127.xml" ContentType="application/vnd.openxmlformats-officedocument.presentationml.slide+xml"/>
  <Override PartName="/ppt/slides/slide126.xml" ContentType="application/vnd.openxmlformats-officedocument.presentationml.slide+xml"/>
  <Override PartName="/ppt/slides/slide119.xml" ContentType="application/vnd.openxmlformats-officedocument.presentationml.slide+xml"/>
  <Override PartName="/ppt/slides/slide118.xml" ContentType="application/vnd.openxmlformats-officedocument.presentationml.slide+xml"/>
  <Override PartName="/ppt/slides/slide117.xml" ContentType="application/vnd.openxmlformats-officedocument.presentationml.slide+xml"/>
  <Override PartName="/ppt/slides/slide116.xml" ContentType="application/vnd.openxmlformats-officedocument.presentationml.slide+xml"/>
  <Override PartName="/ppt/slides/slide109.xml" ContentType="application/vnd.openxmlformats-officedocument.presentationml.slide+xml"/>
  <Override PartName="/ppt/slides/slide108.xml" ContentType="application/vnd.openxmlformats-officedocument.presentationml.slide+xml"/>
  <Override PartName="/ppt/slides/slide107.xml" ContentType="application/vnd.openxmlformats-officedocument.presentationml.slide+xml"/>
  <Override PartName="/ppt/slides/slide106.xml" ContentType="application/vnd.openxmlformats-officedocument.presentationml.slide+xml"/>
  <Override PartName="/ppt/slides/slide95.xml" ContentType="application/vnd.openxmlformats-officedocument.presentationml.slide+xml"/>
  <Override PartName="/ppt/slides/slide27.xml" ContentType="application/vnd.openxmlformats-officedocument.presentationml.slide+xml"/>
  <Override PartName="/ppt/slides/slide89.xml" ContentType="application/vnd.openxmlformats-officedocument.presentationml.slide+xml"/>
  <Override PartName="/ppt/slides/slide88.xml" ContentType="application/vnd.openxmlformats-officedocument.presentationml.slide+xml"/>
  <Override PartName="/ppt/slides/slide87.xml" ContentType="application/vnd.openxmlformats-officedocument.presentationml.slide+xml"/>
  <Override PartName="/ppt/slides/slide19.xml" ContentType="application/vnd.openxmlformats-officedocument.presentationml.slide+xml"/>
  <Override PartName="/ppt/slides/slide86.xml" ContentType="application/vnd.openxmlformats-officedocument.presentationml.slide+xml"/>
  <Override PartName="/ppt/slides/slide18.xml" ContentType="application/vnd.openxmlformats-officedocument.presentationml.slide+xml"/>
  <Override PartName="/ppt/slides/slide85.xml" ContentType="application/vnd.openxmlformats-officedocument.presentationml.slide+xml"/>
  <Override PartName="/ppt/slides/slide17.xml" ContentType="application/vnd.openxmlformats-officedocument.presentationml.slide+xml"/>
  <Override PartName="/ppt/slides/slide125.xml" ContentType="application/vnd.openxmlformats-officedocument.presentationml.slide+xml"/>
  <Override PartName="/ppt/slides/slide79.xml" ContentType="application/vnd.openxmlformats-officedocument.presentationml.slide+xml"/>
  <Override PartName="/ppt/slides/slide124.xml" ContentType="application/vnd.openxmlformats-officedocument.presentationml.slide+xml"/>
  <Override PartName="/ppt/slides/slide78.xml" ContentType="application/vnd.openxmlformats-officedocument.presentationml.slide+xml"/>
  <Override PartName="/ppt/slides/slide123.xml" ContentType="application/vnd.openxmlformats-officedocument.presentationml.slide+xml"/>
  <Override PartName="/ppt/slides/slide77.xml" ContentType="application/vnd.openxmlformats-officedocument.presentationml.slide+xml"/>
  <Override PartName="/ppt/slides/slide122.xml" ContentType="application/vnd.openxmlformats-officedocument.presentationml.slide+xml"/>
  <Override PartName="/ppt/slides/slide76.xml" ContentType="application/vnd.openxmlformats-officedocument.presentationml.slide+xml"/>
  <Override PartName="/ppt/slides/slide121.xml" ContentType="application/vnd.openxmlformats-officedocument.presentationml.slide+xml"/>
  <Override PartName="/ppt/slides/slide75.xml" ContentType="application/vnd.openxmlformats-officedocument.presentationml.slide+xml"/>
  <Override PartName="/ppt/slides/slide120.xml" ContentType="application/vnd.openxmlformats-officedocument.presentationml.slide+xml"/>
  <Override PartName="/ppt/slides/slide74.xml" ContentType="application/vnd.openxmlformats-officedocument.presentationml.slide+xml"/>
  <Override PartName="/ppt/slides/slide59.xml" ContentType="application/vnd.openxmlformats-officedocument.presentationml.slide+xml"/>
  <Override PartName="/ppt/slides/slide105.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100.xml" ContentType="application/vnd.openxmlformats-officedocument.presentationml.slide+xml"/>
  <Override PartName="/ppt/slides/slide55.xml" ContentType="application/vnd.openxmlformats-officedocument.presentationml.slide+xml"/>
  <Override PartName="/ppt/slides/slide101.xml" ContentType="application/vnd.openxmlformats-officedocument.presentationml.slide+xml"/>
  <Override PartName="/ppt/slides/slide56.xml" ContentType="application/vnd.openxmlformats-officedocument.presentationml.slide+xml"/>
  <Override PartName="/ppt/slides/slide102.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48.xml" ContentType="application/vnd.openxmlformats-officedocument.presentationml.slide+xml"/>
  <Override PartName="/ppt/slides/slide7.xml" ContentType="application/vnd.openxmlformats-officedocument.presentationml.slide+xml"/>
  <Override PartName="/ppt/slides/slide45.xml" ContentType="application/vnd.openxmlformats-officedocument.presentationml.slide+xml"/>
  <Override PartName="/ppt/slides/slide150.xml" ContentType="application/vnd.openxmlformats-officedocument.presentationml.slide+xml"/>
  <Override PartName="/ppt/slides/slide39.xml" ContentType="application/vnd.openxmlformats-officedocument.presentationml.slide+xml"/>
  <Override PartName="/ppt/slides/slide149.xml" ContentType="application/vnd.openxmlformats-officedocument.presentationml.slide+xml"/>
  <Override PartName="/ppt/slides/slide8.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47.xml" ContentType="application/vnd.openxmlformats-officedocument.presentationml.slide+xml"/>
  <Override PartName="/ppt/slides/slide6.xml" ContentType="application/vnd.openxmlformats-officedocument.presentationml.slide+xml"/>
  <Override PartName="/ppt/slides/slide159.xml" ContentType="application/vnd.openxmlformats-officedocument.presentationml.slide+xml"/>
  <Override PartName="/ppt/slides/slide146.xml" ContentType="application/vnd.openxmlformats-officedocument.presentationml.slide+xml"/>
  <Override PartName="/ppt/slides/slide5.xml" ContentType="application/vnd.openxmlformats-officedocument.presentationml.slide+xml"/>
  <Override PartName="/ppt/slides/slide145.xml" ContentType="application/vnd.openxmlformats-officedocument.presentationml.slide+xml"/>
  <Override PartName="/ppt/slides/slide4.xml" ContentType="application/vnd.openxmlformats-officedocument.presentationml.slide+xml"/>
  <Override PartName="/ppt/slides/slide99.xml" ContentType="application/vnd.openxmlformats-officedocument.presentationml.slide+xml"/>
  <Override PartName="/ppt/slides/slide144.xml" ContentType="application/vnd.openxmlformats-officedocument.presentationml.slide+xml"/>
  <Override PartName="/ppt/slides/slide3.xml" ContentType="application/vnd.openxmlformats-officedocument.presentationml.slide+xml"/>
  <Override PartName="/ppt/slides/slide98.xml" ContentType="application/vnd.openxmlformats-officedocument.presentationml.slide+xml"/>
  <Override PartName="/ppt/slides/slide38.xml" ContentType="application/vnd.openxmlformats-officedocument.presentationml.slide+xml"/>
  <Override PartName="/ppt/slides/slide143.xml" ContentType="application/vnd.openxmlformats-officedocument.presentationml.slide+xml"/>
  <Override PartName="/ppt/slides/slide2.xml" ContentType="application/vnd.openxmlformats-officedocument.presentationml.slide+xml"/>
  <Override PartName="/ppt/slides/slide37.xml" ContentType="application/vnd.openxmlformats-officedocument.presentationml.slide+xml"/>
  <Override PartName="/ppt/slides/slide142.xml" ContentType="application/vnd.openxmlformats-officedocument.presentationml.slide+xml"/>
  <Override PartName="/ppt/slides/slide1.xml" ContentType="application/vnd.openxmlformats-officedocument.presentationml.slide+xml"/>
  <Override PartName="/ppt/slides/slide36.xml" ContentType="application/vnd.openxmlformats-officedocument.presentationml.slide+xml"/>
  <Override PartName="/ppt/slides/slide141.xml" ContentType="application/vnd.openxmlformats-officedocument.presentationml.slide+xml"/>
  <Override PartName="/ppt/slides/slide139.xml" ContentType="application/vnd.openxmlformats-officedocument.presentationml.slide+xml"/>
  <Override PartName="/ppt/slides/slide35.xml" ContentType="application/vnd.openxmlformats-officedocument.presentationml.slide+xml"/>
  <Override PartName="/ppt/slides/slide140.xml" ContentType="application/vnd.openxmlformats-officedocument.presentationml.slide+xml"/>
  <Override PartName="/ppt/slides/slide97.xml" ContentType="application/vnd.openxmlformats-officedocument.presentationml.slide+xml"/>
  <Override PartName="/ppt/slides/slide29.xml" ContentType="application/vnd.openxmlformats-officedocument.presentationml.slide+xml"/>
  <Override PartName="/ppt/slides/slide138.xml" ContentType="application/vnd.openxmlformats-officedocument.presentationml.slide+xml"/>
  <Override PartName="/ppt/slides/slide137.xml" ContentType="application/vnd.openxmlformats-officedocument.presentationml.slide+xml"/>
  <Override PartName="/ppt/slides/slide136.xml" ContentType="application/vnd.openxmlformats-officedocument.presentationml.slide+xml"/>
  <Override PartName="/ppt/slides/slide135.xml" ContentType="application/vnd.openxmlformats-officedocument.presentationml.slide+xml"/>
  <Override PartName="/ppt/slides/slide134.xml" ContentType="application/vnd.openxmlformats-officedocument.presentationml.slide+xml"/>
  <Override PartName="/ppt/slides/slide133.xml" ContentType="application/vnd.openxmlformats-officedocument.presentationml.slide+xml"/>
  <Override PartName="/ppt/slides/slide132.xml" ContentType="application/vnd.openxmlformats-officedocument.presentationml.slide+xml"/>
  <Override PartName="/ppt/slides/slide131.xml" ContentType="application/vnd.openxmlformats-officedocument.presentationml.slide+xml"/>
  <Override PartName="/ppt/slides/slide90.xml" ContentType="application/vnd.openxmlformats-officedocument.presentationml.slide+xml"/>
  <Override PartName="/ppt/slides/slide22.xml" ContentType="application/vnd.openxmlformats-officedocument.presentationml.slide+xml"/>
  <Override PartName="/ppt/slides/slide58.xml" ContentType="application/vnd.openxmlformats-officedocument.presentationml.slide+xml"/>
  <Override PartName="/ppt/slides/slide104.xml" ContentType="application/vnd.openxmlformats-officedocument.presentationml.slide+xml"/>
  <Override PartName="/ppt/slides/slide21.xml" ContentType="application/vnd.openxmlformats-officedocument.presentationml.slide+xml"/>
  <Override PartName="/ppt/slides/slide49.xml" ContentType="application/vnd.openxmlformats-officedocument.presentationml.slide+xml"/>
  <Override PartName="/ppt/slides/slide57.xml" ContentType="application/vnd.openxmlformats-officedocument.presentationml.slide+xml"/>
  <Override PartName="/ppt/slides/slide103.xml" ContentType="application/vnd.openxmlformats-officedocument.presentationml.slide+xml"/>
  <Override PartName="/ppt/slides/slide20.xml" ContentType="application/vnd.openxmlformats-officedocument.presentationml.slide+xml"/>
  <Override PartName="/ppt/slides/slide48.xml" ContentType="application/vnd.openxmlformats-officedocument.presentationml.slide+xml"/>
  <Override PartName="/ppt/slides/slide11.xml" ContentType="application/vnd.openxmlformats-officedocument.presentationml.slide+xml"/>
  <Override PartName="/ppt/slides/slide9.xml" ContentType="application/vnd.openxmlformats-officedocument.presentationml.slide+xml"/>
  <Override PartName="/ppt/slides/slide47.xml" ContentType="application/vnd.openxmlformats-officedocument.presentationml.slide+xml"/>
  <Override PartName="/ppt/slides/slide10.xml" ContentType="application/vnd.openxmlformats-officedocument.presentationml.slide+xml"/>
  <Override PartName="/ppt/slides/slide84.xml" ContentType="application/vnd.openxmlformats-officedocument.presentationml.slide+xml"/>
  <Override PartName="/ppt/slides/slide16.xml" ContentType="application/vnd.openxmlformats-officedocument.presentationml.slide+xml"/>
  <Override PartName="/ppt/slides/slide81.xml" ContentType="application/vnd.openxmlformats-officedocument.presentationml.slide+xml"/>
  <Override PartName="/ppt/slides/slide13.xml" ContentType="application/vnd.openxmlformats-officedocument.presentationml.slide+xml"/>
  <Override PartName="/ppt/slides/slide46.xml" ContentType="application/vnd.openxmlformats-officedocument.presentationml.slide+xml"/>
  <Override PartName="/ppt/slides/slide83.xml" ContentType="application/vnd.openxmlformats-officedocument.presentationml.slide+xml"/>
  <Override PartName="/ppt/slides/slide15.xml" ContentType="application/vnd.openxmlformats-officedocument.presentationml.slide+xml"/>
  <Override PartName="/ppt/slides/slide80.xml" ContentType="application/vnd.openxmlformats-officedocument.presentationml.slide+xml"/>
  <Override PartName="/ppt/slides/slide12.xml" ContentType="application/vnd.openxmlformats-officedocument.presentationml.slide+xml"/>
  <Override PartName="/ppt/slides/slide82.xml" ContentType="application/vnd.openxmlformats-officedocument.presentationml.slide+xml"/>
  <Override PartName="/ppt/slides/slide14.xml" ContentType="application/vnd.openxmlformats-officedocument.presentationml.slide+xml"/>
  <Override PartName="/ppt/slides/slide23.xml" ContentType="application/vnd.openxmlformats-officedocument.presentationml.slide+xml"/>
  <Override PartName="/ppt/slides/slide91.xml" ContentType="application/vnd.openxmlformats-officedocument.presentationml.slide+xml"/>
  <Override PartName="/ppt/slides/slide94.xml" ContentType="application/vnd.openxmlformats-officedocument.presentationml.slide+xml"/>
  <Override PartName="/ppt/slides/slide26.xml" ContentType="application/vnd.openxmlformats-officedocument.presentationml.slide+xml"/>
  <Override PartName="/ppt/slides/slide24.xml" ContentType="application/vnd.openxmlformats-officedocument.presentationml.slide+xml"/>
  <Override PartName="/ppt/slides/slide92.xml" ContentType="application/vnd.openxmlformats-officedocument.presentationml.slide+xml"/>
  <Override PartName="/ppt/slides/slide96.xml" ContentType="application/vnd.openxmlformats-officedocument.presentationml.slide+xml"/>
  <Override PartName="/ppt/slides/slide28.xml" ContentType="application/vnd.openxmlformats-officedocument.presentationml.slide+xml"/>
  <Override PartName="/ppt/slides/slide25.xml" ContentType="application/vnd.openxmlformats-officedocument.presentationml.slide+xml"/>
  <Override PartName="/ppt/slides/slide93.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110.xml" ContentType="application/vnd.openxmlformats-officedocument.presentationml.slide+xml"/>
  <Override PartName="/ppt/slides/slide65.xml" ContentType="application/vnd.openxmlformats-officedocument.presentationml.slide+xml"/>
  <Override PartName="/ppt/slides/slide111.xml" ContentType="application/vnd.openxmlformats-officedocument.presentationml.slide+xml"/>
  <Override PartName="/ppt/slides/slide66.xml" ContentType="application/vnd.openxmlformats-officedocument.presentationml.slide+xml"/>
  <Override PartName="/ppt/slides/slide112.xml" ContentType="application/vnd.openxmlformats-officedocument.presentationml.slide+xml"/>
  <Override PartName="/ppt/slides/slide67.xml" ContentType="application/vnd.openxmlformats-officedocument.presentationml.slide+xml"/>
  <Override PartName="/ppt/slides/slide113.xml" ContentType="application/vnd.openxmlformats-officedocument.presentationml.slide+xml"/>
  <Override PartName="/ppt/slides/slide68.xml" ContentType="application/vnd.openxmlformats-officedocument.presentationml.slide+xml"/>
  <Override PartName="/ppt/slides/slide114.xml" ContentType="application/vnd.openxmlformats-officedocument.presentationml.slide+xml"/>
  <Override PartName="/ppt/slides/slide69.xml" ContentType="application/vnd.openxmlformats-officedocument.presentationml.slide+xml"/>
  <Override PartName="/ppt/slides/slide115.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notesSlides/notesSlide50.xml" ContentType="application/vnd.openxmlformats-officedocument.presentationml.notesSlide+xml"/>
  <Override PartName="/ppt/notesSlides/notesSlide58.xml" ContentType="application/vnd.openxmlformats-officedocument.presentationml.notesSlide+xml"/>
  <Override PartName="/ppt/notesSlides/_rels/notesSlide84.xml.rels" ContentType="application/vnd.openxmlformats-package.relationships+xml"/>
  <Override PartName="/ppt/notesSlides/_rels/notesSlide79.xml.rels" ContentType="application/vnd.openxmlformats-package.relationships+xml"/>
  <Override PartName="/ppt/notesSlides/_rels/notesSlide67.xml.rels" ContentType="application/vnd.openxmlformats-package.relationships+xml"/>
  <Override PartName="/ppt/notesSlides/_rels/notesSlide59.xml.rels" ContentType="application/vnd.openxmlformats-package.relationships+xml"/>
  <Override PartName="/ppt/notesSlides/_rels/notesSlide58.xml.rels" ContentType="application/vnd.openxmlformats-package.relationships+xml"/>
  <Override PartName="/ppt/notesSlides/_rels/notesSlide50.xml.rels" ContentType="application/vnd.openxmlformats-package.relationships+xml"/>
  <Override PartName="/ppt/notesSlides/notesSlide59.xml" ContentType="application/vnd.openxmlformats-officedocument.presentationml.notesSlide+xml"/>
  <Override PartName="/ppt/notesSlides/notesSlide67.xml" ContentType="application/vnd.openxmlformats-officedocument.presentationml.notesSlide+xml"/>
  <Override PartName="/ppt/notesSlides/notesSlide79.xml" ContentType="application/vnd.openxmlformats-officedocument.presentationml.notesSlide+xml"/>
  <Override PartName="/ppt/notesSlides/notesSlide84.xml" ContentType="application/vnd.openxmlformats-officedocument.presentationml.notesSlid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50"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 id="297" r:id="rId46"/>
    <p:sldId id="298" r:id="rId47"/>
    <p:sldId id="299" r:id="rId48"/>
    <p:sldId id="300" r:id="rId49"/>
    <p:sldId id="301" r:id="rId50"/>
    <p:sldId id="302" r:id="rId51"/>
    <p:sldId id="303" r:id="rId52"/>
    <p:sldId id="304" r:id="rId53"/>
    <p:sldId id="305" r:id="rId54"/>
    <p:sldId id="306" r:id="rId55"/>
    <p:sldId id="307" r:id="rId56"/>
    <p:sldId id="308" r:id="rId57"/>
    <p:sldId id="309" r:id="rId58"/>
    <p:sldId id="310" r:id="rId59"/>
    <p:sldId id="311" r:id="rId60"/>
    <p:sldId id="312" r:id="rId61"/>
    <p:sldId id="313" r:id="rId62"/>
    <p:sldId id="314" r:id="rId63"/>
    <p:sldId id="315" r:id="rId64"/>
    <p:sldId id="316" r:id="rId65"/>
    <p:sldId id="317" r:id="rId66"/>
    <p:sldId id="318" r:id="rId67"/>
    <p:sldId id="319" r:id="rId68"/>
    <p:sldId id="320" r:id="rId69"/>
    <p:sldId id="321" r:id="rId70"/>
    <p:sldId id="322" r:id="rId71"/>
    <p:sldId id="323" r:id="rId72"/>
    <p:sldId id="324" r:id="rId73"/>
    <p:sldId id="325" r:id="rId74"/>
    <p:sldId id="326" r:id="rId75"/>
    <p:sldId id="327" r:id="rId76"/>
    <p:sldId id="328" r:id="rId77"/>
    <p:sldId id="329" r:id="rId78"/>
    <p:sldId id="330" r:id="rId79"/>
    <p:sldId id="331" r:id="rId80"/>
    <p:sldId id="332" r:id="rId81"/>
    <p:sldId id="333" r:id="rId82"/>
    <p:sldId id="334" r:id="rId83"/>
    <p:sldId id="335" r:id="rId84"/>
    <p:sldId id="336" r:id="rId85"/>
    <p:sldId id="337" r:id="rId86"/>
    <p:sldId id="338" r:id="rId87"/>
    <p:sldId id="339" r:id="rId88"/>
    <p:sldId id="340" r:id="rId89"/>
    <p:sldId id="341" r:id="rId90"/>
    <p:sldId id="342" r:id="rId91"/>
    <p:sldId id="343" r:id="rId92"/>
    <p:sldId id="344" r:id="rId93"/>
    <p:sldId id="345" r:id="rId94"/>
    <p:sldId id="346" r:id="rId95"/>
    <p:sldId id="347" r:id="rId96"/>
    <p:sldId id="348" r:id="rId97"/>
    <p:sldId id="349" r:id="rId98"/>
    <p:sldId id="350" r:id="rId99"/>
    <p:sldId id="351" r:id="rId100"/>
    <p:sldId id="352" r:id="rId101"/>
    <p:sldId id="353" r:id="rId102"/>
    <p:sldId id="354" r:id="rId103"/>
    <p:sldId id="355" r:id="rId104"/>
    <p:sldId id="356" r:id="rId105"/>
    <p:sldId id="357" r:id="rId106"/>
    <p:sldId id="358" r:id="rId107"/>
    <p:sldId id="359" r:id="rId108"/>
    <p:sldId id="360" r:id="rId109"/>
    <p:sldId id="361" r:id="rId110"/>
    <p:sldId id="362" r:id="rId111"/>
    <p:sldId id="363" r:id="rId112"/>
    <p:sldId id="364" r:id="rId113"/>
    <p:sldId id="365" r:id="rId114"/>
    <p:sldId id="366" r:id="rId115"/>
    <p:sldId id="367" r:id="rId116"/>
    <p:sldId id="368" r:id="rId117"/>
    <p:sldId id="369" r:id="rId118"/>
    <p:sldId id="370" r:id="rId119"/>
    <p:sldId id="371" r:id="rId120"/>
    <p:sldId id="372" r:id="rId121"/>
    <p:sldId id="373" r:id="rId122"/>
    <p:sldId id="374" r:id="rId123"/>
    <p:sldId id="375" r:id="rId124"/>
    <p:sldId id="376" r:id="rId125"/>
    <p:sldId id="377" r:id="rId126"/>
    <p:sldId id="378" r:id="rId127"/>
    <p:sldId id="379" r:id="rId128"/>
    <p:sldId id="380" r:id="rId129"/>
    <p:sldId id="381" r:id="rId130"/>
    <p:sldId id="382" r:id="rId131"/>
    <p:sldId id="383" r:id="rId132"/>
    <p:sldId id="384" r:id="rId133"/>
    <p:sldId id="385" r:id="rId134"/>
    <p:sldId id="386" r:id="rId135"/>
    <p:sldId id="387" r:id="rId136"/>
    <p:sldId id="388" r:id="rId137"/>
    <p:sldId id="389" r:id="rId138"/>
    <p:sldId id="390" r:id="rId139"/>
    <p:sldId id="391" r:id="rId140"/>
    <p:sldId id="392" r:id="rId141"/>
    <p:sldId id="393" r:id="rId142"/>
    <p:sldId id="394" r:id="rId143"/>
    <p:sldId id="395" r:id="rId144"/>
    <p:sldId id="396" r:id="rId145"/>
    <p:sldId id="397" r:id="rId146"/>
    <p:sldId id="398" r:id="rId147"/>
    <p:sldId id="399" r:id="rId148"/>
    <p:sldId id="400" r:id="rId149"/>
    <p:sldId id="401" r:id="rId150"/>
    <p:sldId id="402" r:id="rId151"/>
    <p:sldId id="403" r:id="rId152"/>
    <p:sldId id="404" r:id="rId153"/>
    <p:sldId id="405" r:id="rId154"/>
    <p:sldId id="406" r:id="rId155"/>
    <p:sldId id="407" r:id="rId156"/>
    <p:sldId id="408" r:id="rId157"/>
    <p:sldId id="409" r:id="rId158"/>
    <p:sldId id="410" r:id="rId159"/>
    <p:sldId id="411" r:id="rId160"/>
    <p:sldId id="412" r:id="rId161"/>
    <p:sldId id="413" r:id="rId162"/>
    <p:sldId id="414" r:id="rId163"/>
  </p:sldIdLst>
  <p:sldSz cx="9144000" cy="6858000"/>
  <p:notesSz cx="6858000" cy="9144000"/>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ationPr>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notesMaster" Target="notesMasters/notesMaster1.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4" Type="http://schemas.openxmlformats.org/officeDocument/2006/relationships/slide" Target="slides/slide10.xml"/><Relationship Id="rId15" Type="http://schemas.openxmlformats.org/officeDocument/2006/relationships/slide" Target="slides/slide11.xml"/><Relationship Id="rId16" Type="http://schemas.openxmlformats.org/officeDocument/2006/relationships/slide" Target="slides/slide12.xml"/><Relationship Id="rId17" Type="http://schemas.openxmlformats.org/officeDocument/2006/relationships/slide" Target="slides/slide13.xml"/><Relationship Id="rId18" Type="http://schemas.openxmlformats.org/officeDocument/2006/relationships/slide" Target="slides/slide14.xml"/><Relationship Id="rId19" Type="http://schemas.openxmlformats.org/officeDocument/2006/relationships/slide" Target="slides/slide15.xml"/><Relationship Id="rId20" Type="http://schemas.openxmlformats.org/officeDocument/2006/relationships/slide" Target="slides/slide16.xml"/><Relationship Id="rId21" Type="http://schemas.openxmlformats.org/officeDocument/2006/relationships/slide" Target="slides/slide17.xml"/><Relationship Id="rId22" Type="http://schemas.openxmlformats.org/officeDocument/2006/relationships/slide" Target="slides/slide18.xml"/><Relationship Id="rId23" Type="http://schemas.openxmlformats.org/officeDocument/2006/relationships/slide" Target="slides/slide19.xml"/><Relationship Id="rId24" Type="http://schemas.openxmlformats.org/officeDocument/2006/relationships/slide" Target="slides/slide20.xml"/><Relationship Id="rId25" Type="http://schemas.openxmlformats.org/officeDocument/2006/relationships/slide" Target="slides/slide21.xml"/><Relationship Id="rId26" Type="http://schemas.openxmlformats.org/officeDocument/2006/relationships/slide" Target="slides/slide22.xml"/><Relationship Id="rId27" Type="http://schemas.openxmlformats.org/officeDocument/2006/relationships/slide" Target="slides/slide23.xml"/><Relationship Id="rId28" Type="http://schemas.openxmlformats.org/officeDocument/2006/relationships/slide" Target="slides/slide24.xml"/><Relationship Id="rId29" Type="http://schemas.openxmlformats.org/officeDocument/2006/relationships/slide" Target="slides/slide25.xml"/><Relationship Id="rId30" Type="http://schemas.openxmlformats.org/officeDocument/2006/relationships/slide" Target="slides/slide26.xml"/><Relationship Id="rId31" Type="http://schemas.openxmlformats.org/officeDocument/2006/relationships/slide" Target="slides/slide27.xml"/><Relationship Id="rId32" Type="http://schemas.openxmlformats.org/officeDocument/2006/relationships/slide" Target="slides/slide28.xml"/><Relationship Id="rId33" Type="http://schemas.openxmlformats.org/officeDocument/2006/relationships/slide" Target="slides/slide29.xml"/><Relationship Id="rId34" Type="http://schemas.openxmlformats.org/officeDocument/2006/relationships/slide" Target="slides/slide30.xml"/><Relationship Id="rId35" Type="http://schemas.openxmlformats.org/officeDocument/2006/relationships/slide" Target="slides/slide31.xml"/><Relationship Id="rId36" Type="http://schemas.openxmlformats.org/officeDocument/2006/relationships/slide" Target="slides/slide32.xml"/><Relationship Id="rId37" Type="http://schemas.openxmlformats.org/officeDocument/2006/relationships/slide" Target="slides/slide33.xml"/><Relationship Id="rId38" Type="http://schemas.openxmlformats.org/officeDocument/2006/relationships/slide" Target="slides/slide34.xml"/><Relationship Id="rId39" Type="http://schemas.openxmlformats.org/officeDocument/2006/relationships/slide" Target="slides/slide35.xml"/><Relationship Id="rId40" Type="http://schemas.openxmlformats.org/officeDocument/2006/relationships/slide" Target="slides/slide36.xml"/><Relationship Id="rId41" Type="http://schemas.openxmlformats.org/officeDocument/2006/relationships/slide" Target="slides/slide37.xml"/><Relationship Id="rId42" Type="http://schemas.openxmlformats.org/officeDocument/2006/relationships/slide" Target="slides/slide38.xml"/><Relationship Id="rId43" Type="http://schemas.openxmlformats.org/officeDocument/2006/relationships/slide" Target="slides/slide39.xml"/><Relationship Id="rId44" Type="http://schemas.openxmlformats.org/officeDocument/2006/relationships/slide" Target="slides/slide40.xml"/><Relationship Id="rId45" Type="http://schemas.openxmlformats.org/officeDocument/2006/relationships/slide" Target="slides/slide41.xml"/><Relationship Id="rId46" Type="http://schemas.openxmlformats.org/officeDocument/2006/relationships/slide" Target="slides/slide42.xml"/><Relationship Id="rId47" Type="http://schemas.openxmlformats.org/officeDocument/2006/relationships/slide" Target="slides/slide43.xml"/><Relationship Id="rId48" Type="http://schemas.openxmlformats.org/officeDocument/2006/relationships/slide" Target="slides/slide44.xml"/><Relationship Id="rId49" Type="http://schemas.openxmlformats.org/officeDocument/2006/relationships/slide" Target="slides/slide45.xml"/><Relationship Id="rId50" Type="http://schemas.openxmlformats.org/officeDocument/2006/relationships/slide" Target="slides/slide46.xml"/><Relationship Id="rId51" Type="http://schemas.openxmlformats.org/officeDocument/2006/relationships/slide" Target="slides/slide47.xml"/><Relationship Id="rId52" Type="http://schemas.openxmlformats.org/officeDocument/2006/relationships/slide" Target="slides/slide48.xml"/><Relationship Id="rId53" Type="http://schemas.openxmlformats.org/officeDocument/2006/relationships/slide" Target="slides/slide49.xml"/><Relationship Id="rId54" Type="http://schemas.openxmlformats.org/officeDocument/2006/relationships/slide" Target="slides/slide50.xml"/><Relationship Id="rId55" Type="http://schemas.openxmlformats.org/officeDocument/2006/relationships/slide" Target="slides/slide51.xml"/><Relationship Id="rId56" Type="http://schemas.openxmlformats.org/officeDocument/2006/relationships/slide" Target="slides/slide52.xml"/><Relationship Id="rId57" Type="http://schemas.openxmlformats.org/officeDocument/2006/relationships/slide" Target="slides/slide53.xml"/><Relationship Id="rId58" Type="http://schemas.openxmlformats.org/officeDocument/2006/relationships/slide" Target="slides/slide54.xml"/><Relationship Id="rId59" Type="http://schemas.openxmlformats.org/officeDocument/2006/relationships/slide" Target="slides/slide55.xml"/><Relationship Id="rId60" Type="http://schemas.openxmlformats.org/officeDocument/2006/relationships/slide" Target="slides/slide56.xml"/><Relationship Id="rId61" Type="http://schemas.openxmlformats.org/officeDocument/2006/relationships/slide" Target="slides/slide57.xml"/><Relationship Id="rId62" Type="http://schemas.openxmlformats.org/officeDocument/2006/relationships/slide" Target="slides/slide58.xml"/><Relationship Id="rId63" Type="http://schemas.openxmlformats.org/officeDocument/2006/relationships/slide" Target="slides/slide59.xml"/><Relationship Id="rId64" Type="http://schemas.openxmlformats.org/officeDocument/2006/relationships/slide" Target="slides/slide60.xml"/><Relationship Id="rId65" Type="http://schemas.openxmlformats.org/officeDocument/2006/relationships/slide" Target="slides/slide61.xml"/><Relationship Id="rId66" Type="http://schemas.openxmlformats.org/officeDocument/2006/relationships/slide" Target="slides/slide62.xml"/><Relationship Id="rId67" Type="http://schemas.openxmlformats.org/officeDocument/2006/relationships/slide" Target="slides/slide63.xml"/><Relationship Id="rId68" Type="http://schemas.openxmlformats.org/officeDocument/2006/relationships/slide" Target="slides/slide64.xml"/><Relationship Id="rId69" Type="http://schemas.openxmlformats.org/officeDocument/2006/relationships/slide" Target="slides/slide65.xml"/><Relationship Id="rId70" Type="http://schemas.openxmlformats.org/officeDocument/2006/relationships/slide" Target="slides/slide66.xml"/><Relationship Id="rId71" Type="http://schemas.openxmlformats.org/officeDocument/2006/relationships/slide" Target="slides/slide67.xml"/><Relationship Id="rId72" Type="http://schemas.openxmlformats.org/officeDocument/2006/relationships/slide" Target="slides/slide68.xml"/><Relationship Id="rId73" Type="http://schemas.openxmlformats.org/officeDocument/2006/relationships/slide" Target="slides/slide69.xml"/><Relationship Id="rId74" Type="http://schemas.openxmlformats.org/officeDocument/2006/relationships/slide" Target="slides/slide70.xml"/><Relationship Id="rId75" Type="http://schemas.openxmlformats.org/officeDocument/2006/relationships/slide" Target="slides/slide71.xml"/><Relationship Id="rId76" Type="http://schemas.openxmlformats.org/officeDocument/2006/relationships/slide" Target="slides/slide72.xml"/><Relationship Id="rId77" Type="http://schemas.openxmlformats.org/officeDocument/2006/relationships/slide" Target="slides/slide73.xml"/><Relationship Id="rId78" Type="http://schemas.openxmlformats.org/officeDocument/2006/relationships/slide" Target="slides/slide74.xml"/><Relationship Id="rId79" Type="http://schemas.openxmlformats.org/officeDocument/2006/relationships/slide" Target="slides/slide75.xml"/><Relationship Id="rId80" Type="http://schemas.openxmlformats.org/officeDocument/2006/relationships/slide" Target="slides/slide76.xml"/><Relationship Id="rId81" Type="http://schemas.openxmlformats.org/officeDocument/2006/relationships/slide" Target="slides/slide77.xml"/><Relationship Id="rId82" Type="http://schemas.openxmlformats.org/officeDocument/2006/relationships/slide" Target="slides/slide78.xml"/><Relationship Id="rId83" Type="http://schemas.openxmlformats.org/officeDocument/2006/relationships/slide" Target="slides/slide79.xml"/><Relationship Id="rId84" Type="http://schemas.openxmlformats.org/officeDocument/2006/relationships/slide" Target="slides/slide80.xml"/><Relationship Id="rId85" Type="http://schemas.openxmlformats.org/officeDocument/2006/relationships/slide" Target="slides/slide81.xml"/><Relationship Id="rId86" Type="http://schemas.openxmlformats.org/officeDocument/2006/relationships/slide" Target="slides/slide82.xml"/><Relationship Id="rId87" Type="http://schemas.openxmlformats.org/officeDocument/2006/relationships/slide" Target="slides/slide83.xml"/><Relationship Id="rId88" Type="http://schemas.openxmlformats.org/officeDocument/2006/relationships/slide" Target="slides/slide84.xml"/><Relationship Id="rId89" Type="http://schemas.openxmlformats.org/officeDocument/2006/relationships/slide" Target="slides/slide85.xml"/><Relationship Id="rId90" Type="http://schemas.openxmlformats.org/officeDocument/2006/relationships/slide" Target="slides/slide86.xml"/><Relationship Id="rId91" Type="http://schemas.openxmlformats.org/officeDocument/2006/relationships/slide" Target="slides/slide87.xml"/><Relationship Id="rId92" Type="http://schemas.openxmlformats.org/officeDocument/2006/relationships/slide" Target="slides/slide88.xml"/><Relationship Id="rId93" Type="http://schemas.openxmlformats.org/officeDocument/2006/relationships/slide" Target="slides/slide89.xml"/><Relationship Id="rId94" Type="http://schemas.openxmlformats.org/officeDocument/2006/relationships/slide" Target="slides/slide90.xml"/><Relationship Id="rId95" Type="http://schemas.openxmlformats.org/officeDocument/2006/relationships/slide" Target="slides/slide91.xml"/><Relationship Id="rId96" Type="http://schemas.openxmlformats.org/officeDocument/2006/relationships/slide" Target="slides/slide92.xml"/><Relationship Id="rId97" Type="http://schemas.openxmlformats.org/officeDocument/2006/relationships/slide" Target="slides/slide93.xml"/><Relationship Id="rId98" Type="http://schemas.openxmlformats.org/officeDocument/2006/relationships/slide" Target="slides/slide94.xml"/><Relationship Id="rId99" Type="http://schemas.openxmlformats.org/officeDocument/2006/relationships/slide" Target="slides/slide95.xml"/><Relationship Id="rId100" Type="http://schemas.openxmlformats.org/officeDocument/2006/relationships/slide" Target="slides/slide96.xml"/><Relationship Id="rId101" Type="http://schemas.openxmlformats.org/officeDocument/2006/relationships/slide" Target="slides/slide97.xml"/><Relationship Id="rId102" Type="http://schemas.openxmlformats.org/officeDocument/2006/relationships/slide" Target="slides/slide98.xml"/><Relationship Id="rId103" Type="http://schemas.openxmlformats.org/officeDocument/2006/relationships/slide" Target="slides/slide99.xml"/><Relationship Id="rId104" Type="http://schemas.openxmlformats.org/officeDocument/2006/relationships/slide" Target="slides/slide100.xml"/><Relationship Id="rId105" Type="http://schemas.openxmlformats.org/officeDocument/2006/relationships/slide" Target="slides/slide101.xml"/><Relationship Id="rId106" Type="http://schemas.openxmlformats.org/officeDocument/2006/relationships/slide" Target="slides/slide102.xml"/><Relationship Id="rId107" Type="http://schemas.openxmlformats.org/officeDocument/2006/relationships/slide" Target="slides/slide103.xml"/><Relationship Id="rId108" Type="http://schemas.openxmlformats.org/officeDocument/2006/relationships/slide" Target="slides/slide104.xml"/><Relationship Id="rId109" Type="http://schemas.openxmlformats.org/officeDocument/2006/relationships/slide" Target="slides/slide105.xml"/><Relationship Id="rId110" Type="http://schemas.openxmlformats.org/officeDocument/2006/relationships/slide" Target="slides/slide106.xml"/><Relationship Id="rId111" Type="http://schemas.openxmlformats.org/officeDocument/2006/relationships/slide" Target="slides/slide107.xml"/><Relationship Id="rId112" Type="http://schemas.openxmlformats.org/officeDocument/2006/relationships/slide" Target="slides/slide108.xml"/><Relationship Id="rId113" Type="http://schemas.openxmlformats.org/officeDocument/2006/relationships/slide" Target="slides/slide109.xml"/><Relationship Id="rId114" Type="http://schemas.openxmlformats.org/officeDocument/2006/relationships/slide" Target="slides/slide110.xml"/><Relationship Id="rId115" Type="http://schemas.openxmlformats.org/officeDocument/2006/relationships/slide" Target="slides/slide111.xml"/><Relationship Id="rId116" Type="http://schemas.openxmlformats.org/officeDocument/2006/relationships/slide" Target="slides/slide112.xml"/><Relationship Id="rId117" Type="http://schemas.openxmlformats.org/officeDocument/2006/relationships/slide" Target="slides/slide113.xml"/><Relationship Id="rId118" Type="http://schemas.openxmlformats.org/officeDocument/2006/relationships/slide" Target="slides/slide114.xml"/><Relationship Id="rId119" Type="http://schemas.openxmlformats.org/officeDocument/2006/relationships/slide" Target="slides/slide115.xml"/><Relationship Id="rId120" Type="http://schemas.openxmlformats.org/officeDocument/2006/relationships/slide" Target="slides/slide116.xml"/><Relationship Id="rId121" Type="http://schemas.openxmlformats.org/officeDocument/2006/relationships/slide" Target="slides/slide117.xml"/><Relationship Id="rId122" Type="http://schemas.openxmlformats.org/officeDocument/2006/relationships/slide" Target="slides/slide118.xml"/><Relationship Id="rId123" Type="http://schemas.openxmlformats.org/officeDocument/2006/relationships/slide" Target="slides/slide119.xml"/><Relationship Id="rId124" Type="http://schemas.openxmlformats.org/officeDocument/2006/relationships/slide" Target="slides/slide120.xml"/><Relationship Id="rId125" Type="http://schemas.openxmlformats.org/officeDocument/2006/relationships/slide" Target="slides/slide121.xml"/><Relationship Id="rId126" Type="http://schemas.openxmlformats.org/officeDocument/2006/relationships/slide" Target="slides/slide122.xml"/><Relationship Id="rId127" Type="http://schemas.openxmlformats.org/officeDocument/2006/relationships/slide" Target="slides/slide123.xml"/><Relationship Id="rId128" Type="http://schemas.openxmlformats.org/officeDocument/2006/relationships/slide" Target="slides/slide124.xml"/><Relationship Id="rId129" Type="http://schemas.openxmlformats.org/officeDocument/2006/relationships/slide" Target="slides/slide125.xml"/><Relationship Id="rId130" Type="http://schemas.openxmlformats.org/officeDocument/2006/relationships/slide" Target="slides/slide126.xml"/><Relationship Id="rId131" Type="http://schemas.openxmlformats.org/officeDocument/2006/relationships/slide" Target="slides/slide127.xml"/><Relationship Id="rId132" Type="http://schemas.openxmlformats.org/officeDocument/2006/relationships/slide" Target="slides/slide128.xml"/><Relationship Id="rId133" Type="http://schemas.openxmlformats.org/officeDocument/2006/relationships/slide" Target="slides/slide129.xml"/><Relationship Id="rId134" Type="http://schemas.openxmlformats.org/officeDocument/2006/relationships/slide" Target="slides/slide130.xml"/><Relationship Id="rId135" Type="http://schemas.openxmlformats.org/officeDocument/2006/relationships/slide" Target="slides/slide131.xml"/><Relationship Id="rId136" Type="http://schemas.openxmlformats.org/officeDocument/2006/relationships/slide" Target="slides/slide132.xml"/><Relationship Id="rId137" Type="http://schemas.openxmlformats.org/officeDocument/2006/relationships/slide" Target="slides/slide133.xml"/><Relationship Id="rId138" Type="http://schemas.openxmlformats.org/officeDocument/2006/relationships/slide" Target="slides/slide134.xml"/><Relationship Id="rId139" Type="http://schemas.openxmlformats.org/officeDocument/2006/relationships/slide" Target="slides/slide135.xml"/><Relationship Id="rId140" Type="http://schemas.openxmlformats.org/officeDocument/2006/relationships/slide" Target="slides/slide136.xml"/><Relationship Id="rId141" Type="http://schemas.openxmlformats.org/officeDocument/2006/relationships/slide" Target="slides/slide137.xml"/><Relationship Id="rId142" Type="http://schemas.openxmlformats.org/officeDocument/2006/relationships/slide" Target="slides/slide138.xml"/><Relationship Id="rId143" Type="http://schemas.openxmlformats.org/officeDocument/2006/relationships/slide" Target="slides/slide139.xml"/><Relationship Id="rId144" Type="http://schemas.openxmlformats.org/officeDocument/2006/relationships/slide" Target="slides/slide140.xml"/><Relationship Id="rId145" Type="http://schemas.openxmlformats.org/officeDocument/2006/relationships/slide" Target="slides/slide141.xml"/><Relationship Id="rId146" Type="http://schemas.openxmlformats.org/officeDocument/2006/relationships/slide" Target="slides/slide142.xml"/><Relationship Id="rId147" Type="http://schemas.openxmlformats.org/officeDocument/2006/relationships/slide" Target="slides/slide143.xml"/><Relationship Id="rId148" Type="http://schemas.openxmlformats.org/officeDocument/2006/relationships/slide" Target="slides/slide144.xml"/><Relationship Id="rId149" Type="http://schemas.openxmlformats.org/officeDocument/2006/relationships/slide" Target="slides/slide145.xml"/><Relationship Id="rId150" Type="http://schemas.openxmlformats.org/officeDocument/2006/relationships/slide" Target="slides/slide146.xml"/><Relationship Id="rId151" Type="http://schemas.openxmlformats.org/officeDocument/2006/relationships/slide" Target="slides/slide147.xml"/><Relationship Id="rId152" Type="http://schemas.openxmlformats.org/officeDocument/2006/relationships/slide" Target="slides/slide148.xml"/><Relationship Id="rId153" Type="http://schemas.openxmlformats.org/officeDocument/2006/relationships/slide" Target="slides/slide149.xml"/><Relationship Id="rId154" Type="http://schemas.openxmlformats.org/officeDocument/2006/relationships/slide" Target="slides/slide150.xml"/><Relationship Id="rId155" Type="http://schemas.openxmlformats.org/officeDocument/2006/relationships/slide" Target="slides/slide151.xml"/><Relationship Id="rId156" Type="http://schemas.openxmlformats.org/officeDocument/2006/relationships/slide" Target="slides/slide152.xml"/><Relationship Id="rId157" Type="http://schemas.openxmlformats.org/officeDocument/2006/relationships/slide" Target="slides/slide153.xml"/><Relationship Id="rId158" Type="http://schemas.openxmlformats.org/officeDocument/2006/relationships/slide" Target="slides/slide154.xml"/><Relationship Id="rId159" Type="http://schemas.openxmlformats.org/officeDocument/2006/relationships/slide" Target="slides/slide155.xml"/><Relationship Id="rId160" Type="http://schemas.openxmlformats.org/officeDocument/2006/relationships/slide" Target="slides/slide156.xml"/><Relationship Id="rId161" Type="http://schemas.openxmlformats.org/officeDocument/2006/relationships/slide" Target="slides/slide157.xml"/><Relationship Id="rId162" Type="http://schemas.openxmlformats.org/officeDocument/2006/relationships/slide" Target="slides/slide158.xml"/><Relationship Id="rId163" Type="http://schemas.openxmlformats.org/officeDocument/2006/relationships/slide" Target="slides/slide159.xml"/><Relationship Id="rId164" Type="http://schemas.openxmlformats.org/officeDocument/2006/relationships/presProps" Target="presProps.xml"/>
</Relationships>
</file>

<file path=ppt/notesMasters/_rels/notesMaster1.xml.rels><?xml version="1.0" encoding="UTF-8"?>
<Relationships xmlns="http://schemas.openxmlformats.org/package/2006/relationships"><Relationship Id="rId1" Type="http://schemas.openxmlformats.org/officeDocument/2006/relationships/theme" Target="../theme/theme13.xml"/>
</Relationships>
</file>

<file path=ppt/notesMasters/notesMaster1.xml><?xml version="1.0" encoding="utf-8"?>
<p:notes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1" name="PlaceHolder 1"/>
          <p:cNvSpPr>
            <a:spLocks noGrp="1"/>
          </p:cNvSpPr>
          <p:nvPr>
            <p:ph type="sldImg"/>
          </p:nvPr>
        </p:nvSpPr>
        <p:spPr>
          <a:xfrm>
            <a:off x="216000" y="812520"/>
            <a:ext cx="7127280" cy="4008960"/>
          </a:xfrm>
          <a:prstGeom prst="rect">
            <a:avLst/>
          </a:prstGeom>
          <a:noFill/>
          <a:ln w="0">
            <a:noFill/>
          </a:ln>
        </p:spPr>
        <p:txBody>
          <a:bodyPr lIns="0" rIns="0" tIns="0" bIns="0" anchor="ctr">
            <a:noAutofit/>
          </a:bodyPr>
          <a:p>
            <a:r>
              <a:rPr b="0" lang="en-IN" sz="1400" strike="noStrike" u="none">
                <a:solidFill>
                  <a:srgbClr val="000000"/>
                </a:solidFill>
                <a:effectLst/>
                <a:uFillTx/>
                <a:latin typeface="Arial"/>
              </a:rPr>
              <a:t>Click to move the slide</a:t>
            </a:r>
            <a:endParaRPr b="0" lang="en-IN" sz="1400" strike="noStrike" u="none">
              <a:solidFill>
                <a:srgbClr val="000000"/>
              </a:solidFill>
              <a:effectLst/>
              <a:uFillTx/>
              <a:latin typeface="Arial"/>
            </a:endParaRPr>
          </a:p>
        </p:txBody>
      </p:sp>
      <p:sp>
        <p:nvSpPr>
          <p:cNvPr id="132" name="PlaceHolder 2"/>
          <p:cNvSpPr>
            <a:spLocks noGrp="1"/>
          </p:cNvSpPr>
          <p:nvPr>
            <p:ph type="body"/>
          </p:nvPr>
        </p:nvSpPr>
        <p:spPr>
          <a:xfrm>
            <a:off x="756000" y="5078520"/>
            <a:ext cx="6047640" cy="4811040"/>
          </a:xfrm>
          <a:prstGeom prst="rect">
            <a:avLst/>
          </a:prstGeom>
          <a:noFill/>
          <a:ln w="0">
            <a:noFill/>
          </a:ln>
        </p:spPr>
        <p:txBody>
          <a:bodyPr lIns="0" rIns="0" tIns="0" bIns="0" anchor="t">
            <a:noAutofit/>
          </a:bodyPr>
          <a:p>
            <a:pPr indent="0">
              <a:buNone/>
            </a:pPr>
            <a:r>
              <a:rPr b="0" lang="en-IN" sz="2000" strike="noStrike" u="none">
                <a:solidFill>
                  <a:srgbClr val="000000"/>
                </a:solidFill>
                <a:effectLst/>
                <a:uFillTx/>
                <a:latin typeface="Arial"/>
              </a:rPr>
              <a:t>Click to edit the notes format</a:t>
            </a:r>
            <a:endParaRPr b="0" lang="en-IN" sz="2000" strike="noStrike" u="none">
              <a:solidFill>
                <a:srgbClr val="000000"/>
              </a:solidFill>
              <a:effectLst/>
              <a:uFillTx/>
              <a:latin typeface="Arial"/>
            </a:endParaRPr>
          </a:p>
        </p:txBody>
      </p:sp>
      <p:sp>
        <p:nvSpPr>
          <p:cNvPr id="133" name="PlaceHolder 3"/>
          <p:cNvSpPr>
            <a:spLocks noGrp="1"/>
          </p:cNvSpPr>
          <p:nvPr>
            <p:ph type="hdr"/>
          </p:nvPr>
        </p:nvSpPr>
        <p:spPr>
          <a:xfrm>
            <a:off x="0" y="0"/>
            <a:ext cx="3280680" cy="534240"/>
          </a:xfrm>
          <a:prstGeom prst="rect">
            <a:avLst/>
          </a:prstGeom>
          <a:noFill/>
          <a:ln w="0">
            <a:noFill/>
          </a:ln>
        </p:spPr>
        <p:txBody>
          <a:bodyPr lIns="0" rIns="0" tIns="0" bIns="0" anchor="t">
            <a:noAutofit/>
          </a:bodyPr>
          <a:p>
            <a:pPr indent="0">
              <a:buNone/>
            </a:pPr>
            <a:r>
              <a:rPr b="0" lang="en-IN" sz="1400" strike="noStrike" u="none">
                <a:solidFill>
                  <a:srgbClr val="000000"/>
                </a:solidFill>
                <a:effectLst/>
                <a:uFillTx/>
                <a:latin typeface="Nimbus Roman"/>
              </a:rPr>
              <a:t>&lt;header&gt;</a:t>
            </a:r>
            <a:endParaRPr b="0" lang="en-IN" sz="1400" strike="noStrike" u="none">
              <a:solidFill>
                <a:srgbClr val="000000"/>
              </a:solidFill>
              <a:effectLst/>
              <a:uFillTx/>
              <a:latin typeface="Nimbus Roman"/>
            </a:endParaRPr>
          </a:p>
        </p:txBody>
      </p:sp>
      <p:sp>
        <p:nvSpPr>
          <p:cNvPr id="134" name="PlaceHolder 4"/>
          <p:cNvSpPr>
            <a:spLocks noGrp="1"/>
          </p:cNvSpPr>
          <p:nvPr>
            <p:ph type="dt" idx="37"/>
          </p:nvPr>
        </p:nvSpPr>
        <p:spPr>
          <a:xfrm>
            <a:off x="4278960" y="0"/>
            <a:ext cx="3280680" cy="534240"/>
          </a:xfrm>
          <a:prstGeom prst="rect">
            <a:avLst/>
          </a:prstGeom>
          <a:noFill/>
          <a:ln w="0">
            <a:noFill/>
          </a:ln>
        </p:spPr>
        <p:txBody>
          <a:bodyPr lIns="0" rIns="0" tIns="0" bIns="0" anchor="t">
            <a:noAutofit/>
          </a:bodyPr>
          <a:lstStyle>
            <a:lvl1pPr indent="0" algn="r">
              <a:buNone/>
              <a:defRPr b="0" lang="en-IN" sz="1400" strike="noStrike" u="none">
                <a:solidFill>
                  <a:srgbClr val="000000"/>
                </a:solidFill>
                <a:effectLst/>
                <a:uFillTx/>
                <a:latin typeface="Nimbus Roman"/>
              </a:defRPr>
            </a:lvl1pPr>
          </a:lstStyle>
          <a:p>
            <a:pPr indent="0" algn="r">
              <a:buNone/>
            </a:pPr>
            <a:r>
              <a:rPr b="0" lang="en-IN" sz="1400" strike="noStrike" u="none">
                <a:solidFill>
                  <a:srgbClr val="000000"/>
                </a:solidFill>
                <a:effectLst/>
                <a:uFillTx/>
                <a:latin typeface="Nimbus Roman"/>
              </a:rPr>
              <a:t>&lt;date/time&gt;</a:t>
            </a:r>
            <a:endParaRPr b="0" lang="en-IN" sz="1400" strike="noStrike" u="none">
              <a:solidFill>
                <a:srgbClr val="000000"/>
              </a:solidFill>
              <a:effectLst/>
              <a:uFillTx/>
              <a:latin typeface="Nimbus Roman"/>
            </a:endParaRPr>
          </a:p>
        </p:txBody>
      </p:sp>
      <p:sp>
        <p:nvSpPr>
          <p:cNvPr id="135" name="PlaceHolder 5"/>
          <p:cNvSpPr>
            <a:spLocks noGrp="1"/>
          </p:cNvSpPr>
          <p:nvPr>
            <p:ph type="ftr" idx="38"/>
          </p:nvPr>
        </p:nvSpPr>
        <p:spPr>
          <a:xfrm>
            <a:off x="0" y="10157400"/>
            <a:ext cx="3280680" cy="534240"/>
          </a:xfrm>
          <a:prstGeom prst="rect">
            <a:avLst/>
          </a:prstGeom>
          <a:noFill/>
          <a:ln w="0">
            <a:noFill/>
          </a:ln>
        </p:spPr>
        <p:txBody>
          <a:bodyPr lIns="0" rIns="0" tIns="0" bIns="0" anchor="b">
            <a:noAutofit/>
          </a:bodyPr>
          <a:lstStyle>
            <a:lvl1pPr indent="0">
              <a:buNone/>
              <a:defRPr b="0" lang="en-IN" sz="1400" strike="noStrike" u="none">
                <a:solidFill>
                  <a:srgbClr val="000000"/>
                </a:solidFill>
                <a:effectLst/>
                <a:uFillTx/>
                <a:latin typeface="Nimbus Roman"/>
              </a:defRPr>
            </a:lvl1pPr>
          </a:lstStyle>
          <a:p>
            <a:pPr indent="0">
              <a:buNone/>
            </a:pPr>
            <a:r>
              <a:rPr b="0" lang="en-IN" sz="1400" strike="noStrike" u="none">
                <a:solidFill>
                  <a:srgbClr val="000000"/>
                </a:solidFill>
                <a:effectLst/>
                <a:uFillTx/>
                <a:latin typeface="Nimbus Roman"/>
              </a:rPr>
              <a:t>&lt;footer&gt;</a:t>
            </a:r>
            <a:endParaRPr b="0" lang="en-IN" sz="1400" strike="noStrike" u="none">
              <a:solidFill>
                <a:srgbClr val="000000"/>
              </a:solidFill>
              <a:effectLst/>
              <a:uFillTx/>
              <a:latin typeface="Nimbus Roman"/>
            </a:endParaRPr>
          </a:p>
        </p:txBody>
      </p:sp>
      <p:sp>
        <p:nvSpPr>
          <p:cNvPr id="136" name="PlaceHolder 6"/>
          <p:cNvSpPr>
            <a:spLocks noGrp="1"/>
          </p:cNvSpPr>
          <p:nvPr>
            <p:ph type="sldNum" idx="39"/>
          </p:nvPr>
        </p:nvSpPr>
        <p:spPr>
          <a:xfrm>
            <a:off x="4278960" y="10157400"/>
            <a:ext cx="3280680" cy="534240"/>
          </a:xfrm>
          <a:prstGeom prst="rect">
            <a:avLst/>
          </a:prstGeom>
          <a:noFill/>
          <a:ln w="0">
            <a:noFill/>
          </a:ln>
        </p:spPr>
        <p:txBody>
          <a:bodyPr lIns="0" rIns="0" tIns="0" bIns="0" anchor="b">
            <a:noAutofit/>
          </a:bodyPr>
          <a:lstStyle>
            <a:lvl1pPr indent="0" algn="r">
              <a:buNone/>
              <a:defRPr b="0" lang="en-IN" sz="1400" strike="noStrike" u="none">
                <a:solidFill>
                  <a:srgbClr val="000000"/>
                </a:solidFill>
                <a:effectLst/>
                <a:uFillTx/>
                <a:latin typeface="Nimbus Roman"/>
              </a:defRPr>
            </a:lvl1pPr>
          </a:lstStyle>
          <a:p>
            <a:pPr indent="0" algn="r">
              <a:buNone/>
            </a:pPr>
            <a:fld id="{4AA13511-13A2-45E0-915D-69836D205907}" type="slidenum">
              <a:rPr b="0" lang="en-IN" sz="1400" strike="noStrike" u="none">
                <a:solidFill>
                  <a:srgbClr val="000000"/>
                </a:solidFill>
                <a:effectLst/>
                <a:uFillTx/>
                <a:latin typeface="Nimbus Roman"/>
              </a:rPr>
              <a:t>&lt;number&gt;</a:t>
            </a:fld>
            <a:endParaRPr b="0" lang="en-IN" sz="1400" strike="noStrike" u="none">
              <a:solidFill>
                <a:srgbClr val="000000"/>
              </a:solidFill>
              <a:effectLst/>
              <a:uFillTx/>
              <a:latin typeface="Nimbus Roman"/>
            </a:endParaRPr>
          </a:p>
        </p:txBody>
      </p:sp>
    </p:spTree>
  </p:cSld>
  <p:clrMap bg1="lt1" bg2="lt2" tx1="dk1" tx2="dk2" accent1="accent1" accent2="accent2" accent3="accent3" accent4="accent4" accent5="accent5" accent6="accent6" hlink="hlink" folHlink="folHlink"/>
</p:notesMaster>
</file>

<file path=ppt/notesSlides/_rels/notesSlide50.xml.rels><?xml version="1.0" encoding="UTF-8"?>
<Relationships xmlns="http://schemas.openxmlformats.org/package/2006/relationships"><Relationship Id="rId1" Type="http://schemas.openxmlformats.org/officeDocument/2006/relationships/slide" Target="../slides/slide50.xml"/><Relationship Id="rId2" Type="http://schemas.openxmlformats.org/officeDocument/2006/relationships/notesMaster" Target="../notesMasters/notesMaster1.xml"/>
</Relationships>
</file>

<file path=ppt/notesSlides/_rels/notesSlide58.xml.rels><?xml version="1.0" encoding="UTF-8"?>
<Relationships xmlns="http://schemas.openxmlformats.org/package/2006/relationships"><Relationship Id="rId1" Type="http://schemas.openxmlformats.org/officeDocument/2006/relationships/slide" Target="../slides/slide58.xml"/><Relationship Id="rId2" Type="http://schemas.openxmlformats.org/officeDocument/2006/relationships/notesMaster" Target="../notesMasters/notesMaster1.xml"/>
</Relationships>
</file>

<file path=ppt/notesSlides/_rels/notesSlide59.xml.rels><?xml version="1.0" encoding="UTF-8"?>
<Relationships xmlns="http://schemas.openxmlformats.org/package/2006/relationships"><Relationship Id="rId1" Type="http://schemas.openxmlformats.org/officeDocument/2006/relationships/slide" Target="../slides/slide59.xml"/><Relationship Id="rId2" Type="http://schemas.openxmlformats.org/officeDocument/2006/relationships/notesMaster" Target="../notesMasters/notesMaster1.xml"/>
</Relationships>
</file>

<file path=ppt/notesSlides/_rels/notesSlide67.xml.rels><?xml version="1.0" encoding="UTF-8"?>
<Relationships xmlns="http://schemas.openxmlformats.org/package/2006/relationships"><Relationship Id="rId1" Type="http://schemas.openxmlformats.org/officeDocument/2006/relationships/slide" Target="../slides/slide67.xml"/><Relationship Id="rId2" Type="http://schemas.openxmlformats.org/officeDocument/2006/relationships/notesMaster" Target="../notesMasters/notesMaster1.xml"/>
</Relationships>
</file>

<file path=ppt/notesSlides/_rels/notesSlide79.xml.rels><?xml version="1.0" encoding="UTF-8"?>
<Relationships xmlns="http://schemas.openxmlformats.org/package/2006/relationships"><Relationship Id="rId1" Type="http://schemas.openxmlformats.org/officeDocument/2006/relationships/slide" Target="../slides/slide79.xml"/><Relationship Id="rId2" Type="http://schemas.openxmlformats.org/officeDocument/2006/relationships/notesMaster" Target="../notesMasters/notesMaster1.xml"/>
</Relationships>
</file>

<file path=ppt/notesSlides/_rels/notesSlide84.xml.rels><?xml version="1.0" encoding="UTF-8"?>
<Relationships xmlns="http://schemas.openxmlformats.org/package/2006/relationships"><Relationship Id="rId1" Type="http://schemas.openxmlformats.org/officeDocument/2006/relationships/slide" Target="../slides/slide84.xml"/><Relationship Id="rId2" Type="http://schemas.openxmlformats.org/officeDocument/2006/relationships/notesMaster" Target="../notesMasters/notesMaster1.xml"/>
</Relationships>
</file>

<file path=ppt/notesSlides/notesSlide5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33" name="PlaceHolder 1"/>
          <p:cNvSpPr>
            <a:spLocks noGrp="1"/>
          </p:cNvSpPr>
          <p:nvPr>
            <p:ph type="sldImg"/>
          </p:nvPr>
        </p:nvSpPr>
        <p:spPr>
          <a:xfrm>
            <a:off x="1143000" y="685800"/>
            <a:ext cx="4571640" cy="3428640"/>
          </a:xfrm>
          <a:prstGeom prst="rect">
            <a:avLst/>
          </a:prstGeom>
          <a:ln w="0">
            <a:noFill/>
          </a:ln>
        </p:spPr>
      </p:sp>
      <p:sp>
        <p:nvSpPr>
          <p:cNvPr id="434" name="PlaceHolder 2"/>
          <p:cNvSpPr>
            <a:spLocks noGrp="1"/>
          </p:cNvSpPr>
          <p:nvPr>
            <p:ph type="body"/>
          </p:nvPr>
        </p:nvSpPr>
        <p:spPr>
          <a:xfrm>
            <a:off x="685800" y="4343400"/>
            <a:ext cx="5486040" cy="4114440"/>
          </a:xfrm>
          <a:prstGeom prst="rect">
            <a:avLst/>
          </a:prstGeom>
          <a:noFill/>
          <a:ln w="0">
            <a:noFill/>
          </a:ln>
        </p:spPr>
        <p:txBody>
          <a:bodyPr lIns="91440" rIns="91440" tIns="45720" bIns="45720" anchor="t">
            <a:noAutofit/>
          </a:bodyPr>
          <a:p>
            <a:pPr indent="0">
              <a:lnSpc>
                <a:spcPct val="100000"/>
              </a:lnSpc>
              <a:buNone/>
              <a:tabLst>
                <a:tab algn="l" pos="0"/>
              </a:tabLst>
            </a:pPr>
            <a:r>
              <a:rPr b="0" lang="en-US" sz="1200" strike="noStrike" u="none">
                <a:solidFill>
                  <a:schemeClr val="dk1"/>
                </a:solidFill>
                <a:effectLst/>
                <a:uFillTx/>
                <a:latin typeface="Calibri"/>
                <a:ea typeface="Calibri"/>
              </a:rPr>
              <a:t>MVC : Model View Controller</a:t>
            </a:r>
            <a:endParaRPr b="0" lang="en-IN" sz="1200" strike="noStrike" u="none">
              <a:solidFill>
                <a:srgbClr val="000000"/>
              </a:solidFill>
              <a:effectLst/>
              <a:uFillTx/>
              <a:latin typeface="Arial"/>
            </a:endParaRPr>
          </a:p>
          <a:p>
            <a:pPr indent="0">
              <a:lnSpc>
                <a:spcPct val="100000"/>
              </a:lnSpc>
              <a:buNone/>
              <a:tabLst>
                <a:tab algn="l" pos="0"/>
              </a:tabLst>
            </a:pPr>
            <a:r>
              <a:rPr b="0" lang="en-US" sz="1200" strike="noStrike" u="none">
                <a:solidFill>
                  <a:schemeClr val="dk1"/>
                </a:solidFill>
                <a:effectLst/>
                <a:uFillTx/>
                <a:latin typeface="Calibri"/>
                <a:ea typeface="Calibri"/>
              </a:rPr>
              <a:t>WCF : Windows Communication Foundation</a:t>
            </a:r>
            <a:endParaRPr b="0" lang="en-IN" sz="1200" strike="noStrike" u="none">
              <a:solidFill>
                <a:srgbClr val="000000"/>
              </a:solidFill>
              <a:effectLst/>
              <a:uFillTx/>
              <a:latin typeface="Arial"/>
            </a:endParaRPr>
          </a:p>
          <a:p>
            <a:pPr indent="0">
              <a:lnSpc>
                <a:spcPct val="100000"/>
              </a:lnSpc>
              <a:buNone/>
              <a:tabLst>
                <a:tab algn="l" pos="0"/>
              </a:tabLst>
            </a:pPr>
            <a:r>
              <a:rPr b="0" lang="en-US" sz="1200" strike="noStrike" u="none">
                <a:solidFill>
                  <a:schemeClr val="dk1"/>
                </a:solidFill>
                <a:effectLst/>
                <a:uFillTx/>
                <a:latin typeface="Calibri"/>
                <a:ea typeface="Calibri"/>
              </a:rPr>
              <a:t>FastCGI : A binary protocol for interfacing interactive programs with a web server. It is a variation on the earlier Common Gateway Interface. FastCGI's main aim is to reduce the overhead related to interfacing between web server and CGI programs, allowing a server to handle more web page requests per unit of time.</a:t>
            </a:r>
            <a:endParaRPr b="0" lang="en-IN" sz="1200" strike="noStrike" u="none">
              <a:solidFill>
                <a:srgbClr val="000000"/>
              </a:solidFill>
              <a:effectLst/>
              <a:uFillTx/>
              <a:latin typeface="Arial"/>
            </a:endParaRPr>
          </a:p>
        </p:txBody>
      </p:sp>
      <p:sp>
        <p:nvSpPr>
          <p:cNvPr id="435" name="PlaceHolder 3"/>
          <p:cNvSpPr>
            <a:spLocks noGrp="1"/>
          </p:cNvSpPr>
          <p:nvPr>
            <p:ph type="sldNum" idx="40"/>
          </p:nvPr>
        </p:nvSpPr>
        <p:spPr>
          <a:xfrm>
            <a:off x="3884760" y="8685360"/>
            <a:ext cx="2971440" cy="456840"/>
          </a:xfrm>
          <a:prstGeom prst="rect">
            <a:avLst/>
          </a:prstGeom>
          <a:noFill/>
          <a:ln w="0">
            <a:noFill/>
          </a:ln>
        </p:spPr>
        <p:txBody>
          <a:bodyPr lIns="91440" rIns="91440" tIns="45720" bIns="45720" anchor="b">
            <a:noAutofit/>
          </a:bodyPr>
          <a:lstStyle>
            <a:lvl1pPr indent="0" algn="r">
              <a:lnSpc>
                <a:spcPct val="100000"/>
              </a:lnSpc>
              <a:buNone/>
              <a:tabLst>
                <a:tab algn="l" pos="0"/>
              </a:tabLst>
              <a:defRPr b="0" lang="en-US" sz="1400" strike="noStrike" u="none">
                <a:solidFill>
                  <a:srgbClr val="000000"/>
                </a:solidFill>
                <a:effectLst/>
                <a:uFillTx/>
                <a:latin typeface="Nimbus Roman"/>
              </a:defRPr>
            </a:lvl1pPr>
          </a:lstStyle>
          <a:p>
            <a:pPr indent="0" algn="r">
              <a:lnSpc>
                <a:spcPct val="100000"/>
              </a:lnSpc>
              <a:buNone/>
              <a:tabLst>
                <a:tab algn="l" pos="0"/>
              </a:tabLst>
            </a:pPr>
            <a:fld id="{F5C15367-01D1-4532-B443-5CCED37060CC}" type="slidenum">
              <a:rPr b="0" lang="en-US" sz="1400" strike="noStrike" u="none">
                <a:solidFill>
                  <a:srgbClr val="000000"/>
                </a:solidFill>
                <a:effectLst/>
                <a:uFillTx/>
                <a:latin typeface="Nimbus Roman"/>
              </a:rPr>
              <a:t>&lt;number&gt;</a:t>
            </a:fld>
            <a:endParaRPr b="0" lang="en-IN" sz="1400" strike="noStrike" u="none">
              <a:solidFill>
                <a:srgbClr val="000000"/>
              </a:solidFill>
              <a:effectLst/>
              <a:uFillTx/>
              <a:latin typeface="Nimbus Roman"/>
            </a:endParaRP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36" name="PlaceHolder 1"/>
          <p:cNvSpPr>
            <a:spLocks noGrp="1"/>
          </p:cNvSpPr>
          <p:nvPr>
            <p:ph type="sldImg"/>
          </p:nvPr>
        </p:nvSpPr>
        <p:spPr>
          <a:xfrm>
            <a:off x="1143000" y="685800"/>
            <a:ext cx="4571640" cy="3428640"/>
          </a:xfrm>
          <a:prstGeom prst="rect">
            <a:avLst/>
          </a:prstGeom>
          <a:ln w="0">
            <a:noFill/>
          </a:ln>
        </p:spPr>
      </p:sp>
      <p:sp>
        <p:nvSpPr>
          <p:cNvPr id="437" name="PlaceHolder 2"/>
          <p:cNvSpPr>
            <a:spLocks noGrp="1"/>
          </p:cNvSpPr>
          <p:nvPr>
            <p:ph type="body"/>
          </p:nvPr>
        </p:nvSpPr>
        <p:spPr>
          <a:xfrm>
            <a:off x="685800" y="4343400"/>
            <a:ext cx="5486040" cy="4114440"/>
          </a:xfrm>
          <a:prstGeom prst="rect">
            <a:avLst/>
          </a:prstGeom>
          <a:noFill/>
          <a:ln w="0">
            <a:noFill/>
          </a:ln>
        </p:spPr>
        <p:txBody>
          <a:bodyPr lIns="91440" rIns="91440" tIns="45720" bIns="45720" anchor="t">
            <a:noAutofit/>
          </a:bodyPr>
          <a:p>
            <a:pPr indent="0">
              <a:lnSpc>
                <a:spcPct val="100000"/>
              </a:lnSpc>
              <a:buNone/>
              <a:tabLst>
                <a:tab algn="l" pos="0"/>
              </a:tabLst>
            </a:pPr>
            <a:r>
              <a:rPr b="0" lang="en-US" sz="1200" strike="noStrike" u="none">
                <a:solidFill>
                  <a:schemeClr val="dk1"/>
                </a:solidFill>
                <a:effectLst/>
                <a:uFillTx/>
                <a:latin typeface="Calibri"/>
                <a:ea typeface="Calibri"/>
              </a:rPr>
              <a:t>CDN : Content Delivery Network</a:t>
            </a:r>
            <a:endParaRPr b="0" lang="en-IN" sz="1200" strike="noStrike" u="none">
              <a:solidFill>
                <a:srgbClr val="000000"/>
              </a:solidFill>
              <a:effectLst/>
              <a:uFillTx/>
              <a:latin typeface="Arial"/>
            </a:endParaRPr>
          </a:p>
        </p:txBody>
      </p:sp>
      <p:sp>
        <p:nvSpPr>
          <p:cNvPr id="438" name="PlaceHolder 3"/>
          <p:cNvSpPr>
            <a:spLocks noGrp="1"/>
          </p:cNvSpPr>
          <p:nvPr>
            <p:ph type="sldNum" idx="41"/>
          </p:nvPr>
        </p:nvSpPr>
        <p:spPr>
          <a:xfrm>
            <a:off x="3884760" y="8685360"/>
            <a:ext cx="2971440" cy="456840"/>
          </a:xfrm>
          <a:prstGeom prst="rect">
            <a:avLst/>
          </a:prstGeom>
          <a:noFill/>
          <a:ln w="0">
            <a:noFill/>
          </a:ln>
        </p:spPr>
        <p:txBody>
          <a:bodyPr lIns="91440" rIns="91440" tIns="45720" bIns="45720" anchor="b">
            <a:noAutofit/>
          </a:bodyPr>
          <a:lstStyle>
            <a:lvl1pPr indent="0" algn="r">
              <a:lnSpc>
                <a:spcPct val="100000"/>
              </a:lnSpc>
              <a:buNone/>
              <a:tabLst>
                <a:tab algn="l" pos="0"/>
              </a:tabLst>
              <a:defRPr b="0" lang="en-US" sz="1400" strike="noStrike" u="none">
                <a:solidFill>
                  <a:srgbClr val="000000"/>
                </a:solidFill>
                <a:effectLst/>
                <a:uFillTx/>
                <a:latin typeface="Nimbus Roman"/>
              </a:defRPr>
            </a:lvl1pPr>
          </a:lstStyle>
          <a:p>
            <a:pPr indent="0" algn="r">
              <a:lnSpc>
                <a:spcPct val="100000"/>
              </a:lnSpc>
              <a:buNone/>
              <a:tabLst>
                <a:tab algn="l" pos="0"/>
              </a:tabLst>
            </a:pPr>
            <a:fld id="{40B836C4-7110-4646-BDFE-6CBCE37413E2}" type="slidenum">
              <a:rPr b="0" lang="en-US" sz="1400" strike="noStrike" u="none">
                <a:solidFill>
                  <a:srgbClr val="000000"/>
                </a:solidFill>
                <a:effectLst/>
                <a:uFillTx/>
                <a:latin typeface="Nimbus Roman"/>
              </a:rPr>
              <a:t>&lt;number&gt;</a:t>
            </a:fld>
            <a:endParaRPr b="0" lang="en-IN" sz="1400" strike="noStrike" u="none">
              <a:solidFill>
                <a:srgbClr val="000000"/>
              </a:solidFill>
              <a:effectLst/>
              <a:uFillTx/>
              <a:latin typeface="Nimbus Roman"/>
            </a:endParaRP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39" name="PlaceHolder 1"/>
          <p:cNvSpPr>
            <a:spLocks noGrp="1"/>
          </p:cNvSpPr>
          <p:nvPr>
            <p:ph type="sldImg"/>
          </p:nvPr>
        </p:nvSpPr>
        <p:spPr>
          <a:xfrm>
            <a:off x="1143000" y="685800"/>
            <a:ext cx="4571640" cy="3428640"/>
          </a:xfrm>
          <a:prstGeom prst="rect">
            <a:avLst/>
          </a:prstGeom>
          <a:ln w="0">
            <a:noFill/>
          </a:ln>
        </p:spPr>
      </p:sp>
      <p:sp>
        <p:nvSpPr>
          <p:cNvPr id="440" name="PlaceHolder 2"/>
          <p:cNvSpPr>
            <a:spLocks noGrp="1"/>
          </p:cNvSpPr>
          <p:nvPr>
            <p:ph type="body"/>
          </p:nvPr>
        </p:nvSpPr>
        <p:spPr>
          <a:xfrm>
            <a:off x="685800" y="4343400"/>
            <a:ext cx="5486040" cy="4114440"/>
          </a:xfrm>
          <a:prstGeom prst="rect">
            <a:avLst/>
          </a:prstGeom>
          <a:noFill/>
          <a:ln w="0">
            <a:noFill/>
          </a:ln>
        </p:spPr>
        <p:txBody>
          <a:bodyPr lIns="91440" rIns="91440" tIns="45720" bIns="45720" anchor="t">
            <a:noAutofit/>
          </a:bodyPr>
          <a:p>
            <a:pPr indent="0">
              <a:lnSpc>
                <a:spcPct val="100000"/>
              </a:lnSpc>
              <a:buNone/>
              <a:tabLst>
                <a:tab algn="l" pos="0"/>
              </a:tabLst>
            </a:pPr>
            <a:r>
              <a:rPr b="0" lang="en-US" sz="1200" strike="noStrike" u="none">
                <a:solidFill>
                  <a:schemeClr val="dk1"/>
                </a:solidFill>
                <a:effectLst/>
                <a:uFillTx/>
                <a:latin typeface="Calibri"/>
                <a:ea typeface="Calibri"/>
              </a:rPr>
              <a:t>NTFS: New Technology File System</a:t>
            </a:r>
            <a:endParaRPr b="0" lang="en-IN" sz="1200" strike="noStrike" u="none">
              <a:solidFill>
                <a:srgbClr val="000000"/>
              </a:solidFill>
              <a:effectLst/>
              <a:uFillTx/>
              <a:latin typeface="Arial"/>
            </a:endParaRPr>
          </a:p>
        </p:txBody>
      </p:sp>
      <p:sp>
        <p:nvSpPr>
          <p:cNvPr id="441" name="PlaceHolder 3"/>
          <p:cNvSpPr>
            <a:spLocks noGrp="1"/>
          </p:cNvSpPr>
          <p:nvPr>
            <p:ph type="sldNum" idx="42"/>
          </p:nvPr>
        </p:nvSpPr>
        <p:spPr>
          <a:xfrm>
            <a:off x="3884760" y="8685360"/>
            <a:ext cx="2971440" cy="456840"/>
          </a:xfrm>
          <a:prstGeom prst="rect">
            <a:avLst/>
          </a:prstGeom>
          <a:noFill/>
          <a:ln w="0">
            <a:noFill/>
          </a:ln>
        </p:spPr>
        <p:txBody>
          <a:bodyPr lIns="91440" rIns="91440" tIns="45720" bIns="45720" anchor="b">
            <a:noAutofit/>
          </a:bodyPr>
          <a:lstStyle>
            <a:lvl1pPr indent="0" algn="r">
              <a:lnSpc>
                <a:spcPct val="100000"/>
              </a:lnSpc>
              <a:buNone/>
              <a:tabLst>
                <a:tab algn="l" pos="0"/>
              </a:tabLst>
              <a:defRPr b="0" lang="en-US" sz="1400" strike="noStrike" u="none">
                <a:solidFill>
                  <a:srgbClr val="000000"/>
                </a:solidFill>
                <a:effectLst/>
                <a:uFillTx/>
                <a:latin typeface="Nimbus Roman"/>
              </a:defRPr>
            </a:lvl1pPr>
          </a:lstStyle>
          <a:p>
            <a:pPr indent="0" algn="r">
              <a:lnSpc>
                <a:spcPct val="100000"/>
              </a:lnSpc>
              <a:buNone/>
              <a:tabLst>
                <a:tab algn="l" pos="0"/>
              </a:tabLst>
            </a:pPr>
            <a:fld id="{33E833F7-D677-4A07-A7F6-26AF7FE67E5F}" type="slidenum">
              <a:rPr b="0" lang="en-US" sz="1400" strike="noStrike" u="none">
                <a:solidFill>
                  <a:srgbClr val="000000"/>
                </a:solidFill>
                <a:effectLst/>
                <a:uFillTx/>
                <a:latin typeface="Nimbus Roman"/>
              </a:rPr>
              <a:t>&lt;number&gt;</a:t>
            </a:fld>
            <a:endParaRPr b="0" lang="en-IN" sz="1400" strike="noStrike" u="none">
              <a:solidFill>
                <a:srgbClr val="000000"/>
              </a:solidFill>
              <a:effectLst/>
              <a:uFillTx/>
              <a:latin typeface="Nimbus Roman"/>
            </a:endParaRP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42" name="PlaceHolder 1"/>
          <p:cNvSpPr>
            <a:spLocks noGrp="1"/>
          </p:cNvSpPr>
          <p:nvPr>
            <p:ph type="sldImg"/>
          </p:nvPr>
        </p:nvSpPr>
        <p:spPr>
          <a:xfrm>
            <a:off x="1143000" y="685800"/>
            <a:ext cx="4571640" cy="3428640"/>
          </a:xfrm>
          <a:prstGeom prst="rect">
            <a:avLst/>
          </a:prstGeom>
          <a:ln w="0">
            <a:noFill/>
          </a:ln>
        </p:spPr>
      </p:sp>
      <p:sp>
        <p:nvSpPr>
          <p:cNvPr id="443" name="PlaceHolder 2"/>
          <p:cNvSpPr>
            <a:spLocks noGrp="1"/>
          </p:cNvSpPr>
          <p:nvPr>
            <p:ph type="body"/>
          </p:nvPr>
        </p:nvSpPr>
        <p:spPr>
          <a:xfrm>
            <a:off x="685800" y="4343400"/>
            <a:ext cx="5486040" cy="4114440"/>
          </a:xfrm>
          <a:prstGeom prst="rect">
            <a:avLst/>
          </a:prstGeom>
          <a:noFill/>
          <a:ln w="0">
            <a:noFill/>
          </a:ln>
        </p:spPr>
        <p:txBody>
          <a:bodyPr lIns="91440" rIns="91440" tIns="45720" bIns="45720" anchor="t">
            <a:noAutofit/>
          </a:bodyPr>
          <a:p>
            <a:pPr indent="0">
              <a:lnSpc>
                <a:spcPct val="100000"/>
              </a:lnSpc>
              <a:buNone/>
              <a:tabLst>
                <a:tab algn="l" pos="0"/>
              </a:tabLst>
            </a:pPr>
            <a:r>
              <a:rPr b="0" lang="en-US" sz="1200" strike="noStrike" u="none">
                <a:solidFill>
                  <a:schemeClr val="dk1"/>
                </a:solidFill>
                <a:effectLst/>
                <a:uFillTx/>
                <a:latin typeface="Calibri"/>
                <a:ea typeface="Calibri"/>
              </a:rPr>
              <a:t>Sandbox : a sandbox is a security mechanism for separating running programs, usually in an effort to mitigate system failures and/or software vulnerabilities from spreading. </a:t>
            </a:r>
            <a:endParaRPr b="0" lang="en-IN" sz="1200" strike="noStrike" u="none">
              <a:solidFill>
                <a:srgbClr val="000000"/>
              </a:solidFill>
              <a:effectLst/>
              <a:uFillTx/>
              <a:latin typeface="Arial"/>
            </a:endParaRPr>
          </a:p>
          <a:p>
            <a:pPr indent="0">
              <a:lnSpc>
                <a:spcPct val="100000"/>
              </a:lnSpc>
              <a:buNone/>
              <a:tabLst>
                <a:tab algn="l" pos="0"/>
              </a:tabLst>
            </a:pPr>
            <a:r>
              <a:rPr b="0" lang="en-US" sz="1200" strike="noStrike" u="none">
                <a:solidFill>
                  <a:schemeClr val="dk1"/>
                </a:solidFill>
                <a:effectLst/>
                <a:uFillTx/>
                <a:latin typeface="Calibri"/>
                <a:ea typeface="Calibri"/>
              </a:rPr>
              <a:t>Sandboxing : Sandboxing is a cybersecurity practice where you run code, observe and analyze and code in a safe, isolated environment on a network that mimics end-user operating environments. Sandboxing is designed to prevent threats from getting on the network and is frequently used to inspect untested or untrusted code.</a:t>
            </a:r>
            <a:endParaRPr b="0" lang="en-IN" sz="1200" strike="noStrike" u="none">
              <a:solidFill>
                <a:srgbClr val="000000"/>
              </a:solidFill>
              <a:effectLst/>
              <a:uFillTx/>
              <a:latin typeface="Arial"/>
            </a:endParaRPr>
          </a:p>
        </p:txBody>
      </p:sp>
      <p:sp>
        <p:nvSpPr>
          <p:cNvPr id="444" name="PlaceHolder 3"/>
          <p:cNvSpPr>
            <a:spLocks noGrp="1"/>
          </p:cNvSpPr>
          <p:nvPr>
            <p:ph type="sldNum" idx="43"/>
          </p:nvPr>
        </p:nvSpPr>
        <p:spPr>
          <a:xfrm>
            <a:off x="3884760" y="8685360"/>
            <a:ext cx="2971440" cy="456840"/>
          </a:xfrm>
          <a:prstGeom prst="rect">
            <a:avLst/>
          </a:prstGeom>
          <a:noFill/>
          <a:ln w="0">
            <a:noFill/>
          </a:ln>
        </p:spPr>
        <p:txBody>
          <a:bodyPr lIns="91440" rIns="91440" tIns="45720" bIns="45720" anchor="b">
            <a:noAutofit/>
          </a:bodyPr>
          <a:lstStyle>
            <a:lvl1pPr indent="0" algn="r">
              <a:lnSpc>
                <a:spcPct val="100000"/>
              </a:lnSpc>
              <a:buNone/>
              <a:tabLst>
                <a:tab algn="l" pos="0"/>
              </a:tabLst>
              <a:defRPr b="0" lang="en-US" sz="1400" strike="noStrike" u="none">
                <a:solidFill>
                  <a:srgbClr val="000000"/>
                </a:solidFill>
                <a:effectLst/>
                <a:uFillTx/>
                <a:latin typeface="Nimbus Roman"/>
              </a:defRPr>
            </a:lvl1pPr>
          </a:lstStyle>
          <a:p>
            <a:pPr indent="0" algn="r">
              <a:lnSpc>
                <a:spcPct val="100000"/>
              </a:lnSpc>
              <a:buNone/>
              <a:tabLst>
                <a:tab algn="l" pos="0"/>
              </a:tabLst>
            </a:pPr>
            <a:fld id="{E35ABB1B-B389-4EDD-8102-A282CCF0F3C1}" type="slidenum">
              <a:rPr b="0" lang="en-US" sz="1400" strike="noStrike" u="none">
                <a:solidFill>
                  <a:srgbClr val="000000"/>
                </a:solidFill>
                <a:effectLst/>
                <a:uFillTx/>
                <a:latin typeface="Nimbus Roman"/>
              </a:rPr>
              <a:t>&lt;number&gt;</a:t>
            </a:fld>
            <a:endParaRPr b="0" lang="en-IN" sz="1400" strike="noStrike" u="none">
              <a:solidFill>
                <a:srgbClr val="000000"/>
              </a:solidFill>
              <a:effectLst/>
              <a:uFillTx/>
              <a:latin typeface="Nimbus Roman"/>
            </a:endParaRP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45" name="PlaceHolder 1"/>
          <p:cNvSpPr>
            <a:spLocks noGrp="1"/>
          </p:cNvSpPr>
          <p:nvPr>
            <p:ph type="sldImg"/>
          </p:nvPr>
        </p:nvSpPr>
        <p:spPr>
          <a:xfrm>
            <a:off x="1143000" y="685800"/>
            <a:ext cx="4571640" cy="3428640"/>
          </a:xfrm>
          <a:prstGeom prst="rect">
            <a:avLst/>
          </a:prstGeom>
          <a:ln w="0">
            <a:noFill/>
          </a:ln>
        </p:spPr>
      </p:sp>
      <p:sp>
        <p:nvSpPr>
          <p:cNvPr id="446" name="PlaceHolder 2"/>
          <p:cNvSpPr>
            <a:spLocks noGrp="1"/>
          </p:cNvSpPr>
          <p:nvPr>
            <p:ph type="body"/>
          </p:nvPr>
        </p:nvSpPr>
        <p:spPr>
          <a:xfrm>
            <a:off x="685800" y="4343400"/>
            <a:ext cx="5486040" cy="4114440"/>
          </a:xfrm>
          <a:prstGeom prst="rect">
            <a:avLst/>
          </a:prstGeom>
          <a:noFill/>
          <a:ln w="0">
            <a:noFill/>
          </a:ln>
        </p:spPr>
        <p:txBody>
          <a:bodyPr lIns="91440" rIns="91440" tIns="45720" bIns="45720" anchor="t">
            <a:noAutofit/>
          </a:bodyPr>
          <a:p>
            <a:pPr indent="0">
              <a:lnSpc>
                <a:spcPct val="100000"/>
              </a:lnSpc>
              <a:buNone/>
              <a:tabLst>
                <a:tab algn="l" pos="0"/>
              </a:tabLst>
            </a:pPr>
            <a:r>
              <a:rPr b="0" lang="en-US" sz="1200" strike="noStrike" u="none">
                <a:solidFill>
                  <a:schemeClr val="dk1"/>
                </a:solidFill>
                <a:effectLst/>
                <a:uFillTx/>
                <a:latin typeface="Calibri"/>
                <a:ea typeface="Calibri"/>
              </a:rPr>
              <a:t>CSS : Cascading Style Sheets language</a:t>
            </a:r>
            <a:endParaRPr b="0" lang="en-IN" sz="1200" strike="noStrike" u="none">
              <a:solidFill>
                <a:srgbClr val="000000"/>
              </a:solidFill>
              <a:effectLst/>
              <a:uFillTx/>
              <a:latin typeface="Arial"/>
            </a:endParaRPr>
          </a:p>
        </p:txBody>
      </p:sp>
      <p:sp>
        <p:nvSpPr>
          <p:cNvPr id="447" name="PlaceHolder 3"/>
          <p:cNvSpPr>
            <a:spLocks noGrp="1"/>
          </p:cNvSpPr>
          <p:nvPr>
            <p:ph type="sldNum" idx="44"/>
          </p:nvPr>
        </p:nvSpPr>
        <p:spPr>
          <a:xfrm>
            <a:off x="3884760" y="8685360"/>
            <a:ext cx="2971440" cy="456840"/>
          </a:xfrm>
          <a:prstGeom prst="rect">
            <a:avLst/>
          </a:prstGeom>
          <a:noFill/>
          <a:ln w="0">
            <a:noFill/>
          </a:ln>
        </p:spPr>
        <p:txBody>
          <a:bodyPr lIns="91440" rIns="91440" tIns="45720" bIns="45720" anchor="b">
            <a:noAutofit/>
          </a:bodyPr>
          <a:lstStyle>
            <a:lvl1pPr indent="0" algn="r">
              <a:lnSpc>
                <a:spcPct val="100000"/>
              </a:lnSpc>
              <a:buNone/>
              <a:tabLst>
                <a:tab algn="l" pos="0"/>
              </a:tabLst>
              <a:defRPr b="0" lang="en-US" sz="1400" strike="noStrike" u="none">
                <a:solidFill>
                  <a:srgbClr val="000000"/>
                </a:solidFill>
                <a:effectLst/>
                <a:uFillTx/>
                <a:latin typeface="Nimbus Roman"/>
              </a:defRPr>
            </a:lvl1pPr>
          </a:lstStyle>
          <a:p>
            <a:pPr indent="0" algn="r">
              <a:lnSpc>
                <a:spcPct val="100000"/>
              </a:lnSpc>
              <a:buNone/>
              <a:tabLst>
                <a:tab algn="l" pos="0"/>
              </a:tabLst>
            </a:pPr>
            <a:fld id="{4050FB8B-C1AC-4C7A-95EE-BDFB3EEF41F9}" type="slidenum">
              <a:rPr b="0" lang="en-US" sz="1400" strike="noStrike" u="none">
                <a:solidFill>
                  <a:srgbClr val="000000"/>
                </a:solidFill>
                <a:effectLst/>
                <a:uFillTx/>
                <a:latin typeface="Nimbus Roman"/>
              </a:rPr>
              <a:t>&lt;number&gt;</a:t>
            </a:fld>
            <a:endParaRPr b="0" lang="en-IN" sz="1400" strike="noStrike" u="none">
              <a:solidFill>
                <a:srgbClr val="000000"/>
              </a:solidFill>
              <a:effectLst/>
              <a:uFillTx/>
              <a:latin typeface="Nimbus Roman"/>
            </a:endParaRP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48" name="PlaceHolder 1"/>
          <p:cNvSpPr>
            <a:spLocks noGrp="1"/>
          </p:cNvSpPr>
          <p:nvPr>
            <p:ph type="sldImg"/>
          </p:nvPr>
        </p:nvSpPr>
        <p:spPr>
          <a:xfrm>
            <a:off x="1143000" y="685800"/>
            <a:ext cx="4571640" cy="3428640"/>
          </a:xfrm>
          <a:prstGeom prst="rect">
            <a:avLst/>
          </a:prstGeom>
          <a:ln w="0">
            <a:noFill/>
          </a:ln>
        </p:spPr>
      </p:sp>
      <p:sp>
        <p:nvSpPr>
          <p:cNvPr id="449" name="PlaceHolder 2"/>
          <p:cNvSpPr>
            <a:spLocks noGrp="1"/>
          </p:cNvSpPr>
          <p:nvPr>
            <p:ph type="body"/>
          </p:nvPr>
        </p:nvSpPr>
        <p:spPr>
          <a:xfrm>
            <a:off x="685800" y="4343400"/>
            <a:ext cx="5486040" cy="4114440"/>
          </a:xfrm>
          <a:prstGeom prst="rect">
            <a:avLst/>
          </a:prstGeom>
          <a:noFill/>
          <a:ln w="0">
            <a:noFill/>
          </a:ln>
        </p:spPr>
        <p:txBody>
          <a:bodyPr lIns="91440" rIns="91440" tIns="45720" bIns="45720" anchor="t">
            <a:noAutofit/>
          </a:bodyPr>
          <a:p>
            <a:pPr indent="0">
              <a:lnSpc>
                <a:spcPct val="100000"/>
              </a:lnSpc>
              <a:buNone/>
              <a:tabLst>
                <a:tab algn="l" pos="0"/>
              </a:tabLst>
            </a:pPr>
            <a:r>
              <a:rPr b="0" lang="en-US" sz="1200" strike="noStrike" u="none">
                <a:solidFill>
                  <a:schemeClr val="dk1"/>
                </a:solidFill>
                <a:effectLst/>
                <a:uFillTx/>
                <a:latin typeface="Calibri"/>
                <a:ea typeface="Calibri"/>
              </a:rPr>
              <a:t>ADO.NET: ActiveX Data objects for the . NET Framework that provides communication between relational and non-relational systems through a common set of components.</a:t>
            </a:r>
            <a:endParaRPr b="0" lang="en-IN" sz="1200" strike="noStrike" u="none">
              <a:solidFill>
                <a:srgbClr val="000000"/>
              </a:solidFill>
              <a:effectLst/>
              <a:uFillTx/>
              <a:latin typeface="Arial"/>
            </a:endParaRPr>
          </a:p>
          <a:p>
            <a:pPr indent="0">
              <a:lnSpc>
                <a:spcPct val="100000"/>
              </a:lnSpc>
              <a:buNone/>
              <a:tabLst>
                <a:tab algn="l" pos="0"/>
              </a:tabLst>
            </a:pPr>
            <a:endParaRPr b="0" lang="en-IN" sz="1200" strike="noStrike" u="none">
              <a:solidFill>
                <a:srgbClr val="000000"/>
              </a:solidFill>
              <a:effectLst/>
              <a:uFillTx/>
              <a:latin typeface="Arial"/>
            </a:endParaRPr>
          </a:p>
        </p:txBody>
      </p:sp>
      <p:sp>
        <p:nvSpPr>
          <p:cNvPr id="450" name="PlaceHolder 3"/>
          <p:cNvSpPr>
            <a:spLocks noGrp="1"/>
          </p:cNvSpPr>
          <p:nvPr>
            <p:ph type="sldNum" idx="45"/>
          </p:nvPr>
        </p:nvSpPr>
        <p:spPr>
          <a:xfrm>
            <a:off x="3884760" y="8685360"/>
            <a:ext cx="2971440" cy="456840"/>
          </a:xfrm>
          <a:prstGeom prst="rect">
            <a:avLst/>
          </a:prstGeom>
          <a:noFill/>
          <a:ln w="0">
            <a:noFill/>
          </a:ln>
        </p:spPr>
        <p:txBody>
          <a:bodyPr lIns="91440" rIns="91440" tIns="45720" bIns="45720" anchor="b">
            <a:noAutofit/>
          </a:bodyPr>
          <a:lstStyle>
            <a:lvl1pPr indent="0" algn="r">
              <a:lnSpc>
                <a:spcPct val="100000"/>
              </a:lnSpc>
              <a:buNone/>
              <a:tabLst>
                <a:tab algn="l" pos="0"/>
              </a:tabLst>
              <a:defRPr b="0" lang="en-US" sz="1400" strike="noStrike" u="none">
                <a:solidFill>
                  <a:srgbClr val="000000"/>
                </a:solidFill>
                <a:effectLst/>
                <a:uFillTx/>
                <a:latin typeface="Nimbus Roman"/>
              </a:defRPr>
            </a:lvl1pPr>
          </a:lstStyle>
          <a:p>
            <a:pPr indent="0" algn="r">
              <a:lnSpc>
                <a:spcPct val="100000"/>
              </a:lnSpc>
              <a:buNone/>
              <a:tabLst>
                <a:tab algn="l" pos="0"/>
              </a:tabLst>
            </a:pPr>
            <a:fld id="{EB8F34E6-0299-4E4E-B6EB-C5D02743601C}" type="slidenum">
              <a:rPr b="0" lang="en-US" sz="1400" strike="noStrike" u="none">
                <a:solidFill>
                  <a:srgbClr val="000000"/>
                </a:solidFill>
                <a:effectLst/>
                <a:uFillTx/>
                <a:latin typeface="Nimbus Roman"/>
              </a:rPr>
              <a:t>&lt;number&gt;</a:t>
            </a:fld>
            <a:endParaRPr b="0" lang="en-IN" sz="1400" strike="noStrike" u="none">
              <a:solidFill>
                <a:srgbClr val="000000"/>
              </a:solidFill>
              <a:effectLst/>
              <a:uFillTx/>
              <a:latin typeface="Nimbus Roman"/>
            </a:endParaRPr>
          </a:p>
        </p:txBody>
      </p:sp>
    </p:spTree>
  </p:cSld>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TITLE">
    <p:spTree>
      <p:nvGrpSpPr>
        <p:cNvPr id="1" name=""/>
        <p:cNvGrpSpPr/>
        <p:nvPr/>
      </p:nvGrpSpPr>
      <p:grpSpPr>
        <a:xfrm>
          <a:off x="0" y="0"/>
          <a:ext cx="0" cy="0"/>
          <a:chOff x="0" y="0"/>
          <a:chExt cx="0" cy="0"/>
        </a:xfrm>
      </p:grpSpPr>
      <p:sp>
        <p:nvSpPr>
          <p:cNvPr id="10" name="PlaceHolder 1"/>
          <p:cNvSpPr>
            <a:spLocks noGrp="1"/>
          </p:cNvSpPr>
          <p:nvPr>
            <p:ph type="title"/>
          </p:nvPr>
        </p:nvSpPr>
        <p:spPr>
          <a:xfrm>
            <a:off x="533520" y="1371600"/>
            <a:ext cx="7851240" cy="1828440"/>
          </a:xfrm>
          <a:prstGeom prst="rect">
            <a:avLst/>
          </a:prstGeom>
          <a:noFill/>
          <a:ln w="0">
            <a:noFill/>
          </a:ln>
        </p:spPr>
        <p:txBody>
          <a:bodyPr lIns="0" rIns="0" tIns="0" bIns="0" anchor="ctr">
            <a:spAutoFit/>
          </a:bodyPr>
          <a:p>
            <a:pPr indent="0">
              <a:buNone/>
            </a:pPr>
            <a:endParaRPr b="0" lang="en-IN" sz="1400" strike="noStrike" u="none">
              <a:solidFill>
                <a:srgbClr val="000000"/>
              </a:solidFill>
              <a:effectLst/>
              <a:uFillTx/>
              <a:latin typeface="Arial"/>
            </a:endParaRPr>
          </a:p>
        </p:txBody>
      </p:sp>
      <p:sp>
        <p:nvSpPr>
          <p:cNvPr id="11" name="PlaceHolder 2"/>
          <p:cNvSpPr>
            <a:spLocks noGrp="1"/>
          </p:cNvSpPr>
          <p:nvPr>
            <p:ph type="subTitle"/>
          </p:nvPr>
        </p:nvSpPr>
        <p:spPr>
          <a:xfrm>
            <a:off x="457200" y="1604520"/>
            <a:ext cx="8229240" cy="3977280"/>
          </a:xfrm>
          <a:prstGeom prst="rect">
            <a:avLst/>
          </a:prstGeom>
          <a:noFill/>
          <a:ln w="0">
            <a:noFill/>
          </a:ln>
        </p:spPr>
        <p:txBody>
          <a:bodyPr lIns="0" rIns="0" tIns="0" bIns="0" anchor="ctr">
            <a:spAutoFit/>
          </a:bodyPr>
          <a:p>
            <a:pPr indent="0" algn="ctr">
              <a:buNone/>
            </a:pPr>
            <a:endParaRPr b="0" lang="en-IN" sz="3200" strike="noStrike" u="none">
              <a:solidFill>
                <a:srgbClr val="ffffff"/>
              </a:solidFill>
              <a:effectLst/>
              <a:uFillTx/>
              <a:latin typeface="Arial"/>
            </a:endParaRPr>
          </a:p>
        </p:txBody>
      </p:sp>
      <p:sp>
        <p:nvSpPr>
          <p:cNvPr id="4" name="PlaceHolder 3"/>
          <p:cNvSpPr>
            <a:spLocks noGrp="1"/>
          </p:cNvSpPr>
          <p:nvPr>
            <p:ph type="ftr" idx="2"/>
          </p:nvPr>
        </p:nvSpPr>
        <p:spPr/>
        <p:txBody>
          <a:bodyPr/>
          <a:p>
            <a:r>
              <a:t>Footer</a:t>
            </a:r>
          </a:p>
        </p:txBody>
      </p:sp>
      <p:sp>
        <p:nvSpPr>
          <p:cNvPr id="5" name="PlaceHolder 4"/>
          <p:cNvSpPr>
            <a:spLocks noGrp="1"/>
          </p:cNvSpPr>
          <p:nvPr>
            <p:ph type="sldNum" idx="3"/>
          </p:nvPr>
        </p:nvSpPr>
        <p:spPr/>
        <p:txBody>
          <a:bodyPr/>
          <a:p>
            <a:fld id="{774E568B-B24D-4748-B048-5D42BE3EF255}" type="slidenum">
              <a:t>&lt;#&gt;</a:t>
            </a:fld>
          </a:p>
        </p:txBody>
      </p:sp>
      <p:sp>
        <p:nvSpPr>
          <p:cNvPr id="6" name="PlaceHolder 5"/>
          <p:cNvSpPr>
            <a:spLocks noGrp="1"/>
          </p:cNvSpPr>
          <p:nvPr>
            <p:ph type="dt" idx="1"/>
          </p:nvPr>
        </p:nvSpPr>
        <p:spPr/>
        <p:txBody>
          <a:bodyPr/>
          <a:p>
            <a:r>
              <a:rPr lang="en-IN"/>
              <a:t/>
            </a:r>
          </a:p>
        </p:txBody>
      </p:sp>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OBJECT">
    <p:bg>
      <p:bgPr>
        <a:blipFill rotWithShape="0">
          <a:blip r:embed="rId2"/>
          <a:tile tx="0" ty="0" sx="64150" sy="64150" algn="tl"/>
        </a:blipFill>
      </p:bgPr>
    </p:bg>
    <p:spTree>
      <p:nvGrpSpPr>
        <p:cNvPr id="1" name=""/>
        <p:cNvGrpSpPr/>
        <p:nvPr/>
      </p:nvGrpSpPr>
      <p:grpSpPr>
        <a:xfrm>
          <a:off x="0" y="0"/>
          <a:ext cx="0" cy="0"/>
          <a:chOff x="0" y="0"/>
          <a:chExt cx="0" cy="0"/>
        </a:xfrm>
      </p:grpSpPr>
      <p:sp>
        <p:nvSpPr>
          <p:cNvPr id="12" name="Google Shape;27;p145"/>
          <p:cNvSpPr/>
          <p:nvPr/>
        </p:nvSpPr>
        <p:spPr>
          <a:xfrm>
            <a:off x="-9360" y="-7200"/>
            <a:ext cx="9162720" cy="1041120"/>
          </a:xfrm>
          <a:custGeom>
            <a:avLst/>
            <a:gdLst>
              <a:gd name="textAreaLeft" fmla="*/ 0 w 9162720"/>
              <a:gd name="textAreaRight" fmla="*/ 9163080 w 9162720"/>
              <a:gd name="textAreaTop" fmla="*/ 0 h 1041120"/>
              <a:gd name="textAreaBottom" fmla="*/ 1041480 h 1041120"/>
            </a:gdLst>
            <a:ahLst/>
            <a:cxnLst/>
            <a:rect l="textAreaLeft" t="textAreaTop" r="textAreaRight" b="textAreaBottom"/>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rotWithShape="0">
            <a:gsLst>
              <a:gs pos="0">
                <a:srgbClr val="0079ad">
                  <a:alpha val="45000"/>
                </a:srgbClr>
              </a:gs>
              <a:gs pos="100000">
                <a:srgbClr val="00e9f7">
                  <a:alpha val="55000"/>
                </a:srgbClr>
              </a:gs>
            </a:gsLst>
            <a:lin ang="5400000"/>
          </a:gradFill>
          <a:ln w="0">
            <a:noFill/>
          </a:ln>
        </p:spPr>
        <p:style>
          <a:lnRef idx="0"/>
          <a:fillRef idx="0"/>
          <a:effectRef idx="0"/>
          <a:fontRef idx="minor"/>
        </p:style>
        <p:txBody>
          <a:bodyPr anchor="t">
            <a:noAutofit/>
          </a:bodyPr>
          <a:p>
            <a:pPr>
              <a:lnSpc>
                <a:spcPct val="100000"/>
              </a:lnSpc>
              <a:tabLst>
                <a:tab algn="l" pos="0"/>
              </a:tabLst>
            </a:pPr>
            <a:endParaRPr b="0" lang="en-IN" sz="1800" strike="noStrike" u="none">
              <a:solidFill>
                <a:schemeClr val="dk1"/>
              </a:solidFill>
              <a:effectLst/>
              <a:uFillTx/>
              <a:latin typeface="Constantia"/>
              <a:ea typeface="Constantia"/>
            </a:endParaRPr>
          </a:p>
        </p:txBody>
      </p:sp>
      <p:sp>
        <p:nvSpPr>
          <p:cNvPr id="13" name="Google Shape;28;p145"/>
          <p:cNvSpPr/>
          <p:nvPr/>
        </p:nvSpPr>
        <p:spPr>
          <a:xfrm>
            <a:off x="4381560" y="-7200"/>
            <a:ext cx="4762080" cy="637920"/>
          </a:xfrm>
          <a:custGeom>
            <a:avLst/>
            <a:gdLst>
              <a:gd name="textAreaLeft" fmla="*/ 0 w 4762080"/>
              <a:gd name="textAreaRight" fmla="*/ 4762440 w 4762080"/>
              <a:gd name="textAreaTop" fmla="*/ 0 h 637920"/>
              <a:gd name="textAreaBottom" fmla="*/ 638280 h 637920"/>
            </a:gdLst>
            <a:ahLst/>
            <a:cxnLst/>
            <a:rect l="textAreaLeft" t="textAreaTop" r="textAreaRight" b="textAreaBottom"/>
            <a:pathLst>
              <a:path w="3000" h="595">
                <a:moveTo>
                  <a:pt x="0" y="0"/>
                </a:moveTo>
                <a:cubicBezTo>
                  <a:pt x="174" y="102"/>
                  <a:pt x="1168" y="533"/>
                  <a:pt x="1668" y="564"/>
                </a:cubicBezTo>
                <a:cubicBezTo>
                  <a:pt x="2168" y="595"/>
                  <a:pt x="2778" y="279"/>
                  <a:pt x="3000" y="186"/>
                </a:cubicBezTo>
                <a:lnTo>
                  <a:pt x="3000" y="6"/>
                </a:lnTo>
                <a:lnTo>
                  <a:pt x="0" y="0"/>
                </a:lnTo>
                <a:close/>
              </a:path>
            </a:pathLst>
          </a:custGeom>
          <a:gradFill rotWithShape="0">
            <a:gsLst>
              <a:gs pos="0">
                <a:srgbClr val="00abb4">
                  <a:alpha val="30000"/>
                </a:srgbClr>
              </a:gs>
              <a:gs pos="80000">
                <a:srgbClr val="0099e4">
                  <a:alpha val="45000"/>
                </a:srgbClr>
              </a:gs>
              <a:gs pos="100000">
                <a:srgbClr val="0099e4">
                  <a:alpha val="45000"/>
                </a:srgbClr>
              </a:gs>
            </a:gsLst>
            <a:lin ang="5400000"/>
          </a:gradFill>
          <a:ln w="0">
            <a:noFill/>
          </a:ln>
        </p:spPr>
        <p:style>
          <a:lnRef idx="0"/>
          <a:fillRef idx="0"/>
          <a:effectRef idx="0"/>
          <a:fontRef idx="minor"/>
        </p:style>
        <p:txBody>
          <a:bodyPr anchor="t">
            <a:noAutofit/>
          </a:bodyPr>
          <a:p>
            <a:pPr>
              <a:lnSpc>
                <a:spcPct val="100000"/>
              </a:lnSpc>
              <a:tabLst>
                <a:tab algn="l" pos="0"/>
              </a:tabLst>
            </a:pPr>
            <a:endParaRPr b="0" lang="en-IN" sz="1800" strike="noStrike" u="none">
              <a:solidFill>
                <a:schemeClr val="dk1"/>
              </a:solidFill>
              <a:effectLst/>
              <a:uFillTx/>
              <a:latin typeface="Constantia"/>
              <a:ea typeface="Constantia"/>
            </a:endParaRPr>
          </a:p>
        </p:txBody>
      </p:sp>
      <p:grpSp>
        <p:nvGrpSpPr>
          <p:cNvPr id="14" name="Google Shape;34;p145"/>
          <p:cNvGrpSpPr/>
          <p:nvPr/>
        </p:nvGrpSpPr>
        <p:grpSpPr>
          <a:xfrm>
            <a:off x="-29160" y="-16560"/>
            <a:ext cx="9197640" cy="1086120"/>
            <a:chOff x="-29160" y="-16560"/>
            <a:chExt cx="9197640" cy="1086120"/>
          </a:xfrm>
        </p:grpSpPr>
        <p:sp>
          <p:nvSpPr>
            <p:cNvPr id="15" name="Google Shape;35;p145"/>
            <p:cNvSpPr/>
            <p:nvPr/>
          </p:nvSpPr>
          <p:spPr>
            <a:xfrm rot="21435600">
              <a:off x="-18720" y="201960"/>
              <a:ext cx="9162720" cy="648720"/>
            </a:xfrm>
            <a:custGeom>
              <a:avLst/>
              <a:gdLst>
                <a:gd name="textAreaLeft" fmla="*/ 0 w 9162720"/>
                <a:gd name="textAreaRight" fmla="*/ 9163080 w 9162720"/>
                <a:gd name="textAreaTop" fmla="*/ 0 h 648720"/>
                <a:gd name="textAreaBottom" fmla="*/ 649080 h 648720"/>
              </a:gdLst>
              <a:ahLst/>
              <a:cxnLst/>
              <a:rect l="textAreaLeft" t="textAreaTop" r="textAreaRight" b="textAreaBottom"/>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75">
              <a:solidFill>
                <a:srgbClr val="09b6be"/>
              </a:solidFill>
              <a:round/>
            </a:ln>
          </p:spPr>
          <p:style>
            <a:lnRef idx="0"/>
            <a:fillRef idx="0"/>
            <a:effectRef idx="0"/>
            <a:fontRef idx="minor"/>
          </p:style>
          <p:txBody>
            <a:bodyPr anchor="t">
              <a:noAutofit/>
            </a:bodyPr>
            <a:p>
              <a:pPr>
                <a:lnSpc>
                  <a:spcPct val="100000"/>
                </a:lnSpc>
                <a:tabLst>
                  <a:tab algn="l" pos="0"/>
                </a:tabLst>
              </a:pPr>
              <a:endParaRPr b="0" lang="en-IN" sz="1800" strike="noStrike" u="none">
                <a:solidFill>
                  <a:schemeClr val="dk1"/>
                </a:solidFill>
                <a:effectLst/>
                <a:uFillTx/>
                <a:latin typeface="Constantia"/>
                <a:ea typeface="Constantia"/>
              </a:endParaRPr>
            </a:p>
          </p:txBody>
        </p:sp>
        <p:sp>
          <p:nvSpPr>
            <p:cNvPr id="16" name="Google Shape;36;p145"/>
            <p:cNvSpPr/>
            <p:nvPr/>
          </p:nvSpPr>
          <p:spPr>
            <a:xfrm rot="21435600">
              <a:off x="-14040" y="275400"/>
              <a:ext cx="9175320" cy="529920"/>
            </a:xfrm>
            <a:custGeom>
              <a:avLst/>
              <a:gdLst>
                <a:gd name="textAreaLeft" fmla="*/ 0 w 9175320"/>
                <a:gd name="textAreaRight" fmla="*/ 9175680 w 9175320"/>
                <a:gd name="textAreaTop" fmla="*/ 0 h 529920"/>
                <a:gd name="textAreaBottom" fmla="*/ 530280 h 529920"/>
              </a:gdLst>
              <a:ahLst/>
              <a:cxnLst/>
              <a:rect l="textAreaLeft" t="textAreaTop" r="textAreaRight" b="textAreaBottom"/>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a:solidFill>
                <a:srgbClr val="10cf9b"/>
              </a:solidFill>
              <a:round/>
            </a:ln>
          </p:spPr>
          <p:style>
            <a:lnRef idx="0"/>
            <a:fillRef idx="0"/>
            <a:effectRef idx="0"/>
            <a:fontRef idx="minor"/>
          </p:style>
          <p:txBody>
            <a:bodyPr anchor="t">
              <a:noAutofit/>
            </a:bodyPr>
            <a:p>
              <a:pPr>
                <a:lnSpc>
                  <a:spcPct val="100000"/>
                </a:lnSpc>
                <a:tabLst>
                  <a:tab algn="l" pos="0"/>
                </a:tabLst>
              </a:pPr>
              <a:endParaRPr b="0" lang="en-IN" sz="1800" strike="noStrike" u="none">
                <a:solidFill>
                  <a:schemeClr val="dk1"/>
                </a:solidFill>
                <a:effectLst/>
                <a:uFillTx/>
                <a:latin typeface="Constantia"/>
                <a:ea typeface="Constantia"/>
              </a:endParaRPr>
            </a:p>
          </p:txBody>
        </p:sp>
      </p:grpSp>
      <p:sp>
        <p:nvSpPr>
          <p:cNvPr id="17" name="PlaceHolder 1"/>
          <p:cNvSpPr>
            <a:spLocks noGrp="1"/>
          </p:cNvSpPr>
          <p:nvPr>
            <p:ph type="title"/>
          </p:nvPr>
        </p:nvSpPr>
        <p:spPr>
          <a:xfrm>
            <a:off x="457200" y="704160"/>
            <a:ext cx="8229240" cy="1142640"/>
          </a:xfrm>
          <a:prstGeom prst="rect">
            <a:avLst/>
          </a:prstGeom>
          <a:noFill/>
          <a:ln w="0">
            <a:noFill/>
          </a:ln>
        </p:spPr>
        <p:txBody>
          <a:bodyPr lIns="0" rIns="0" tIns="45720" bIns="0" anchor="b">
            <a:normAutofit fontScale="92500" lnSpcReduction="9999"/>
          </a:bodyPr>
          <a:p>
            <a:pPr indent="0">
              <a:buNone/>
            </a:pPr>
            <a:r>
              <a:rPr b="0" lang="en-IN" sz="5000" strike="noStrike" u="none">
                <a:solidFill>
                  <a:srgbClr val="000000"/>
                </a:solidFill>
                <a:effectLst/>
                <a:uFillTx/>
                <a:latin typeface="Arial"/>
              </a:rPr>
              <a:t>Click to edit the title text format</a:t>
            </a:r>
            <a:endParaRPr b="0" lang="en-IN" sz="5000" strike="noStrike" u="none">
              <a:solidFill>
                <a:srgbClr val="000000"/>
              </a:solidFill>
              <a:effectLst/>
              <a:uFillTx/>
              <a:latin typeface="Arial"/>
            </a:endParaRPr>
          </a:p>
        </p:txBody>
      </p:sp>
      <p:sp>
        <p:nvSpPr>
          <p:cNvPr id="18" name="PlaceHolder 2"/>
          <p:cNvSpPr>
            <a:spLocks noGrp="1"/>
          </p:cNvSpPr>
          <p:nvPr>
            <p:ph type="body"/>
          </p:nvPr>
        </p:nvSpPr>
        <p:spPr>
          <a:xfrm>
            <a:off x="457200" y="1935360"/>
            <a:ext cx="8229240" cy="4388760"/>
          </a:xfrm>
          <a:prstGeom prst="rect">
            <a:avLst/>
          </a:prstGeom>
          <a:noFill/>
          <a:ln w="0">
            <a:noFill/>
          </a:ln>
        </p:spPr>
        <p:txBody>
          <a:bodyPr lIns="91440" rIns="91440" tIns="45720" bIns="45720" anchor="t">
            <a:normAutofit/>
          </a:bodyPr>
          <a:p>
            <a:pPr marL="432000" indent="-324000">
              <a:spcBef>
                <a:spcPts val="1417"/>
              </a:spcBef>
              <a:buClr>
                <a:srgbClr val="000000"/>
              </a:buClr>
              <a:buSzPct val="45000"/>
              <a:buFont typeface="Wingdings" charset="2"/>
              <a:buChar char=""/>
            </a:pPr>
            <a:r>
              <a:rPr b="0" lang="en-IN" sz="2600" strike="noStrike" u="none">
                <a:solidFill>
                  <a:srgbClr val="000000"/>
                </a:solidFill>
                <a:effectLst/>
                <a:uFillTx/>
                <a:latin typeface="Arial"/>
              </a:rPr>
              <a:t>Click to edit the outline text format</a:t>
            </a:r>
            <a:endParaRPr b="0" lang="en-IN" sz="2600" strike="noStrike" u="none">
              <a:solidFill>
                <a:srgbClr val="000000"/>
              </a:solidFill>
              <a:effectLst/>
              <a:uFillTx/>
              <a:latin typeface="Arial"/>
            </a:endParaRPr>
          </a:p>
          <a:p>
            <a:pPr lvl="1" marL="864000" indent="-324000">
              <a:spcBef>
                <a:spcPts val="1134"/>
              </a:spcBef>
              <a:buClr>
                <a:srgbClr val="000000"/>
              </a:buClr>
              <a:buSzPct val="75000"/>
              <a:buFont typeface="Symbol" charset="2"/>
              <a:buChar char=""/>
            </a:pPr>
            <a:r>
              <a:rPr b="0" lang="en-IN" sz="2600" strike="noStrike" u="none">
                <a:solidFill>
                  <a:srgbClr val="000000"/>
                </a:solidFill>
                <a:effectLst/>
                <a:uFillTx/>
                <a:latin typeface="Arial"/>
              </a:rPr>
              <a:t>Second Outline Level</a:t>
            </a:r>
            <a:endParaRPr b="0" lang="en-IN" sz="2600" strike="noStrike" u="none">
              <a:solidFill>
                <a:srgbClr val="000000"/>
              </a:solidFill>
              <a:effectLst/>
              <a:uFillTx/>
              <a:latin typeface="Arial"/>
            </a:endParaRPr>
          </a:p>
          <a:p>
            <a:pPr lvl="2" marL="1296000" indent="-288000">
              <a:spcBef>
                <a:spcPts val="850"/>
              </a:spcBef>
              <a:buClr>
                <a:srgbClr val="000000"/>
              </a:buClr>
              <a:buSzPct val="45000"/>
              <a:buFont typeface="Wingdings" charset="2"/>
              <a:buChar char=""/>
            </a:pPr>
            <a:r>
              <a:rPr b="0" lang="en-IN" sz="2600" strike="noStrike" u="none">
                <a:solidFill>
                  <a:srgbClr val="000000"/>
                </a:solidFill>
                <a:effectLst/>
                <a:uFillTx/>
                <a:latin typeface="Arial"/>
              </a:rPr>
              <a:t>Third Outline Level</a:t>
            </a:r>
            <a:endParaRPr b="0" lang="en-IN" sz="2600" strike="noStrike" u="none">
              <a:solidFill>
                <a:srgbClr val="000000"/>
              </a:solidFill>
              <a:effectLst/>
              <a:uFillTx/>
              <a:latin typeface="Arial"/>
            </a:endParaRPr>
          </a:p>
          <a:p>
            <a:pPr lvl="3" marL="1728000" indent="-216000">
              <a:spcBef>
                <a:spcPts val="567"/>
              </a:spcBef>
              <a:buClr>
                <a:srgbClr val="000000"/>
              </a:buClr>
              <a:buSzPct val="75000"/>
              <a:buFont typeface="Symbol" charset="2"/>
              <a:buChar char=""/>
            </a:pPr>
            <a:r>
              <a:rPr b="0" lang="en-IN" sz="2600" strike="noStrike" u="none">
                <a:solidFill>
                  <a:srgbClr val="000000"/>
                </a:solidFill>
                <a:effectLst/>
                <a:uFillTx/>
                <a:latin typeface="Arial"/>
              </a:rPr>
              <a:t>Fourth Outline Level</a:t>
            </a:r>
            <a:endParaRPr b="0" lang="en-IN" sz="2600" strike="noStrike" u="none">
              <a:solidFill>
                <a:srgbClr val="000000"/>
              </a:solidFill>
              <a:effectLst/>
              <a:uFillTx/>
              <a:latin typeface="Arial"/>
            </a:endParaRPr>
          </a:p>
          <a:p>
            <a:pPr lvl="4" marL="2160000" indent="-216000">
              <a:spcBef>
                <a:spcPts val="283"/>
              </a:spcBef>
              <a:buClr>
                <a:srgbClr val="000000"/>
              </a:buClr>
              <a:buSzPct val="45000"/>
              <a:buFont typeface="Wingdings" charset="2"/>
              <a:buChar char=""/>
            </a:pPr>
            <a:r>
              <a:rPr b="0" lang="en-IN" sz="2600" strike="noStrike" u="none">
                <a:solidFill>
                  <a:srgbClr val="000000"/>
                </a:solidFill>
                <a:effectLst/>
                <a:uFillTx/>
                <a:latin typeface="Arial"/>
              </a:rPr>
              <a:t>Fifth Outline Level</a:t>
            </a:r>
            <a:endParaRPr b="0" lang="en-IN" sz="2600" strike="noStrike" u="none">
              <a:solidFill>
                <a:srgbClr val="000000"/>
              </a:solidFill>
              <a:effectLst/>
              <a:uFillTx/>
              <a:latin typeface="Arial"/>
            </a:endParaRPr>
          </a:p>
          <a:p>
            <a:pPr lvl="5" marL="2592000" indent="-216000">
              <a:spcBef>
                <a:spcPts val="283"/>
              </a:spcBef>
              <a:buClr>
                <a:srgbClr val="000000"/>
              </a:buClr>
              <a:buSzPct val="45000"/>
              <a:buFont typeface="Wingdings" charset="2"/>
              <a:buChar char=""/>
            </a:pPr>
            <a:r>
              <a:rPr b="0" lang="en-IN" sz="2600" strike="noStrike" u="none">
                <a:solidFill>
                  <a:srgbClr val="000000"/>
                </a:solidFill>
                <a:effectLst/>
                <a:uFillTx/>
                <a:latin typeface="Arial"/>
              </a:rPr>
              <a:t>Sixth Outline Level</a:t>
            </a:r>
            <a:endParaRPr b="0" lang="en-IN" sz="2600" strike="noStrike" u="none">
              <a:solidFill>
                <a:srgbClr val="000000"/>
              </a:solidFill>
              <a:effectLst/>
              <a:uFillTx/>
              <a:latin typeface="Arial"/>
            </a:endParaRPr>
          </a:p>
          <a:p>
            <a:pPr lvl="6" marL="3024000" indent="-216000">
              <a:spcBef>
                <a:spcPts val="283"/>
              </a:spcBef>
              <a:buClr>
                <a:srgbClr val="000000"/>
              </a:buClr>
              <a:buSzPct val="45000"/>
              <a:buFont typeface="Wingdings" charset="2"/>
              <a:buChar char=""/>
            </a:pPr>
            <a:r>
              <a:rPr b="0" lang="en-IN" sz="2600" strike="noStrike" u="none">
                <a:solidFill>
                  <a:srgbClr val="000000"/>
                </a:solidFill>
                <a:effectLst/>
                <a:uFillTx/>
                <a:latin typeface="Arial"/>
              </a:rPr>
              <a:t>Seventh Outline Level</a:t>
            </a:r>
            <a:endParaRPr b="0" lang="en-IN" sz="2600" strike="noStrike" u="none">
              <a:solidFill>
                <a:srgbClr val="000000"/>
              </a:solidFill>
              <a:effectLst/>
              <a:uFillTx/>
              <a:latin typeface="Arial"/>
            </a:endParaRPr>
          </a:p>
        </p:txBody>
      </p:sp>
      <p:sp>
        <p:nvSpPr>
          <p:cNvPr id="19" name="PlaceHolder 3"/>
          <p:cNvSpPr>
            <a:spLocks noGrp="1"/>
          </p:cNvSpPr>
          <p:nvPr>
            <p:ph type="dt" idx="4"/>
          </p:nvPr>
        </p:nvSpPr>
        <p:spPr>
          <a:xfrm>
            <a:off x="457200" y="6356520"/>
            <a:ext cx="2133360" cy="364680"/>
          </a:xfrm>
          <a:prstGeom prst="rect">
            <a:avLst/>
          </a:prstGeom>
          <a:noFill/>
          <a:ln w="0">
            <a:noFill/>
          </a:ln>
        </p:spPr>
        <p:txBody>
          <a:bodyPr lIns="0" rIns="0" tIns="0" bIns="0" anchor="b">
            <a:noAutofit/>
          </a:bodyPr>
          <a:lstStyle>
            <a:lvl1pPr indent="0">
              <a:buNone/>
              <a:defRPr b="0" lang="en-IN" sz="1400" strike="noStrike" u="none">
                <a:solidFill>
                  <a:srgbClr val="000000"/>
                </a:solidFill>
                <a:effectLst/>
                <a:uFillTx/>
                <a:latin typeface="Nimbus Roman"/>
              </a:defRPr>
            </a:lvl1pPr>
          </a:lstStyle>
          <a:p>
            <a:pPr indent="0">
              <a:buNone/>
            </a:pPr>
            <a:r>
              <a:rPr b="0" lang="en-IN" sz="1400" strike="noStrike" u="none">
                <a:solidFill>
                  <a:srgbClr val="000000"/>
                </a:solidFill>
                <a:effectLst/>
                <a:uFillTx/>
                <a:latin typeface="Nimbus Roman"/>
              </a:rPr>
              <a:t>&lt;date/time&gt;</a:t>
            </a:r>
            <a:endParaRPr b="0" lang="en-IN" sz="1400" strike="noStrike" u="none">
              <a:solidFill>
                <a:srgbClr val="000000"/>
              </a:solidFill>
              <a:effectLst/>
              <a:uFillTx/>
              <a:latin typeface="Nimbus Roman"/>
            </a:endParaRPr>
          </a:p>
        </p:txBody>
      </p:sp>
      <p:sp>
        <p:nvSpPr>
          <p:cNvPr id="20" name="PlaceHolder 4"/>
          <p:cNvSpPr>
            <a:spLocks noGrp="1"/>
          </p:cNvSpPr>
          <p:nvPr>
            <p:ph type="ftr" idx="5"/>
          </p:nvPr>
        </p:nvSpPr>
        <p:spPr>
          <a:xfrm>
            <a:off x="2666880" y="6356520"/>
            <a:ext cx="3352320" cy="364680"/>
          </a:xfrm>
          <a:prstGeom prst="rect">
            <a:avLst/>
          </a:prstGeom>
          <a:noFill/>
          <a:ln w="0">
            <a:noFill/>
          </a:ln>
        </p:spPr>
        <p:txBody>
          <a:bodyPr lIns="0" rIns="0" tIns="0" bIns="0" anchor="b">
            <a:noAutofit/>
          </a:bodyPr>
          <a:lstStyle>
            <a:lvl1pPr indent="0" algn="ctr">
              <a:buNone/>
              <a:defRPr b="0" lang="en-IN" sz="1400" strike="noStrike" u="none">
                <a:solidFill>
                  <a:srgbClr val="000000"/>
                </a:solidFill>
                <a:effectLst/>
                <a:uFillTx/>
                <a:latin typeface="Nimbus Roman"/>
              </a:defRPr>
            </a:lvl1pPr>
          </a:lstStyle>
          <a:p>
            <a:pPr indent="0" algn="ctr">
              <a:buNone/>
            </a:pPr>
            <a:r>
              <a:rPr b="0" lang="en-IN" sz="1400" strike="noStrike" u="none">
                <a:solidFill>
                  <a:srgbClr val="000000"/>
                </a:solidFill>
                <a:effectLst/>
                <a:uFillTx/>
                <a:latin typeface="Nimbus Roman"/>
              </a:rPr>
              <a:t>&lt;footer&gt;</a:t>
            </a:r>
            <a:endParaRPr b="0" lang="en-IN" sz="1400" strike="noStrike" u="none">
              <a:solidFill>
                <a:srgbClr val="000000"/>
              </a:solidFill>
              <a:effectLst/>
              <a:uFillTx/>
              <a:latin typeface="Nimbus Roman"/>
            </a:endParaRPr>
          </a:p>
        </p:txBody>
      </p:sp>
      <p:sp>
        <p:nvSpPr>
          <p:cNvPr id="21" name="PlaceHolder 5"/>
          <p:cNvSpPr>
            <a:spLocks noGrp="1"/>
          </p:cNvSpPr>
          <p:nvPr>
            <p:ph type="sldNum" idx="6"/>
          </p:nvPr>
        </p:nvSpPr>
        <p:spPr>
          <a:xfrm>
            <a:off x="7924680" y="6356520"/>
            <a:ext cx="761760" cy="364680"/>
          </a:xfrm>
          <a:prstGeom prst="rect">
            <a:avLst/>
          </a:prstGeom>
          <a:noFill/>
          <a:ln w="0">
            <a:noFill/>
          </a:ln>
        </p:spPr>
        <p:txBody>
          <a:bodyPr lIns="0" rIns="0" tIns="0" bIns="0" anchor="b">
            <a:noAutofit/>
          </a:bodyPr>
          <a:lstStyle>
            <a:lvl1pPr indent="0" algn="r">
              <a:lnSpc>
                <a:spcPct val="100000"/>
              </a:lnSpc>
              <a:buNone/>
              <a:tabLst>
                <a:tab algn="l" pos="0"/>
              </a:tabLst>
              <a:defRPr b="0" lang="en-US" sz="1200" strike="noStrike" u="none">
                <a:solidFill>
                  <a:srgbClr val="035c75"/>
                </a:solidFill>
                <a:effectLst/>
                <a:uFillTx/>
                <a:latin typeface="Constantia"/>
                <a:ea typeface="Constantia"/>
              </a:defRPr>
            </a:lvl1pPr>
          </a:lstStyle>
          <a:p>
            <a:pPr indent="0" algn="r">
              <a:lnSpc>
                <a:spcPct val="100000"/>
              </a:lnSpc>
              <a:buNone/>
              <a:tabLst>
                <a:tab algn="l" pos="0"/>
              </a:tabLst>
            </a:pPr>
            <a:fld id="{A94B2256-3001-4165-BC9B-A5D40844D8B5}" type="slidenum">
              <a:rPr b="0" lang="en-US" sz="1200" strike="noStrike" u="none">
                <a:solidFill>
                  <a:srgbClr val="035c75"/>
                </a:solidFill>
                <a:effectLst/>
                <a:uFillTx/>
                <a:latin typeface="Constantia"/>
                <a:ea typeface="Constantia"/>
              </a:rPr>
              <a:t>&lt;number&gt;</a:t>
            </a:fld>
            <a:endParaRPr b="0" lang="en-IN" sz="1200" strike="noStrike" u="none">
              <a:solidFill>
                <a:srgbClr val="000000"/>
              </a:solidFill>
              <a:effectLst/>
              <a:uFillTx/>
              <a:latin typeface="Nimbus Roman"/>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x" preserve="1">
  <p:cSld name="VERTICAL_TEXT">
    <p:bg>
      <p:bgPr>
        <a:blipFill rotWithShape="0">
          <a:blip r:embed="rId2"/>
          <a:tile tx="0" ty="0" sx="64150" sy="64150" algn="tl"/>
        </a:blipFill>
      </p:bgPr>
    </p:bg>
    <p:spTree>
      <p:nvGrpSpPr>
        <p:cNvPr id="1" name=""/>
        <p:cNvGrpSpPr/>
        <p:nvPr/>
      </p:nvGrpSpPr>
      <p:grpSpPr>
        <a:xfrm>
          <a:off x="0" y="0"/>
          <a:ext cx="0" cy="0"/>
          <a:chOff x="0" y="0"/>
          <a:chExt cx="0" cy="0"/>
        </a:xfrm>
      </p:grpSpPr>
      <p:sp>
        <p:nvSpPr>
          <p:cNvPr id="22" name="Google Shape;27;p145"/>
          <p:cNvSpPr/>
          <p:nvPr/>
        </p:nvSpPr>
        <p:spPr>
          <a:xfrm>
            <a:off x="-9360" y="-7200"/>
            <a:ext cx="9162720" cy="1041120"/>
          </a:xfrm>
          <a:custGeom>
            <a:avLst/>
            <a:gdLst>
              <a:gd name="textAreaLeft" fmla="*/ 0 w 9162720"/>
              <a:gd name="textAreaRight" fmla="*/ 9163080 w 9162720"/>
              <a:gd name="textAreaTop" fmla="*/ 0 h 1041120"/>
              <a:gd name="textAreaBottom" fmla="*/ 1041480 h 1041120"/>
            </a:gdLst>
            <a:ahLst/>
            <a:cxnLst/>
            <a:rect l="textAreaLeft" t="textAreaTop" r="textAreaRight" b="textAreaBottom"/>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rotWithShape="0">
            <a:gsLst>
              <a:gs pos="0">
                <a:srgbClr val="0079ad">
                  <a:alpha val="45000"/>
                </a:srgbClr>
              </a:gs>
              <a:gs pos="100000">
                <a:srgbClr val="00e9f7">
                  <a:alpha val="55000"/>
                </a:srgbClr>
              </a:gs>
            </a:gsLst>
            <a:lin ang="5400000"/>
          </a:gradFill>
          <a:ln w="0">
            <a:noFill/>
          </a:ln>
        </p:spPr>
        <p:style>
          <a:lnRef idx="0"/>
          <a:fillRef idx="0"/>
          <a:effectRef idx="0"/>
          <a:fontRef idx="minor"/>
        </p:style>
        <p:txBody>
          <a:bodyPr anchor="t">
            <a:noAutofit/>
          </a:bodyPr>
          <a:p>
            <a:pPr>
              <a:lnSpc>
                <a:spcPct val="100000"/>
              </a:lnSpc>
              <a:tabLst>
                <a:tab algn="l" pos="0"/>
              </a:tabLst>
            </a:pPr>
            <a:endParaRPr b="0" lang="en-IN" sz="1800" strike="noStrike" u="none">
              <a:solidFill>
                <a:schemeClr val="dk1"/>
              </a:solidFill>
              <a:effectLst/>
              <a:uFillTx/>
              <a:latin typeface="Constantia"/>
              <a:ea typeface="Constantia"/>
            </a:endParaRPr>
          </a:p>
        </p:txBody>
      </p:sp>
      <p:sp>
        <p:nvSpPr>
          <p:cNvPr id="23" name="Google Shape;28;p145"/>
          <p:cNvSpPr/>
          <p:nvPr/>
        </p:nvSpPr>
        <p:spPr>
          <a:xfrm>
            <a:off x="4381560" y="-7200"/>
            <a:ext cx="4762080" cy="637920"/>
          </a:xfrm>
          <a:custGeom>
            <a:avLst/>
            <a:gdLst>
              <a:gd name="textAreaLeft" fmla="*/ 0 w 4762080"/>
              <a:gd name="textAreaRight" fmla="*/ 4762440 w 4762080"/>
              <a:gd name="textAreaTop" fmla="*/ 0 h 637920"/>
              <a:gd name="textAreaBottom" fmla="*/ 638280 h 637920"/>
            </a:gdLst>
            <a:ahLst/>
            <a:cxnLst/>
            <a:rect l="textAreaLeft" t="textAreaTop" r="textAreaRight" b="textAreaBottom"/>
            <a:pathLst>
              <a:path w="3000" h="595">
                <a:moveTo>
                  <a:pt x="0" y="0"/>
                </a:moveTo>
                <a:cubicBezTo>
                  <a:pt x="174" y="102"/>
                  <a:pt x="1168" y="533"/>
                  <a:pt x="1668" y="564"/>
                </a:cubicBezTo>
                <a:cubicBezTo>
                  <a:pt x="2168" y="595"/>
                  <a:pt x="2778" y="279"/>
                  <a:pt x="3000" y="186"/>
                </a:cubicBezTo>
                <a:lnTo>
                  <a:pt x="3000" y="6"/>
                </a:lnTo>
                <a:lnTo>
                  <a:pt x="0" y="0"/>
                </a:lnTo>
                <a:close/>
              </a:path>
            </a:pathLst>
          </a:custGeom>
          <a:gradFill rotWithShape="0">
            <a:gsLst>
              <a:gs pos="0">
                <a:srgbClr val="00abb4">
                  <a:alpha val="30000"/>
                </a:srgbClr>
              </a:gs>
              <a:gs pos="80000">
                <a:srgbClr val="0099e4">
                  <a:alpha val="45000"/>
                </a:srgbClr>
              </a:gs>
              <a:gs pos="100000">
                <a:srgbClr val="0099e4">
                  <a:alpha val="45000"/>
                </a:srgbClr>
              </a:gs>
            </a:gsLst>
            <a:lin ang="5400000"/>
          </a:gradFill>
          <a:ln w="0">
            <a:noFill/>
          </a:ln>
        </p:spPr>
        <p:style>
          <a:lnRef idx="0"/>
          <a:fillRef idx="0"/>
          <a:effectRef idx="0"/>
          <a:fontRef idx="minor"/>
        </p:style>
        <p:txBody>
          <a:bodyPr anchor="t">
            <a:noAutofit/>
          </a:bodyPr>
          <a:p>
            <a:pPr>
              <a:lnSpc>
                <a:spcPct val="100000"/>
              </a:lnSpc>
              <a:tabLst>
                <a:tab algn="l" pos="0"/>
              </a:tabLst>
            </a:pPr>
            <a:endParaRPr b="0" lang="en-IN" sz="1800" strike="noStrike" u="none">
              <a:solidFill>
                <a:schemeClr val="dk1"/>
              </a:solidFill>
              <a:effectLst/>
              <a:uFillTx/>
              <a:latin typeface="Constantia"/>
              <a:ea typeface="Constantia"/>
            </a:endParaRPr>
          </a:p>
        </p:txBody>
      </p:sp>
      <p:grpSp>
        <p:nvGrpSpPr>
          <p:cNvPr id="24" name="Google Shape;34;p145"/>
          <p:cNvGrpSpPr/>
          <p:nvPr/>
        </p:nvGrpSpPr>
        <p:grpSpPr>
          <a:xfrm>
            <a:off x="-29160" y="-16560"/>
            <a:ext cx="9197640" cy="1086120"/>
            <a:chOff x="-29160" y="-16560"/>
            <a:chExt cx="9197640" cy="1086120"/>
          </a:xfrm>
        </p:grpSpPr>
        <p:sp>
          <p:nvSpPr>
            <p:cNvPr id="25" name="Google Shape;35;p145"/>
            <p:cNvSpPr/>
            <p:nvPr/>
          </p:nvSpPr>
          <p:spPr>
            <a:xfrm rot="21435600">
              <a:off x="-18720" y="201960"/>
              <a:ext cx="9162720" cy="648720"/>
            </a:xfrm>
            <a:custGeom>
              <a:avLst/>
              <a:gdLst>
                <a:gd name="textAreaLeft" fmla="*/ 0 w 9162720"/>
                <a:gd name="textAreaRight" fmla="*/ 9163080 w 9162720"/>
                <a:gd name="textAreaTop" fmla="*/ 0 h 648720"/>
                <a:gd name="textAreaBottom" fmla="*/ 649080 h 648720"/>
              </a:gdLst>
              <a:ahLst/>
              <a:cxnLst/>
              <a:rect l="textAreaLeft" t="textAreaTop" r="textAreaRight" b="textAreaBottom"/>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75">
              <a:solidFill>
                <a:srgbClr val="09b6be"/>
              </a:solidFill>
              <a:round/>
            </a:ln>
          </p:spPr>
          <p:style>
            <a:lnRef idx="0"/>
            <a:fillRef idx="0"/>
            <a:effectRef idx="0"/>
            <a:fontRef idx="minor"/>
          </p:style>
          <p:txBody>
            <a:bodyPr anchor="t">
              <a:noAutofit/>
            </a:bodyPr>
            <a:p>
              <a:pPr>
                <a:lnSpc>
                  <a:spcPct val="100000"/>
                </a:lnSpc>
                <a:tabLst>
                  <a:tab algn="l" pos="0"/>
                </a:tabLst>
              </a:pPr>
              <a:endParaRPr b="0" lang="en-IN" sz="1800" strike="noStrike" u="none">
                <a:solidFill>
                  <a:schemeClr val="dk1"/>
                </a:solidFill>
                <a:effectLst/>
                <a:uFillTx/>
                <a:latin typeface="Constantia"/>
                <a:ea typeface="Constantia"/>
              </a:endParaRPr>
            </a:p>
          </p:txBody>
        </p:sp>
        <p:sp>
          <p:nvSpPr>
            <p:cNvPr id="26" name="Google Shape;36;p145"/>
            <p:cNvSpPr/>
            <p:nvPr/>
          </p:nvSpPr>
          <p:spPr>
            <a:xfrm rot="21435600">
              <a:off x="-14040" y="275400"/>
              <a:ext cx="9175320" cy="529920"/>
            </a:xfrm>
            <a:custGeom>
              <a:avLst/>
              <a:gdLst>
                <a:gd name="textAreaLeft" fmla="*/ 0 w 9175320"/>
                <a:gd name="textAreaRight" fmla="*/ 9175680 w 9175320"/>
                <a:gd name="textAreaTop" fmla="*/ 0 h 529920"/>
                <a:gd name="textAreaBottom" fmla="*/ 530280 h 529920"/>
              </a:gdLst>
              <a:ahLst/>
              <a:cxnLst/>
              <a:rect l="textAreaLeft" t="textAreaTop" r="textAreaRight" b="textAreaBottom"/>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a:solidFill>
                <a:srgbClr val="10cf9b"/>
              </a:solidFill>
              <a:round/>
            </a:ln>
          </p:spPr>
          <p:style>
            <a:lnRef idx="0"/>
            <a:fillRef idx="0"/>
            <a:effectRef idx="0"/>
            <a:fontRef idx="minor"/>
          </p:style>
          <p:txBody>
            <a:bodyPr anchor="t">
              <a:noAutofit/>
            </a:bodyPr>
            <a:p>
              <a:pPr>
                <a:lnSpc>
                  <a:spcPct val="100000"/>
                </a:lnSpc>
                <a:tabLst>
                  <a:tab algn="l" pos="0"/>
                </a:tabLst>
              </a:pPr>
              <a:endParaRPr b="0" lang="en-IN" sz="1800" strike="noStrike" u="none">
                <a:solidFill>
                  <a:schemeClr val="dk1"/>
                </a:solidFill>
                <a:effectLst/>
                <a:uFillTx/>
                <a:latin typeface="Constantia"/>
                <a:ea typeface="Constantia"/>
              </a:endParaRPr>
            </a:p>
          </p:txBody>
        </p:sp>
      </p:grpSp>
      <p:sp>
        <p:nvSpPr>
          <p:cNvPr id="27" name="PlaceHolder 1"/>
          <p:cNvSpPr>
            <a:spLocks noGrp="1"/>
          </p:cNvSpPr>
          <p:nvPr>
            <p:ph type="title"/>
          </p:nvPr>
        </p:nvSpPr>
        <p:spPr>
          <a:xfrm>
            <a:off x="457200" y="704160"/>
            <a:ext cx="8229240" cy="1142640"/>
          </a:xfrm>
          <a:prstGeom prst="rect">
            <a:avLst/>
          </a:prstGeom>
          <a:noFill/>
          <a:ln w="0">
            <a:noFill/>
          </a:ln>
        </p:spPr>
        <p:txBody>
          <a:bodyPr lIns="0" rIns="0" tIns="45720" bIns="0" anchor="b">
            <a:normAutofit fontScale="92500" lnSpcReduction="9999"/>
          </a:bodyPr>
          <a:p>
            <a:pPr indent="0">
              <a:buNone/>
            </a:pPr>
            <a:r>
              <a:rPr b="0" lang="en-IN" sz="5000" strike="noStrike" u="none">
                <a:solidFill>
                  <a:srgbClr val="000000"/>
                </a:solidFill>
                <a:effectLst/>
                <a:uFillTx/>
                <a:latin typeface="Arial"/>
              </a:rPr>
              <a:t>Click to edit the title text format</a:t>
            </a:r>
            <a:endParaRPr b="0" lang="en-IN" sz="5000" strike="noStrike" u="none">
              <a:solidFill>
                <a:srgbClr val="000000"/>
              </a:solidFill>
              <a:effectLst/>
              <a:uFillTx/>
              <a:latin typeface="Arial"/>
            </a:endParaRPr>
          </a:p>
        </p:txBody>
      </p:sp>
      <p:sp>
        <p:nvSpPr>
          <p:cNvPr id="28" name="PlaceHolder 2"/>
          <p:cNvSpPr>
            <a:spLocks noGrp="1"/>
          </p:cNvSpPr>
          <p:nvPr>
            <p:ph type="body"/>
          </p:nvPr>
        </p:nvSpPr>
        <p:spPr>
          <a:xfrm rot="5400000">
            <a:off x="2377800" y="14760"/>
            <a:ext cx="4388760" cy="8229240"/>
          </a:xfrm>
          <a:prstGeom prst="rect">
            <a:avLst/>
          </a:prstGeom>
          <a:noFill/>
          <a:ln w="0">
            <a:noFill/>
          </a:ln>
        </p:spPr>
        <p:txBody>
          <a:bodyPr lIns="91440" rIns="91440" tIns="45720" bIns="45720" anchor="t">
            <a:normAutofit/>
          </a:bodyPr>
          <a:p>
            <a:pPr marL="432000" indent="-324000">
              <a:spcBef>
                <a:spcPts val="1417"/>
              </a:spcBef>
              <a:buClr>
                <a:srgbClr val="000000"/>
              </a:buClr>
              <a:buSzPct val="45000"/>
              <a:buFont typeface="Wingdings" charset="2"/>
              <a:buChar char=""/>
            </a:pPr>
            <a:r>
              <a:rPr b="0" lang="en-IN" sz="2600" strike="noStrike" u="none">
                <a:solidFill>
                  <a:srgbClr val="000000"/>
                </a:solidFill>
                <a:effectLst/>
                <a:uFillTx/>
                <a:latin typeface="Arial"/>
              </a:rPr>
              <a:t>Click to edit the outline text format</a:t>
            </a:r>
            <a:endParaRPr b="0" lang="en-IN" sz="2600" strike="noStrike" u="none">
              <a:solidFill>
                <a:srgbClr val="000000"/>
              </a:solidFill>
              <a:effectLst/>
              <a:uFillTx/>
              <a:latin typeface="Arial"/>
            </a:endParaRPr>
          </a:p>
          <a:p>
            <a:pPr lvl="1" marL="864000" indent="-324000">
              <a:spcBef>
                <a:spcPts val="1134"/>
              </a:spcBef>
              <a:buClr>
                <a:srgbClr val="000000"/>
              </a:buClr>
              <a:buSzPct val="75000"/>
              <a:buFont typeface="Symbol" charset="2"/>
              <a:buChar char=""/>
            </a:pPr>
            <a:r>
              <a:rPr b="0" lang="en-IN" sz="2600" strike="noStrike" u="none">
                <a:solidFill>
                  <a:srgbClr val="000000"/>
                </a:solidFill>
                <a:effectLst/>
                <a:uFillTx/>
                <a:latin typeface="Arial"/>
              </a:rPr>
              <a:t>Second Outline Level</a:t>
            </a:r>
            <a:endParaRPr b="0" lang="en-IN" sz="2600" strike="noStrike" u="none">
              <a:solidFill>
                <a:srgbClr val="000000"/>
              </a:solidFill>
              <a:effectLst/>
              <a:uFillTx/>
              <a:latin typeface="Arial"/>
            </a:endParaRPr>
          </a:p>
          <a:p>
            <a:pPr lvl="2" marL="1296000" indent="-288000">
              <a:spcBef>
                <a:spcPts val="850"/>
              </a:spcBef>
              <a:buClr>
                <a:srgbClr val="000000"/>
              </a:buClr>
              <a:buSzPct val="45000"/>
              <a:buFont typeface="Wingdings" charset="2"/>
              <a:buChar char=""/>
            </a:pPr>
            <a:r>
              <a:rPr b="0" lang="en-IN" sz="2600" strike="noStrike" u="none">
                <a:solidFill>
                  <a:srgbClr val="000000"/>
                </a:solidFill>
                <a:effectLst/>
                <a:uFillTx/>
                <a:latin typeface="Arial"/>
              </a:rPr>
              <a:t>Third Outline Level</a:t>
            </a:r>
            <a:endParaRPr b="0" lang="en-IN" sz="2600" strike="noStrike" u="none">
              <a:solidFill>
                <a:srgbClr val="000000"/>
              </a:solidFill>
              <a:effectLst/>
              <a:uFillTx/>
              <a:latin typeface="Arial"/>
            </a:endParaRPr>
          </a:p>
          <a:p>
            <a:pPr lvl="3" marL="1728000" indent="-216000">
              <a:spcBef>
                <a:spcPts val="567"/>
              </a:spcBef>
              <a:buClr>
                <a:srgbClr val="000000"/>
              </a:buClr>
              <a:buSzPct val="75000"/>
              <a:buFont typeface="Symbol" charset="2"/>
              <a:buChar char=""/>
            </a:pPr>
            <a:r>
              <a:rPr b="0" lang="en-IN" sz="2600" strike="noStrike" u="none">
                <a:solidFill>
                  <a:srgbClr val="000000"/>
                </a:solidFill>
                <a:effectLst/>
                <a:uFillTx/>
                <a:latin typeface="Arial"/>
              </a:rPr>
              <a:t>Fourth Outline Level</a:t>
            </a:r>
            <a:endParaRPr b="0" lang="en-IN" sz="2600" strike="noStrike" u="none">
              <a:solidFill>
                <a:srgbClr val="000000"/>
              </a:solidFill>
              <a:effectLst/>
              <a:uFillTx/>
              <a:latin typeface="Arial"/>
            </a:endParaRPr>
          </a:p>
          <a:p>
            <a:pPr lvl="4" marL="2160000" indent="-216000">
              <a:spcBef>
                <a:spcPts val="283"/>
              </a:spcBef>
              <a:buClr>
                <a:srgbClr val="000000"/>
              </a:buClr>
              <a:buSzPct val="45000"/>
              <a:buFont typeface="Wingdings" charset="2"/>
              <a:buChar char=""/>
            </a:pPr>
            <a:r>
              <a:rPr b="0" lang="en-IN" sz="2600" strike="noStrike" u="none">
                <a:solidFill>
                  <a:srgbClr val="000000"/>
                </a:solidFill>
                <a:effectLst/>
                <a:uFillTx/>
                <a:latin typeface="Arial"/>
              </a:rPr>
              <a:t>Fifth Outline Level</a:t>
            </a:r>
            <a:endParaRPr b="0" lang="en-IN" sz="2600" strike="noStrike" u="none">
              <a:solidFill>
                <a:srgbClr val="000000"/>
              </a:solidFill>
              <a:effectLst/>
              <a:uFillTx/>
              <a:latin typeface="Arial"/>
            </a:endParaRPr>
          </a:p>
          <a:p>
            <a:pPr lvl="5" marL="2592000" indent="-216000">
              <a:spcBef>
                <a:spcPts val="283"/>
              </a:spcBef>
              <a:buClr>
                <a:srgbClr val="000000"/>
              </a:buClr>
              <a:buSzPct val="45000"/>
              <a:buFont typeface="Wingdings" charset="2"/>
              <a:buChar char=""/>
            </a:pPr>
            <a:r>
              <a:rPr b="0" lang="en-IN" sz="2600" strike="noStrike" u="none">
                <a:solidFill>
                  <a:srgbClr val="000000"/>
                </a:solidFill>
                <a:effectLst/>
                <a:uFillTx/>
                <a:latin typeface="Arial"/>
              </a:rPr>
              <a:t>Sixth Outline Level</a:t>
            </a:r>
            <a:endParaRPr b="0" lang="en-IN" sz="2600" strike="noStrike" u="none">
              <a:solidFill>
                <a:srgbClr val="000000"/>
              </a:solidFill>
              <a:effectLst/>
              <a:uFillTx/>
              <a:latin typeface="Arial"/>
            </a:endParaRPr>
          </a:p>
          <a:p>
            <a:pPr lvl="6" marL="3024000" indent="-216000">
              <a:spcBef>
                <a:spcPts val="283"/>
              </a:spcBef>
              <a:buClr>
                <a:srgbClr val="000000"/>
              </a:buClr>
              <a:buSzPct val="45000"/>
              <a:buFont typeface="Wingdings" charset="2"/>
              <a:buChar char=""/>
            </a:pPr>
            <a:r>
              <a:rPr b="0" lang="en-IN" sz="2600" strike="noStrike" u="none">
                <a:solidFill>
                  <a:srgbClr val="000000"/>
                </a:solidFill>
                <a:effectLst/>
                <a:uFillTx/>
                <a:latin typeface="Arial"/>
              </a:rPr>
              <a:t>Seventh Outline Level</a:t>
            </a:r>
            <a:endParaRPr b="0" lang="en-IN" sz="2600" strike="noStrike" u="none">
              <a:solidFill>
                <a:srgbClr val="000000"/>
              </a:solidFill>
              <a:effectLst/>
              <a:uFillTx/>
              <a:latin typeface="Arial"/>
            </a:endParaRPr>
          </a:p>
        </p:txBody>
      </p:sp>
      <p:sp>
        <p:nvSpPr>
          <p:cNvPr id="29" name="PlaceHolder 3"/>
          <p:cNvSpPr>
            <a:spLocks noGrp="1"/>
          </p:cNvSpPr>
          <p:nvPr>
            <p:ph type="dt" idx="7"/>
          </p:nvPr>
        </p:nvSpPr>
        <p:spPr>
          <a:xfrm>
            <a:off x="457200" y="6356520"/>
            <a:ext cx="2133360" cy="364680"/>
          </a:xfrm>
          <a:prstGeom prst="rect">
            <a:avLst/>
          </a:prstGeom>
          <a:noFill/>
          <a:ln w="0">
            <a:noFill/>
          </a:ln>
        </p:spPr>
        <p:txBody>
          <a:bodyPr lIns="0" rIns="0" tIns="0" bIns="0" anchor="b">
            <a:noAutofit/>
          </a:bodyPr>
          <a:lstStyle>
            <a:lvl1pPr indent="0">
              <a:buNone/>
              <a:defRPr b="0" lang="en-IN" sz="1400" strike="noStrike" u="none">
                <a:solidFill>
                  <a:srgbClr val="000000"/>
                </a:solidFill>
                <a:effectLst/>
                <a:uFillTx/>
                <a:latin typeface="Nimbus Roman"/>
              </a:defRPr>
            </a:lvl1pPr>
          </a:lstStyle>
          <a:p>
            <a:pPr indent="0">
              <a:buNone/>
            </a:pPr>
            <a:r>
              <a:rPr b="0" lang="en-IN" sz="1400" strike="noStrike" u="none">
                <a:solidFill>
                  <a:srgbClr val="000000"/>
                </a:solidFill>
                <a:effectLst/>
                <a:uFillTx/>
                <a:latin typeface="Nimbus Roman"/>
              </a:rPr>
              <a:t>&lt;date/time&gt;</a:t>
            </a:r>
            <a:endParaRPr b="0" lang="en-IN" sz="1400" strike="noStrike" u="none">
              <a:solidFill>
                <a:srgbClr val="000000"/>
              </a:solidFill>
              <a:effectLst/>
              <a:uFillTx/>
              <a:latin typeface="Nimbus Roman"/>
            </a:endParaRPr>
          </a:p>
        </p:txBody>
      </p:sp>
      <p:sp>
        <p:nvSpPr>
          <p:cNvPr id="30" name="PlaceHolder 4"/>
          <p:cNvSpPr>
            <a:spLocks noGrp="1"/>
          </p:cNvSpPr>
          <p:nvPr>
            <p:ph type="ftr" idx="8"/>
          </p:nvPr>
        </p:nvSpPr>
        <p:spPr>
          <a:xfrm>
            <a:off x="2666880" y="6356520"/>
            <a:ext cx="3352320" cy="364680"/>
          </a:xfrm>
          <a:prstGeom prst="rect">
            <a:avLst/>
          </a:prstGeom>
          <a:noFill/>
          <a:ln w="0">
            <a:noFill/>
          </a:ln>
        </p:spPr>
        <p:txBody>
          <a:bodyPr lIns="0" rIns="0" tIns="0" bIns="0" anchor="b">
            <a:noAutofit/>
          </a:bodyPr>
          <a:lstStyle>
            <a:lvl1pPr indent="0" algn="ctr">
              <a:buNone/>
              <a:defRPr b="0" lang="en-IN" sz="1400" strike="noStrike" u="none">
                <a:solidFill>
                  <a:srgbClr val="000000"/>
                </a:solidFill>
                <a:effectLst/>
                <a:uFillTx/>
                <a:latin typeface="Nimbus Roman"/>
              </a:defRPr>
            </a:lvl1pPr>
          </a:lstStyle>
          <a:p>
            <a:pPr indent="0" algn="ctr">
              <a:buNone/>
            </a:pPr>
            <a:r>
              <a:rPr b="0" lang="en-IN" sz="1400" strike="noStrike" u="none">
                <a:solidFill>
                  <a:srgbClr val="000000"/>
                </a:solidFill>
                <a:effectLst/>
                <a:uFillTx/>
                <a:latin typeface="Nimbus Roman"/>
              </a:rPr>
              <a:t>&lt;footer&gt;</a:t>
            </a:r>
            <a:endParaRPr b="0" lang="en-IN" sz="1400" strike="noStrike" u="none">
              <a:solidFill>
                <a:srgbClr val="000000"/>
              </a:solidFill>
              <a:effectLst/>
              <a:uFillTx/>
              <a:latin typeface="Nimbus Roman"/>
            </a:endParaRPr>
          </a:p>
        </p:txBody>
      </p:sp>
      <p:sp>
        <p:nvSpPr>
          <p:cNvPr id="31" name="PlaceHolder 5"/>
          <p:cNvSpPr>
            <a:spLocks noGrp="1"/>
          </p:cNvSpPr>
          <p:nvPr>
            <p:ph type="sldNum" idx="9"/>
          </p:nvPr>
        </p:nvSpPr>
        <p:spPr>
          <a:xfrm>
            <a:off x="7924680" y="6356520"/>
            <a:ext cx="761760" cy="364680"/>
          </a:xfrm>
          <a:prstGeom prst="rect">
            <a:avLst/>
          </a:prstGeom>
          <a:noFill/>
          <a:ln w="0">
            <a:noFill/>
          </a:ln>
        </p:spPr>
        <p:txBody>
          <a:bodyPr lIns="0" rIns="0" tIns="0" bIns="0" anchor="b">
            <a:noAutofit/>
          </a:bodyPr>
          <a:lstStyle>
            <a:lvl1pPr indent="0" algn="r">
              <a:lnSpc>
                <a:spcPct val="100000"/>
              </a:lnSpc>
              <a:buNone/>
              <a:tabLst>
                <a:tab algn="l" pos="0"/>
              </a:tabLst>
              <a:defRPr b="0" lang="en-US" sz="1200" strike="noStrike" u="none">
                <a:solidFill>
                  <a:srgbClr val="035c75"/>
                </a:solidFill>
                <a:effectLst/>
                <a:uFillTx/>
                <a:latin typeface="Constantia"/>
                <a:ea typeface="Constantia"/>
              </a:defRPr>
            </a:lvl1pPr>
          </a:lstStyle>
          <a:p>
            <a:pPr indent="0" algn="r">
              <a:lnSpc>
                <a:spcPct val="100000"/>
              </a:lnSpc>
              <a:buNone/>
              <a:tabLst>
                <a:tab algn="l" pos="0"/>
              </a:tabLst>
            </a:pPr>
            <a:fld id="{407C644E-CACF-47E9-9DEB-6B6D32214846}" type="slidenum">
              <a:rPr b="0" lang="en-US" sz="1200" strike="noStrike" u="none">
                <a:solidFill>
                  <a:srgbClr val="035c75"/>
                </a:solidFill>
                <a:effectLst/>
                <a:uFillTx/>
                <a:latin typeface="Constantia"/>
                <a:ea typeface="Constantia"/>
              </a:rPr>
              <a:t>&lt;number&gt;</a:t>
            </a:fld>
            <a:endParaRPr b="0" lang="en-IN" sz="1200" strike="noStrike" u="none">
              <a:solidFill>
                <a:srgbClr val="000000"/>
              </a:solidFill>
              <a:effectLst/>
              <a:uFillTx/>
              <a:latin typeface="Nimbus Roman"/>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itleAndTx" preserve="1">
  <p:cSld name="VERTICAL_TITLE_AND_VERTICAL_TEXT">
    <p:bg>
      <p:bgPr>
        <a:blipFill rotWithShape="0">
          <a:blip r:embed="rId2"/>
          <a:tile tx="0" ty="0" sx="64150" sy="64150" algn="tl"/>
        </a:blipFill>
      </p:bgPr>
    </p:bg>
    <p:spTree>
      <p:nvGrpSpPr>
        <p:cNvPr id="1" name=""/>
        <p:cNvGrpSpPr/>
        <p:nvPr/>
      </p:nvGrpSpPr>
      <p:grpSpPr>
        <a:xfrm>
          <a:off x="0" y="0"/>
          <a:ext cx="0" cy="0"/>
          <a:chOff x="0" y="0"/>
          <a:chExt cx="0" cy="0"/>
        </a:xfrm>
      </p:grpSpPr>
      <p:sp>
        <p:nvSpPr>
          <p:cNvPr id="32" name="Google Shape;27;p145"/>
          <p:cNvSpPr/>
          <p:nvPr/>
        </p:nvSpPr>
        <p:spPr>
          <a:xfrm>
            <a:off x="-9360" y="-7200"/>
            <a:ext cx="9162720" cy="1041120"/>
          </a:xfrm>
          <a:custGeom>
            <a:avLst/>
            <a:gdLst>
              <a:gd name="textAreaLeft" fmla="*/ 0 w 9162720"/>
              <a:gd name="textAreaRight" fmla="*/ 9163080 w 9162720"/>
              <a:gd name="textAreaTop" fmla="*/ 0 h 1041120"/>
              <a:gd name="textAreaBottom" fmla="*/ 1041480 h 1041120"/>
            </a:gdLst>
            <a:ahLst/>
            <a:cxnLst/>
            <a:rect l="textAreaLeft" t="textAreaTop" r="textAreaRight" b="textAreaBottom"/>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rotWithShape="0">
            <a:gsLst>
              <a:gs pos="0">
                <a:srgbClr val="0079ad">
                  <a:alpha val="45000"/>
                </a:srgbClr>
              </a:gs>
              <a:gs pos="100000">
                <a:srgbClr val="00e9f7">
                  <a:alpha val="55000"/>
                </a:srgbClr>
              </a:gs>
            </a:gsLst>
            <a:lin ang="5400000"/>
          </a:gradFill>
          <a:ln w="0">
            <a:noFill/>
          </a:ln>
        </p:spPr>
        <p:style>
          <a:lnRef idx="0"/>
          <a:fillRef idx="0"/>
          <a:effectRef idx="0"/>
          <a:fontRef idx="minor"/>
        </p:style>
        <p:txBody>
          <a:bodyPr anchor="t">
            <a:noAutofit/>
          </a:bodyPr>
          <a:p>
            <a:pPr>
              <a:lnSpc>
                <a:spcPct val="100000"/>
              </a:lnSpc>
              <a:tabLst>
                <a:tab algn="l" pos="0"/>
              </a:tabLst>
            </a:pPr>
            <a:endParaRPr b="0" lang="en-IN" sz="1800" strike="noStrike" u="none">
              <a:solidFill>
                <a:schemeClr val="dk1"/>
              </a:solidFill>
              <a:effectLst/>
              <a:uFillTx/>
              <a:latin typeface="Constantia"/>
              <a:ea typeface="Constantia"/>
            </a:endParaRPr>
          </a:p>
        </p:txBody>
      </p:sp>
      <p:sp>
        <p:nvSpPr>
          <p:cNvPr id="33" name="Google Shape;28;p145"/>
          <p:cNvSpPr/>
          <p:nvPr/>
        </p:nvSpPr>
        <p:spPr>
          <a:xfrm>
            <a:off x="4381560" y="-7200"/>
            <a:ext cx="4762080" cy="637920"/>
          </a:xfrm>
          <a:custGeom>
            <a:avLst/>
            <a:gdLst>
              <a:gd name="textAreaLeft" fmla="*/ 0 w 4762080"/>
              <a:gd name="textAreaRight" fmla="*/ 4762440 w 4762080"/>
              <a:gd name="textAreaTop" fmla="*/ 0 h 637920"/>
              <a:gd name="textAreaBottom" fmla="*/ 638280 h 637920"/>
            </a:gdLst>
            <a:ahLst/>
            <a:cxnLst/>
            <a:rect l="textAreaLeft" t="textAreaTop" r="textAreaRight" b="textAreaBottom"/>
            <a:pathLst>
              <a:path w="3000" h="595">
                <a:moveTo>
                  <a:pt x="0" y="0"/>
                </a:moveTo>
                <a:cubicBezTo>
                  <a:pt x="174" y="102"/>
                  <a:pt x="1168" y="533"/>
                  <a:pt x="1668" y="564"/>
                </a:cubicBezTo>
                <a:cubicBezTo>
                  <a:pt x="2168" y="595"/>
                  <a:pt x="2778" y="279"/>
                  <a:pt x="3000" y="186"/>
                </a:cubicBezTo>
                <a:lnTo>
                  <a:pt x="3000" y="6"/>
                </a:lnTo>
                <a:lnTo>
                  <a:pt x="0" y="0"/>
                </a:lnTo>
                <a:close/>
              </a:path>
            </a:pathLst>
          </a:custGeom>
          <a:gradFill rotWithShape="0">
            <a:gsLst>
              <a:gs pos="0">
                <a:srgbClr val="00abb4">
                  <a:alpha val="30000"/>
                </a:srgbClr>
              </a:gs>
              <a:gs pos="80000">
                <a:srgbClr val="0099e4">
                  <a:alpha val="45000"/>
                </a:srgbClr>
              </a:gs>
              <a:gs pos="100000">
                <a:srgbClr val="0099e4">
                  <a:alpha val="45000"/>
                </a:srgbClr>
              </a:gs>
            </a:gsLst>
            <a:lin ang="5400000"/>
          </a:gradFill>
          <a:ln w="0">
            <a:noFill/>
          </a:ln>
        </p:spPr>
        <p:style>
          <a:lnRef idx="0"/>
          <a:fillRef idx="0"/>
          <a:effectRef idx="0"/>
          <a:fontRef idx="minor"/>
        </p:style>
        <p:txBody>
          <a:bodyPr anchor="t">
            <a:noAutofit/>
          </a:bodyPr>
          <a:p>
            <a:pPr>
              <a:lnSpc>
                <a:spcPct val="100000"/>
              </a:lnSpc>
              <a:tabLst>
                <a:tab algn="l" pos="0"/>
              </a:tabLst>
            </a:pPr>
            <a:endParaRPr b="0" lang="en-IN" sz="1800" strike="noStrike" u="none">
              <a:solidFill>
                <a:schemeClr val="dk1"/>
              </a:solidFill>
              <a:effectLst/>
              <a:uFillTx/>
              <a:latin typeface="Constantia"/>
              <a:ea typeface="Constantia"/>
            </a:endParaRPr>
          </a:p>
        </p:txBody>
      </p:sp>
      <p:grpSp>
        <p:nvGrpSpPr>
          <p:cNvPr id="34" name="Google Shape;34;p145"/>
          <p:cNvGrpSpPr/>
          <p:nvPr/>
        </p:nvGrpSpPr>
        <p:grpSpPr>
          <a:xfrm>
            <a:off x="-29160" y="-16560"/>
            <a:ext cx="9197640" cy="1086120"/>
            <a:chOff x="-29160" y="-16560"/>
            <a:chExt cx="9197640" cy="1086120"/>
          </a:xfrm>
        </p:grpSpPr>
        <p:sp>
          <p:nvSpPr>
            <p:cNvPr id="35" name="Google Shape;35;p145"/>
            <p:cNvSpPr/>
            <p:nvPr/>
          </p:nvSpPr>
          <p:spPr>
            <a:xfrm rot="21435600">
              <a:off x="-18720" y="201960"/>
              <a:ext cx="9162720" cy="648720"/>
            </a:xfrm>
            <a:custGeom>
              <a:avLst/>
              <a:gdLst>
                <a:gd name="textAreaLeft" fmla="*/ 0 w 9162720"/>
                <a:gd name="textAreaRight" fmla="*/ 9163080 w 9162720"/>
                <a:gd name="textAreaTop" fmla="*/ 0 h 648720"/>
                <a:gd name="textAreaBottom" fmla="*/ 649080 h 648720"/>
              </a:gdLst>
              <a:ahLst/>
              <a:cxnLst/>
              <a:rect l="textAreaLeft" t="textAreaTop" r="textAreaRight" b="textAreaBottom"/>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75">
              <a:solidFill>
                <a:srgbClr val="09b6be"/>
              </a:solidFill>
              <a:round/>
            </a:ln>
          </p:spPr>
          <p:style>
            <a:lnRef idx="0"/>
            <a:fillRef idx="0"/>
            <a:effectRef idx="0"/>
            <a:fontRef idx="minor"/>
          </p:style>
          <p:txBody>
            <a:bodyPr anchor="t">
              <a:noAutofit/>
            </a:bodyPr>
            <a:p>
              <a:pPr>
                <a:lnSpc>
                  <a:spcPct val="100000"/>
                </a:lnSpc>
                <a:tabLst>
                  <a:tab algn="l" pos="0"/>
                </a:tabLst>
              </a:pPr>
              <a:endParaRPr b="0" lang="en-IN" sz="1800" strike="noStrike" u="none">
                <a:solidFill>
                  <a:schemeClr val="dk1"/>
                </a:solidFill>
                <a:effectLst/>
                <a:uFillTx/>
                <a:latin typeface="Constantia"/>
                <a:ea typeface="Constantia"/>
              </a:endParaRPr>
            </a:p>
          </p:txBody>
        </p:sp>
        <p:sp>
          <p:nvSpPr>
            <p:cNvPr id="36" name="Google Shape;36;p145"/>
            <p:cNvSpPr/>
            <p:nvPr/>
          </p:nvSpPr>
          <p:spPr>
            <a:xfrm rot="21435600">
              <a:off x="-14040" y="275400"/>
              <a:ext cx="9175320" cy="529920"/>
            </a:xfrm>
            <a:custGeom>
              <a:avLst/>
              <a:gdLst>
                <a:gd name="textAreaLeft" fmla="*/ 0 w 9175320"/>
                <a:gd name="textAreaRight" fmla="*/ 9175680 w 9175320"/>
                <a:gd name="textAreaTop" fmla="*/ 0 h 529920"/>
                <a:gd name="textAreaBottom" fmla="*/ 530280 h 529920"/>
              </a:gdLst>
              <a:ahLst/>
              <a:cxnLst/>
              <a:rect l="textAreaLeft" t="textAreaTop" r="textAreaRight" b="textAreaBottom"/>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a:solidFill>
                <a:srgbClr val="10cf9b"/>
              </a:solidFill>
              <a:round/>
            </a:ln>
          </p:spPr>
          <p:style>
            <a:lnRef idx="0"/>
            <a:fillRef idx="0"/>
            <a:effectRef idx="0"/>
            <a:fontRef idx="minor"/>
          </p:style>
          <p:txBody>
            <a:bodyPr anchor="t">
              <a:noAutofit/>
            </a:bodyPr>
            <a:p>
              <a:pPr>
                <a:lnSpc>
                  <a:spcPct val="100000"/>
                </a:lnSpc>
                <a:tabLst>
                  <a:tab algn="l" pos="0"/>
                </a:tabLst>
              </a:pPr>
              <a:endParaRPr b="0" lang="en-IN" sz="1800" strike="noStrike" u="none">
                <a:solidFill>
                  <a:schemeClr val="dk1"/>
                </a:solidFill>
                <a:effectLst/>
                <a:uFillTx/>
                <a:latin typeface="Constantia"/>
                <a:ea typeface="Constantia"/>
              </a:endParaRPr>
            </a:p>
          </p:txBody>
        </p:sp>
      </p:grpSp>
      <p:sp>
        <p:nvSpPr>
          <p:cNvPr id="37" name="PlaceHolder 1"/>
          <p:cNvSpPr>
            <a:spLocks noGrp="1"/>
          </p:cNvSpPr>
          <p:nvPr>
            <p:ph type="title"/>
          </p:nvPr>
        </p:nvSpPr>
        <p:spPr>
          <a:xfrm rot="5400000">
            <a:off x="5052240" y="2491560"/>
            <a:ext cx="5211360" cy="2057040"/>
          </a:xfrm>
          <a:prstGeom prst="rect">
            <a:avLst/>
          </a:prstGeom>
          <a:noFill/>
          <a:ln w="0">
            <a:noFill/>
          </a:ln>
        </p:spPr>
        <p:txBody>
          <a:bodyPr lIns="0" rIns="0" tIns="45720" bIns="0" anchor="b">
            <a:normAutofit/>
          </a:bodyPr>
          <a:p>
            <a:pPr indent="0">
              <a:buNone/>
            </a:pPr>
            <a:r>
              <a:rPr b="0" lang="en-IN" sz="5000" strike="noStrike" u="none">
                <a:solidFill>
                  <a:srgbClr val="000000"/>
                </a:solidFill>
                <a:effectLst/>
                <a:uFillTx/>
                <a:latin typeface="Arial"/>
              </a:rPr>
              <a:t>Click to edit the title text format</a:t>
            </a:r>
            <a:endParaRPr b="0" lang="en-IN" sz="5000" strike="noStrike" u="none">
              <a:solidFill>
                <a:srgbClr val="000000"/>
              </a:solidFill>
              <a:effectLst/>
              <a:uFillTx/>
              <a:latin typeface="Arial"/>
            </a:endParaRPr>
          </a:p>
        </p:txBody>
      </p:sp>
      <p:sp>
        <p:nvSpPr>
          <p:cNvPr id="38" name="PlaceHolder 2"/>
          <p:cNvSpPr>
            <a:spLocks noGrp="1"/>
          </p:cNvSpPr>
          <p:nvPr>
            <p:ph type="body"/>
          </p:nvPr>
        </p:nvSpPr>
        <p:spPr>
          <a:xfrm rot="5400000">
            <a:off x="861480" y="510120"/>
            <a:ext cx="5211360" cy="6019560"/>
          </a:xfrm>
          <a:prstGeom prst="rect">
            <a:avLst/>
          </a:prstGeom>
          <a:noFill/>
          <a:ln w="0">
            <a:noFill/>
          </a:ln>
        </p:spPr>
        <p:txBody>
          <a:bodyPr lIns="91440" rIns="91440" tIns="45720" bIns="45720" anchor="t">
            <a:normAutofit/>
          </a:bodyPr>
          <a:p>
            <a:pPr marL="432000" indent="-324000">
              <a:spcBef>
                <a:spcPts val="1417"/>
              </a:spcBef>
              <a:buClr>
                <a:srgbClr val="000000"/>
              </a:buClr>
              <a:buSzPct val="45000"/>
              <a:buFont typeface="Wingdings" charset="2"/>
              <a:buChar char=""/>
            </a:pPr>
            <a:r>
              <a:rPr b="0" lang="en-IN" sz="2600" strike="noStrike" u="none">
                <a:solidFill>
                  <a:srgbClr val="000000"/>
                </a:solidFill>
                <a:effectLst/>
                <a:uFillTx/>
                <a:latin typeface="Arial"/>
              </a:rPr>
              <a:t>Click to edit the outline text format</a:t>
            </a:r>
            <a:endParaRPr b="0" lang="en-IN" sz="2600" strike="noStrike" u="none">
              <a:solidFill>
                <a:srgbClr val="000000"/>
              </a:solidFill>
              <a:effectLst/>
              <a:uFillTx/>
              <a:latin typeface="Arial"/>
            </a:endParaRPr>
          </a:p>
          <a:p>
            <a:pPr lvl="1" marL="864000" indent="-324000">
              <a:spcBef>
                <a:spcPts val="1134"/>
              </a:spcBef>
              <a:buClr>
                <a:srgbClr val="000000"/>
              </a:buClr>
              <a:buSzPct val="75000"/>
              <a:buFont typeface="Symbol" charset="2"/>
              <a:buChar char=""/>
            </a:pPr>
            <a:r>
              <a:rPr b="0" lang="en-IN" sz="2600" strike="noStrike" u="none">
                <a:solidFill>
                  <a:srgbClr val="000000"/>
                </a:solidFill>
                <a:effectLst/>
                <a:uFillTx/>
                <a:latin typeface="Arial"/>
              </a:rPr>
              <a:t>Second Outline Level</a:t>
            </a:r>
            <a:endParaRPr b="0" lang="en-IN" sz="2600" strike="noStrike" u="none">
              <a:solidFill>
                <a:srgbClr val="000000"/>
              </a:solidFill>
              <a:effectLst/>
              <a:uFillTx/>
              <a:latin typeface="Arial"/>
            </a:endParaRPr>
          </a:p>
          <a:p>
            <a:pPr lvl="2" marL="1296000" indent="-288000">
              <a:spcBef>
                <a:spcPts val="850"/>
              </a:spcBef>
              <a:buClr>
                <a:srgbClr val="000000"/>
              </a:buClr>
              <a:buSzPct val="45000"/>
              <a:buFont typeface="Wingdings" charset="2"/>
              <a:buChar char=""/>
            </a:pPr>
            <a:r>
              <a:rPr b="0" lang="en-IN" sz="2600" strike="noStrike" u="none">
                <a:solidFill>
                  <a:srgbClr val="000000"/>
                </a:solidFill>
                <a:effectLst/>
                <a:uFillTx/>
                <a:latin typeface="Arial"/>
              </a:rPr>
              <a:t>Third Outline Level</a:t>
            </a:r>
            <a:endParaRPr b="0" lang="en-IN" sz="2600" strike="noStrike" u="none">
              <a:solidFill>
                <a:srgbClr val="000000"/>
              </a:solidFill>
              <a:effectLst/>
              <a:uFillTx/>
              <a:latin typeface="Arial"/>
            </a:endParaRPr>
          </a:p>
          <a:p>
            <a:pPr lvl="3" marL="1728000" indent="-216000">
              <a:spcBef>
                <a:spcPts val="567"/>
              </a:spcBef>
              <a:buClr>
                <a:srgbClr val="000000"/>
              </a:buClr>
              <a:buSzPct val="75000"/>
              <a:buFont typeface="Symbol" charset="2"/>
              <a:buChar char=""/>
            </a:pPr>
            <a:r>
              <a:rPr b="0" lang="en-IN" sz="2600" strike="noStrike" u="none">
                <a:solidFill>
                  <a:srgbClr val="000000"/>
                </a:solidFill>
                <a:effectLst/>
                <a:uFillTx/>
                <a:latin typeface="Arial"/>
              </a:rPr>
              <a:t>Fourth Outline Level</a:t>
            </a:r>
            <a:endParaRPr b="0" lang="en-IN" sz="2600" strike="noStrike" u="none">
              <a:solidFill>
                <a:srgbClr val="000000"/>
              </a:solidFill>
              <a:effectLst/>
              <a:uFillTx/>
              <a:latin typeface="Arial"/>
            </a:endParaRPr>
          </a:p>
          <a:p>
            <a:pPr lvl="4" marL="2160000" indent="-216000">
              <a:spcBef>
                <a:spcPts val="283"/>
              </a:spcBef>
              <a:buClr>
                <a:srgbClr val="000000"/>
              </a:buClr>
              <a:buSzPct val="45000"/>
              <a:buFont typeface="Wingdings" charset="2"/>
              <a:buChar char=""/>
            </a:pPr>
            <a:r>
              <a:rPr b="0" lang="en-IN" sz="2600" strike="noStrike" u="none">
                <a:solidFill>
                  <a:srgbClr val="000000"/>
                </a:solidFill>
                <a:effectLst/>
                <a:uFillTx/>
                <a:latin typeface="Arial"/>
              </a:rPr>
              <a:t>Fifth Outline Level</a:t>
            </a:r>
            <a:endParaRPr b="0" lang="en-IN" sz="2600" strike="noStrike" u="none">
              <a:solidFill>
                <a:srgbClr val="000000"/>
              </a:solidFill>
              <a:effectLst/>
              <a:uFillTx/>
              <a:latin typeface="Arial"/>
            </a:endParaRPr>
          </a:p>
          <a:p>
            <a:pPr lvl="5" marL="2592000" indent="-216000">
              <a:spcBef>
                <a:spcPts val="283"/>
              </a:spcBef>
              <a:buClr>
                <a:srgbClr val="000000"/>
              </a:buClr>
              <a:buSzPct val="45000"/>
              <a:buFont typeface="Wingdings" charset="2"/>
              <a:buChar char=""/>
            </a:pPr>
            <a:r>
              <a:rPr b="0" lang="en-IN" sz="2600" strike="noStrike" u="none">
                <a:solidFill>
                  <a:srgbClr val="000000"/>
                </a:solidFill>
                <a:effectLst/>
                <a:uFillTx/>
                <a:latin typeface="Arial"/>
              </a:rPr>
              <a:t>Sixth Outline Level</a:t>
            </a:r>
            <a:endParaRPr b="0" lang="en-IN" sz="2600" strike="noStrike" u="none">
              <a:solidFill>
                <a:srgbClr val="000000"/>
              </a:solidFill>
              <a:effectLst/>
              <a:uFillTx/>
              <a:latin typeface="Arial"/>
            </a:endParaRPr>
          </a:p>
          <a:p>
            <a:pPr lvl="6" marL="3024000" indent="-216000">
              <a:spcBef>
                <a:spcPts val="283"/>
              </a:spcBef>
              <a:buClr>
                <a:srgbClr val="000000"/>
              </a:buClr>
              <a:buSzPct val="45000"/>
              <a:buFont typeface="Wingdings" charset="2"/>
              <a:buChar char=""/>
            </a:pPr>
            <a:r>
              <a:rPr b="0" lang="en-IN" sz="2600" strike="noStrike" u="none">
                <a:solidFill>
                  <a:srgbClr val="000000"/>
                </a:solidFill>
                <a:effectLst/>
                <a:uFillTx/>
                <a:latin typeface="Arial"/>
              </a:rPr>
              <a:t>Seventh Outline Level</a:t>
            </a:r>
            <a:endParaRPr b="0" lang="en-IN" sz="2600" strike="noStrike" u="none">
              <a:solidFill>
                <a:srgbClr val="000000"/>
              </a:solidFill>
              <a:effectLst/>
              <a:uFillTx/>
              <a:latin typeface="Arial"/>
            </a:endParaRPr>
          </a:p>
        </p:txBody>
      </p:sp>
      <p:sp>
        <p:nvSpPr>
          <p:cNvPr id="39" name="PlaceHolder 3"/>
          <p:cNvSpPr>
            <a:spLocks noGrp="1"/>
          </p:cNvSpPr>
          <p:nvPr>
            <p:ph type="dt" idx="10"/>
          </p:nvPr>
        </p:nvSpPr>
        <p:spPr>
          <a:xfrm>
            <a:off x="457200" y="6356520"/>
            <a:ext cx="2133360" cy="364680"/>
          </a:xfrm>
          <a:prstGeom prst="rect">
            <a:avLst/>
          </a:prstGeom>
          <a:noFill/>
          <a:ln w="0">
            <a:noFill/>
          </a:ln>
        </p:spPr>
        <p:txBody>
          <a:bodyPr lIns="0" rIns="0" tIns="0" bIns="0" anchor="b">
            <a:noAutofit/>
          </a:bodyPr>
          <a:lstStyle>
            <a:lvl1pPr indent="0">
              <a:buNone/>
              <a:defRPr b="0" lang="en-IN" sz="1400" strike="noStrike" u="none">
                <a:solidFill>
                  <a:srgbClr val="000000"/>
                </a:solidFill>
                <a:effectLst/>
                <a:uFillTx/>
                <a:latin typeface="Nimbus Roman"/>
              </a:defRPr>
            </a:lvl1pPr>
          </a:lstStyle>
          <a:p>
            <a:pPr indent="0">
              <a:buNone/>
            </a:pPr>
            <a:r>
              <a:rPr b="0" lang="en-IN" sz="1400" strike="noStrike" u="none">
                <a:solidFill>
                  <a:srgbClr val="000000"/>
                </a:solidFill>
                <a:effectLst/>
                <a:uFillTx/>
                <a:latin typeface="Nimbus Roman"/>
              </a:rPr>
              <a:t>&lt;date/time&gt;</a:t>
            </a:r>
            <a:endParaRPr b="0" lang="en-IN" sz="1400" strike="noStrike" u="none">
              <a:solidFill>
                <a:srgbClr val="000000"/>
              </a:solidFill>
              <a:effectLst/>
              <a:uFillTx/>
              <a:latin typeface="Nimbus Roman"/>
            </a:endParaRPr>
          </a:p>
        </p:txBody>
      </p:sp>
      <p:sp>
        <p:nvSpPr>
          <p:cNvPr id="40" name="PlaceHolder 4"/>
          <p:cNvSpPr>
            <a:spLocks noGrp="1"/>
          </p:cNvSpPr>
          <p:nvPr>
            <p:ph type="ftr" idx="11"/>
          </p:nvPr>
        </p:nvSpPr>
        <p:spPr>
          <a:xfrm>
            <a:off x="2666880" y="6356520"/>
            <a:ext cx="3352320" cy="364680"/>
          </a:xfrm>
          <a:prstGeom prst="rect">
            <a:avLst/>
          </a:prstGeom>
          <a:noFill/>
          <a:ln w="0">
            <a:noFill/>
          </a:ln>
        </p:spPr>
        <p:txBody>
          <a:bodyPr lIns="0" rIns="0" tIns="0" bIns="0" anchor="b">
            <a:noAutofit/>
          </a:bodyPr>
          <a:lstStyle>
            <a:lvl1pPr indent="0" algn="ctr">
              <a:buNone/>
              <a:defRPr b="0" lang="en-IN" sz="1400" strike="noStrike" u="none">
                <a:solidFill>
                  <a:srgbClr val="000000"/>
                </a:solidFill>
                <a:effectLst/>
                <a:uFillTx/>
                <a:latin typeface="Nimbus Roman"/>
              </a:defRPr>
            </a:lvl1pPr>
          </a:lstStyle>
          <a:p>
            <a:pPr indent="0" algn="ctr">
              <a:buNone/>
            </a:pPr>
            <a:r>
              <a:rPr b="0" lang="en-IN" sz="1400" strike="noStrike" u="none">
                <a:solidFill>
                  <a:srgbClr val="000000"/>
                </a:solidFill>
                <a:effectLst/>
                <a:uFillTx/>
                <a:latin typeface="Nimbus Roman"/>
              </a:rPr>
              <a:t>&lt;footer&gt;</a:t>
            </a:r>
            <a:endParaRPr b="0" lang="en-IN" sz="1400" strike="noStrike" u="none">
              <a:solidFill>
                <a:srgbClr val="000000"/>
              </a:solidFill>
              <a:effectLst/>
              <a:uFillTx/>
              <a:latin typeface="Nimbus Roman"/>
            </a:endParaRPr>
          </a:p>
        </p:txBody>
      </p:sp>
      <p:sp>
        <p:nvSpPr>
          <p:cNvPr id="41" name="PlaceHolder 5"/>
          <p:cNvSpPr>
            <a:spLocks noGrp="1"/>
          </p:cNvSpPr>
          <p:nvPr>
            <p:ph type="sldNum" idx="12"/>
          </p:nvPr>
        </p:nvSpPr>
        <p:spPr>
          <a:xfrm>
            <a:off x="7924680" y="6356520"/>
            <a:ext cx="761760" cy="364680"/>
          </a:xfrm>
          <a:prstGeom prst="rect">
            <a:avLst/>
          </a:prstGeom>
          <a:noFill/>
          <a:ln w="0">
            <a:noFill/>
          </a:ln>
        </p:spPr>
        <p:txBody>
          <a:bodyPr lIns="0" rIns="0" tIns="0" bIns="0" anchor="b">
            <a:noAutofit/>
          </a:bodyPr>
          <a:lstStyle>
            <a:lvl1pPr indent="0" algn="r">
              <a:lnSpc>
                <a:spcPct val="100000"/>
              </a:lnSpc>
              <a:buNone/>
              <a:tabLst>
                <a:tab algn="l" pos="0"/>
              </a:tabLst>
              <a:defRPr b="0" lang="en-US" sz="1200" strike="noStrike" u="none">
                <a:solidFill>
                  <a:srgbClr val="035c75"/>
                </a:solidFill>
                <a:effectLst/>
                <a:uFillTx/>
                <a:latin typeface="Constantia"/>
                <a:ea typeface="Constantia"/>
              </a:defRPr>
            </a:lvl1pPr>
          </a:lstStyle>
          <a:p>
            <a:pPr indent="0" algn="r">
              <a:lnSpc>
                <a:spcPct val="100000"/>
              </a:lnSpc>
              <a:buNone/>
              <a:tabLst>
                <a:tab algn="l" pos="0"/>
              </a:tabLst>
            </a:pPr>
            <a:fld id="{0B705C92-A27A-4DB1-9291-37BE88D94F3D}" type="slidenum">
              <a:rPr b="0" lang="en-US" sz="1200" strike="noStrike" u="none">
                <a:solidFill>
                  <a:srgbClr val="035c75"/>
                </a:solidFill>
                <a:effectLst/>
                <a:uFillTx/>
                <a:latin typeface="Constantia"/>
                <a:ea typeface="Constantia"/>
              </a:rPr>
              <a:t>&lt;number&gt;</a:t>
            </a:fld>
            <a:endParaRPr b="0" lang="en-IN" sz="1200" strike="noStrike" u="none">
              <a:solidFill>
                <a:srgbClr val="000000"/>
              </a:solidFill>
              <a:effectLst/>
              <a:uFillTx/>
              <a:latin typeface="Nimbus Roman"/>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p:bg>
      <p:bgPr>
        <a:blipFill rotWithShape="0">
          <a:blip r:embed="rId2"/>
          <a:tile tx="0" ty="0" sx="64150" sy="64150" algn="tl"/>
        </a:blipFill>
      </p:bgPr>
    </p:bg>
    <p:spTree>
      <p:nvGrpSpPr>
        <p:cNvPr id="1" name=""/>
        <p:cNvGrpSpPr/>
        <p:nvPr/>
      </p:nvGrpSpPr>
      <p:grpSpPr>
        <a:xfrm>
          <a:off x="0" y="0"/>
          <a:ext cx="0" cy="0"/>
          <a:chOff x="0" y="0"/>
          <a:chExt cx="0" cy="0"/>
        </a:xfrm>
      </p:grpSpPr>
      <p:sp>
        <p:nvSpPr>
          <p:cNvPr id="42" name="Google Shape;27;p145"/>
          <p:cNvSpPr/>
          <p:nvPr/>
        </p:nvSpPr>
        <p:spPr>
          <a:xfrm>
            <a:off x="-9360" y="-7200"/>
            <a:ext cx="9162720" cy="1041120"/>
          </a:xfrm>
          <a:custGeom>
            <a:avLst/>
            <a:gdLst>
              <a:gd name="textAreaLeft" fmla="*/ 0 w 9162720"/>
              <a:gd name="textAreaRight" fmla="*/ 9163080 w 9162720"/>
              <a:gd name="textAreaTop" fmla="*/ 0 h 1041120"/>
              <a:gd name="textAreaBottom" fmla="*/ 1041480 h 1041120"/>
            </a:gdLst>
            <a:ahLst/>
            <a:cxnLst/>
            <a:rect l="textAreaLeft" t="textAreaTop" r="textAreaRight" b="textAreaBottom"/>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rotWithShape="0">
            <a:gsLst>
              <a:gs pos="0">
                <a:srgbClr val="0079ad">
                  <a:alpha val="45000"/>
                </a:srgbClr>
              </a:gs>
              <a:gs pos="100000">
                <a:srgbClr val="00e9f7">
                  <a:alpha val="55000"/>
                </a:srgbClr>
              </a:gs>
            </a:gsLst>
            <a:lin ang="5400000"/>
          </a:gradFill>
          <a:ln w="0">
            <a:noFill/>
          </a:ln>
        </p:spPr>
        <p:style>
          <a:lnRef idx="0"/>
          <a:fillRef idx="0"/>
          <a:effectRef idx="0"/>
          <a:fontRef idx="minor"/>
        </p:style>
        <p:txBody>
          <a:bodyPr anchor="t">
            <a:noAutofit/>
          </a:bodyPr>
          <a:p>
            <a:pPr>
              <a:lnSpc>
                <a:spcPct val="100000"/>
              </a:lnSpc>
              <a:tabLst>
                <a:tab algn="l" pos="0"/>
              </a:tabLst>
            </a:pPr>
            <a:endParaRPr b="0" lang="en-IN" sz="1800" strike="noStrike" u="none">
              <a:solidFill>
                <a:schemeClr val="dk1"/>
              </a:solidFill>
              <a:effectLst/>
              <a:uFillTx/>
              <a:latin typeface="Constantia"/>
              <a:ea typeface="Constantia"/>
            </a:endParaRPr>
          </a:p>
        </p:txBody>
      </p:sp>
      <p:sp>
        <p:nvSpPr>
          <p:cNvPr id="43" name="Google Shape;28;p145"/>
          <p:cNvSpPr/>
          <p:nvPr/>
        </p:nvSpPr>
        <p:spPr>
          <a:xfrm>
            <a:off x="4381560" y="-7200"/>
            <a:ext cx="4762080" cy="637920"/>
          </a:xfrm>
          <a:custGeom>
            <a:avLst/>
            <a:gdLst>
              <a:gd name="textAreaLeft" fmla="*/ 0 w 4762080"/>
              <a:gd name="textAreaRight" fmla="*/ 4762440 w 4762080"/>
              <a:gd name="textAreaTop" fmla="*/ 0 h 637920"/>
              <a:gd name="textAreaBottom" fmla="*/ 638280 h 637920"/>
            </a:gdLst>
            <a:ahLst/>
            <a:cxnLst/>
            <a:rect l="textAreaLeft" t="textAreaTop" r="textAreaRight" b="textAreaBottom"/>
            <a:pathLst>
              <a:path w="3000" h="595">
                <a:moveTo>
                  <a:pt x="0" y="0"/>
                </a:moveTo>
                <a:cubicBezTo>
                  <a:pt x="174" y="102"/>
                  <a:pt x="1168" y="533"/>
                  <a:pt x="1668" y="564"/>
                </a:cubicBezTo>
                <a:cubicBezTo>
                  <a:pt x="2168" y="595"/>
                  <a:pt x="2778" y="279"/>
                  <a:pt x="3000" y="186"/>
                </a:cubicBezTo>
                <a:lnTo>
                  <a:pt x="3000" y="6"/>
                </a:lnTo>
                <a:lnTo>
                  <a:pt x="0" y="0"/>
                </a:lnTo>
                <a:close/>
              </a:path>
            </a:pathLst>
          </a:custGeom>
          <a:gradFill rotWithShape="0">
            <a:gsLst>
              <a:gs pos="0">
                <a:srgbClr val="00abb4">
                  <a:alpha val="30000"/>
                </a:srgbClr>
              </a:gs>
              <a:gs pos="80000">
                <a:srgbClr val="0099e4">
                  <a:alpha val="45000"/>
                </a:srgbClr>
              </a:gs>
              <a:gs pos="100000">
                <a:srgbClr val="0099e4">
                  <a:alpha val="45000"/>
                </a:srgbClr>
              </a:gs>
            </a:gsLst>
            <a:lin ang="5400000"/>
          </a:gradFill>
          <a:ln w="0">
            <a:noFill/>
          </a:ln>
        </p:spPr>
        <p:style>
          <a:lnRef idx="0"/>
          <a:fillRef idx="0"/>
          <a:effectRef idx="0"/>
          <a:fontRef idx="minor"/>
        </p:style>
        <p:txBody>
          <a:bodyPr anchor="t">
            <a:noAutofit/>
          </a:bodyPr>
          <a:p>
            <a:pPr>
              <a:lnSpc>
                <a:spcPct val="100000"/>
              </a:lnSpc>
              <a:tabLst>
                <a:tab algn="l" pos="0"/>
              </a:tabLst>
            </a:pPr>
            <a:endParaRPr b="0" lang="en-IN" sz="1800" strike="noStrike" u="none">
              <a:solidFill>
                <a:schemeClr val="dk1"/>
              </a:solidFill>
              <a:effectLst/>
              <a:uFillTx/>
              <a:latin typeface="Constantia"/>
              <a:ea typeface="Constantia"/>
            </a:endParaRPr>
          </a:p>
        </p:txBody>
      </p:sp>
      <p:grpSp>
        <p:nvGrpSpPr>
          <p:cNvPr id="44" name="Google Shape;34;p145"/>
          <p:cNvGrpSpPr/>
          <p:nvPr/>
        </p:nvGrpSpPr>
        <p:grpSpPr>
          <a:xfrm>
            <a:off x="-29160" y="-16560"/>
            <a:ext cx="9197640" cy="1086120"/>
            <a:chOff x="-29160" y="-16560"/>
            <a:chExt cx="9197640" cy="1086120"/>
          </a:xfrm>
        </p:grpSpPr>
        <p:sp>
          <p:nvSpPr>
            <p:cNvPr id="45" name="Google Shape;35;p145"/>
            <p:cNvSpPr/>
            <p:nvPr/>
          </p:nvSpPr>
          <p:spPr>
            <a:xfrm rot="21435600">
              <a:off x="-18720" y="201960"/>
              <a:ext cx="9162720" cy="648720"/>
            </a:xfrm>
            <a:custGeom>
              <a:avLst/>
              <a:gdLst>
                <a:gd name="textAreaLeft" fmla="*/ 0 w 9162720"/>
                <a:gd name="textAreaRight" fmla="*/ 9163080 w 9162720"/>
                <a:gd name="textAreaTop" fmla="*/ 0 h 648720"/>
                <a:gd name="textAreaBottom" fmla="*/ 649080 h 648720"/>
              </a:gdLst>
              <a:ahLst/>
              <a:cxnLst/>
              <a:rect l="textAreaLeft" t="textAreaTop" r="textAreaRight" b="textAreaBottom"/>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75">
              <a:solidFill>
                <a:srgbClr val="09b6be"/>
              </a:solidFill>
              <a:round/>
            </a:ln>
          </p:spPr>
          <p:style>
            <a:lnRef idx="0"/>
            <a:fillRef idx="0"/>
            <a:effectRef idx="0"/>
            <a:fontRef idx="minor"/>
          </p:style>
          <p:txBody>
            <a:bodyPr anchor="t">
              <a:noAutofit/>
            </a:bodyPr>
            <a:p>
              <a:pPr>
                <a:lnSpc>
                  <a:spcPct val="100000"/>
                </a:lnSpc>
                <a:tabLst>
                  <a:tab algn="l" pos="0"/>
                </a:tabLst>
              </a:pPr>
              <a:endParaRPr b="0" lang="en-IN" sz="1800" strike="noStrike" u="none">
                <a:solidFill>
                  <a:schemeClr val="dk1"/>
                </a:solidFill>
                <a:effectLst/>
                <a:uFillTx/>
                <a:latin typeface="Constantia"/>
                <a:ea typeface="Constantia"/>
              </a:endParaRPr>
            </a:p>
          </p:txBody>
        </p:sp>
        <p:sp>
          <p:nvSpPr>
            <p:cNvPr id="46" name="Google Shape;36;p145"/>
            <p:cNvSpPr/>
            <p:nvPr/>
          </p:nvSpPr>
          <p:spPr>
            <a:xfrm rot="21435600">
              <a:off x="-14040" y="275400"/>
              <a:ext cx="9175320" cy="529920"/>
            </a:xfrm>
            <a:custGeom>
              <a:avLst/>
              <a:gdLst>
                <a:gd name="textAreaLeft" fmla="*/ 0 w 9175320"/>
                <a:gd name="textAreaRight" fmla="*/ 9175680 w 9175320"/>
                <a:gd name="textAreaTop" fmla="*/ 0 h 529920"/>
                <a:gd name="textAreaBottom" fmla="*/ 530280 h 529920"/>
              </a:gdLst>
              <a:ahLst/>
              <a:cxnLst/>
              <a:rect l="textAreaLeft" t="textAreaTop" r="textAreaRight" b="textAreaBottom"/>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a:solidFill>
                <a:srgbClr val="10cf9b"/>
              </a:solidFill>
              <a:round/>
            </a:ln>
          </p:spPr>
          <p:style>
            <a:lnRef idx="0"/>
            <a:fillRef idx="0"/>
            <a:effectRef idx="0"/>
            <a:fontRef idx="minor"/>
          </p:style>
          <p:txBody>
            <a:bodyPr anchor="t">
              <a:noAutofit/>
            </a:bodyPr>
            <a:p>
              <a:pPr>
                <a:lnSpc>
                  <a:spcPct val="100000"/>
                </a:lnSpc>
                <a:tabLst>
                  <a:tab algn="l" pos="0"/>
                </a:tabLst>
              </a:pPr>
              <a:endParaRPr b="0" lang="en-IN" sz="1800" strike="noStrike" u="none">
                <a:solidFill>
                  <a:schemeClr val="dk1"/>
                </a:solidFill>
                <a:effectLst/>
                <a:uFillTx/>
                <a:latin typeface="Constantia"/>
                <a:ea typeface="Constantia"/>
              </a:endParaRPr>
            </a:p>
          </p:txBody>
        </p:sp>
      </p:grpSp>
      <p:sp>
        <p:nvSpPr>
          <p:cNvPr id="47" name="PlaceHolder 1"/>
          <p:cNvSpPr>
            <a:spLocks noGrp="1"/>
          </p:cNvSpPr>
          <p:nvPr>
            <p:ph type="dt" idx="13"/>
          </p:nvPr>
        </p:nvSpPr>
        <p:spPr>
          <a:xfrm>
            <a:off x="457200" y="6356520"/>
            <a:ext cx="2133360" cy="364680"/>
          </a:xfrm>
          <a:prstGeom prst="rect">
            <a:avLst/>
          </a:prstGeom>
          <a:noFill/>
          <a:ln w="0">
            <a:noFill/>
          </a:ln>
        </p:spPr>
        <p:txBody>
          <a:bodyPr lIns="0" rIns="0" tIns="0" bIns="0" anchor="b">
            <a:noAutofit/>
          </a:bodyPr>
          <a:lstStyle>
            <a:lvl1pPr indent="0">
              <a:buNone/>
              <a:defRPr b="0" lang="en-IN" sz="1400" strike="noStrike" u="none">
                <a:solidFill>
                  <a:srgbClr val="000000"/>
                </a:solidFill>
                <a:effectLst/>
                <a:uFillTx/>
                <a:latin typeface="Nimbus Roman"/>
              </a:defRPr>
            </a:lvl1pPr>
          </a:lstStyle>
          <a:p>
            <a:pPr indent="0">
              <a:buNone/>
            </a:pPr>
            <a:r>
              <a:rPr b="0" lang="en-IN" sz="1400" strike="noStrike" u="none">
                <a:solidFill>
                  <a:srgbClr val="000000"/>
                </a:solidFill>
                <a:effectLst/>
                <a:uFillTx/>
                <a:latin typeface="Nimbus Roman"/>
              </a:rPr>
              <a:t>&lt;date/time&gt;</a:t>
            </a:r>
            <a:endParaRPr b="0" lang="en-IN" sz="1400" strike="noStrike" u="none">
              <a:solidFill>
                <a:srgbClr val="000000"/>
              </a:solidFill>
              <a:effectLst/>
              <a:uFillTx/>
              <a:latin typeface="Nimbus Roman"/>
            </a:endParaRPr>
          </a:p>
        </p:txBody>
      </p:sp>
      <p:sp>
        <p:nvSpPr>
          <p:cNvPr id="48" name="PlaceHolder 2"/>
          <p:cNvSpPr>
            <a:spLocks noGrp="1"/>
          </p:cNvSpPr>
          <p:nvPr>
            <p:ph type="ftr" idx="14"/>
          </p:nvPr>
        </p:nvSpPr>
        <p:spPr>
          <a:xfrm>
            <a:off x="2666880" y="6356520"/>
            <a:ext cx="3352320" cy="364680"/>
          </a:xfrm>
          <a:prstGeom prst="rect">
            <a:avLst/>
          </a:prstGeom>
          <a:noFill/>
          <a:ln w="0">
            <a:noFill/>
          </a:ln>
        </p:spPr>
        <p:txBody>
          <a:bodyPr lIns="0" rIns="0" tIns="0" bIns="0" anchor="b">
            <a:noAutofit/>
          </a:bodyPr>
          <a:lstStyle>
            <a:lvl1pPr indent="0" algn="ctr">
              <a:buNone/>
              <a:defRPr b="0" lang="en-IN" sz="1400" strike="noStrike" u="none">
                <a:solidFill>
                  <a:srgbClr val="000000"/>
                </a:solidFill>
                <a:effectLst/>
                <a:uFillTx/>
                <a:latin typeface="Nimbus Roman"/>
              </a:defRPr>
            </a:lvl1pPr>
          </a:lstStyle>
          <a:p>
            <a:pPr indent="0" algn="ctr">
              <a:buNone/>
            </a:pPr>
            <a:r>
              <a:rPr b="0" lang="en-IN" sz="1400" strike="noStrike" u="none">
                <a:solidFill>
                  <a:srgbClr val="000000"/>
                </a:solidFill>
                <a:effectLst/>
                <a:uFillTx/>
                <a:latin typeface="Nimbus Roman"/>
              </a:rPr>
              <a:t>&lt;footer&gt;</a:t>
            </a:r>
            <a:endParaRPr b="0" lang="en-IN" sz="1400" strike="noStrike" u="none">
              <a:solidFill>
                <a:srgbClr val="000000"/>
              </a:solidFill>
              <a:effectLst/>
              <a:uFillTx/>
              <a:latin typeface="Nimbus Roman"/>
            </a:endParaRPr>
          </a:p>
        </p:txBody>
      </p:sp>
      <p:sp>
        <p:nvSpPr>
          <p:cNvPr id="49" name="PlaceHolder 3"/>
          <p:cNvSpPr>
            <a:spLocks noGrp="1"/>
          </p:cNvSpPr>
          <p:nvPr>
            <p:ph type="sldNum" idx="15"/>
          </p:nvPr>
        </p:nvSpPr>
        <p:spPr>
          <a:xfrm>
            <a:off x="7924680" y="6356520"/>
            <a:ext cx="761760" cy="364680"/>
          </a:xfrm>
          <a:prstGeom prst="rect">
            <a:avLst/>
          </a:prstGeom>
          <a:noFill/>
          <a:ln w="0">
            <a:noFill/>
          </a:ln>
        </p:spPr>
        <p:txBody>
          <a:bodyPr lIns="0" rIns="0" tIns="0" bIns="0" anchor="b">
            <a:noAutofit/>
          </a:bodyPr>
          <a:lstStyle>
            <a:lvl1pPr indent="0" algn="r">
              <a:lnSpc>
                <a:spcPct val="100000"/>
              </a:lnSpc>
              <a:buNone/>
              <a:tabLst>
                <a:tab algn="l" pos="0"/>
              </a:tabLst>
              <a:defRPr b="0" lang="en-US" sz="1200" strike="noStrike" u="none">
                <a:solidFill>
                  <a:srgbClr val="035c75"/>
                </a:solidFill>
                <a:effectLst/>
                <a:uFillTx/>
                <a:latin typeface="Constantia"/>
                <a:ea typeface="Constantia"/>
              </a:defRPr>
            </a:lvl1pPr>
          </a:lstStyle>
          <a:p>
            <a:pPr indent="0" algn="r">
              <a:lnSpc>
                <a:spcPct val="100000"/>
              </a:lnSpc>
              <a:buNone/>
              <a:tabLst>
                <a:tab algn="l" pos="0"/>
              </a:tabLst>
            </a:pPr>
            <a:fld id="{2A4E91C8-CBBB-4DAD-BA47-0AFB9330E200}" type="slidenum">
              <a:rPr b="0" lang="en-US" sz="1200" strike="noStrike" u="none">
                <a:solidFill>
                  <a:srgbClr val="035c75"/>
                </a:solidFill>
                <a:effectLst/>
                <a:uFillTx/>
                <a:latin typeface="Constantia"/>
                <a:ea typeface="Constantia"/>
              </a:rPr>
              <a:t>&lt;number&gt;</a:t>
            </a:fld>
            <a:endParaRPr b="0" lang="en-IN" sz="1200" strike="noStrike" u="none">
              <a:solidFill>
                <a:srgbClr val="000000"/>
              </a:solidFill>
              <a:effectLst/>
              <a:uFillTx/>
              <a:latin typeface="Nimbus Roman"/>
            </a:endParaRPr>
          </a:p>
        </p:txBody>
      </p:sp>
      <p:sp>
        <p:nvSpPr>
          <p:cNvPr id="50" name="PlaceHolder 4"/>
          <p:cNvSpPr>
            <a:spLocks noGrp="1"/>
          </p:cNvSpPr>
          <p:nvPr>
            <p:ph type="title"/>
          </p:nvPr>
        </p:nvSpPr>
        <p:spPr>
          <a:xfrm>
            <a:off x="457200" y="273600"/>
            <a:ext cx="8229240" cy="1144800"/>
          </a:xfrm>
          <a:prstGeom prst="rect">
            <a:avLst/>
          </a:prstGeom>
          <a:noFill/>
          <a:ln w="0">
            <a:noFill/>
          </a:ln>
        </p:spPr>
        <p:txBody>
          <a:bodyPr lIns="0" rIns="0" tIns="0" bIns="0" anchor="ctr">
            <a:noAutofit/>
          </a:bodyPr>
          <a:p>
            <a:pPr indent="0">
              <a:buNone/>
            </a:pPr>
            <a:r>
              <a:rPr b="0" lang="en-IN" sz="1400" strike="noStrike" u="none">
                <a:solidFill>
                  <a:srgbClr val="000000"/>
                </a:solidFill>
                <a:effectLst/>
                <a:uFillTx/>
                <a:latin typeface="Arial"/>
              </a:rPr>
              <a:t>Click to edit the title text format</a:t>
            </a:r>
            <a:endParaRPr b="0" lang="en-IN" sz="1400" strike="noStrike" u="none">
              <a:solidFill>
                <a:srgbClr val="000000"/>
              </a:solidFill>
              <a:effectLst/>
              <a:uFillTx/>
              <a:latin typeface="Arial"/>
            </a:endParaRPr>
          </a:p>
        </p:txBody>
      </p:sp>
      <p:sp>
        <p:nvSpPr>
          <p:cNvPr id="51" name="PlaceHolder 5"/>
          <p:cNvSpPr>
            <a:spLocks noGrp="1"/>
          </p:cNvSpPr>
          <p:nvPr>
            <p:ph type="body"/>
          </p:nvPr>
        </p:nvSpPr>
        <p:spPr>
          <a:xfrm>
            <a:off x="457200" y="1604520"/>
            <a:ext cx="8229240" cy="397728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IN" sz="1400" strike="noStrike" u="none">
                <a:solidFill>
                  <a:srgbClr val="000000"/>
                </a:solidFill>
                <a:effectLst/>
                <a:uFillTx/>
                <a:latin typeface="Arial"/>
              </a:rPr>
              <a:t>Click to edit the outline text format</a:t>
            </a:r>
            <a:endParaRPr b="0" lang="en-IN" sz="1400" strike="noStrike" u="none">
              <a:solidFill>
                <a:srgbClr val="000000"/>
              </a:solidFill>
              <a:effectLst/>
              <a:uFillTx/>
              <a:latin typeface="Arial"/>
            </a:endParaRPr>
          </a:p>
          <a:p>
            <a:pPr lvl="1" marL="864000" indent="-324000">
              <a:spcBef>
                <a:spcPts val="1134"/>
              </a:spcBef>
              <a:buClr>
                <a:srgbClr val="000000"/>
              </a:buClr>
              <a:buSzPct val="75000"/>
              <a:buFont typeface="Symbol" charset="2"/>
              <a:buChar char=""/>
            </a:pPr>
            <a:r>
              <a:rPr b="0" lang="en-IN" sz="1400" strike="noStrike" u="none">
                <a:solidFill>
                  <a:srgbClr val="000000"/>
                </a:solidFill>
                <a:effectLst/>
                <a:uFillTx/>
                <a:latin typeface="Arial"/>
              </a:rPr>
              <a:t>Second Outline Level</a:t>
            </a:r>
            <a:endParaRPr b="0" lang="en-IN" sz="1400" strike="noStrike" u="none">
              <a:solidFill>
                <a:srgbClr val="000000"/>
              </a:solidFill>
              <a:effectLst/>
              <a:uFillTx/>
              <a:latin typeface="Arial"/>
            </a:endParaRPr>
          </a:p>
          <a:p>
            <a:pPr lvl="2" marL="1296000" indent="-288000">
              <a:spcBef>
                <a:spcPts val="850"/>
              </a:spcBef>
              <a:buClr>
                <a:srgbClr val="000000"/>
              </a:buClr>
              <a:buSzPct val="45000"/>
              <a:buFont typeface="Wingdings" charset="2"/>
              <a:buChar char=""/>
            </a:pPr>
            <a:r>
              <a:rPr b="0" lang="en-IN" sz="1400" strike="noStrike" u="none">
                <a:solidFill>
                  <a:srgbClr val="000000"/>
                </a:solidFill>
                <a:effectLst/>
                <a:uFillTx/>
                <a:latin typeface="Arial"/>
              </a:rPr>
              <a:t>Third Outline Level</a:t>
            </a:r>
            <a:endParaRPr b="0" lang="en-IN" sz="1400" strike="noStrike" u="none">
              <a:solidFill>
                <a:srgbClr val="000000"/>
              </a:solidFill>
              <a:effectLst/>
              <a:uFillTx/>
              <a:latin typeface="Arial"/>
            </a:endParaRPr>
          </a:p>
          <a:p>
            <a:pPr lvl="3" marL="1728000" indent="-216000">
              <a:spcBef>
                <a:spcPts val="567"/>
              </a:spcBef>
              <a:buClr>
                <a:srgbClr val="000000"/>
              </a:buClr>
              <a:buSzPct val="75000"/>
              <a:buFont typeface="Symbol" charset="2"/>
              <a:buChar char=""/>
            </a:pPr>
            <a:r>
              <a:rPr b="0" lang="en-IN" sz="1400" strike="noStrike" u="none">
                <a:solidFill>
                  <a:srgbClr val="000000"/>
                </a:solidFill>
                <a:effectLst/>
                <a:uFillTx/>
                <a:latin typeface="Arial"/>
              </a:rPr>
              <a:t>Fourth Outline Level</a:t>
            </a:r>
            <a:endParaRPr b="0" lang="en-IN" sz="1400" strike="noStrike" u="none">
              <a:solidFill>
                <a:srgbClr val="000000"/>
              </a:solidFill>
              <a:effectLst/>
              <a:uFillTx/>
              <a:latin typeface="Arial"/>
            </a:endParaRPr>
          </a:p>
          <a:p>
            <a:pPr lvl="4" marL="2160000" indent="-216000">
              <a:spcBef>
                <a:spcPts val="283"/>
              </a:spcBef>
              <a:buClr>
                <a:srgbClr val="000000"/>
              </a:buClr>
              <a:buSzPct val="45000"/>
              <a:buFont typeface="Wingdings" charset="2"/>
              <a:buChar char=""/>
            </a:pPr>
            <a:r>
              <a:rPr b="0" lang="en-IN" sz="2000" strike="noStrike" u="none">
                <a:solidFill>
                  <a:srgbClr val="000000"/>
                </a:solidFill>
                <a:effectLst/>
                <a:uFillTx/>
                <a:latin typeface="Arial"/>
              </a:rPr>
              <a:t>Fifth Outline Level</a:t>
            </a:r>
            <a:endParaRPr b="0" lang="en-IN" sz="2000" strike="noStrike" u="none">
              <a:solidFill>
                <a:srgbClr val="000000"/>
              </a:solidFill>
              <a:effectLst/>
              <a:uFillTx/>
              <a:latin typeface="Arial"/>
            </a:endParaRPr>
          </a:p>
          <a:p>
            <a:pPr lvl="5" marL="2592000" indent="-216000">
              <a:spcBef>
                <a:spcPts val="283"/>
              </a:spcBef>
              <a:buClr>
                <a:srgbClr val="000000"/>
              </a:buClr>
              <a:buSzPct val="45000"/>
              <a:buFont typeface="Wingdings" charset="2"/>
              <a:buChar char=""/>
            </a:pPr>
            <a:r>
              <a:rPr b="0" lang="en-IN" sz="2000" strike="noStrike" u="none">
                <a:solidFill>
                  <a:srgbClr val="000000"/>
                </a:solidFill>
                <a:effectLst/>
                <a:uFillTx/>
                <a:latin typeface="Arial"/>
              </a:rPr>
              <a:t>Sixth Outline Level</a:t>
            </a:r>
            <a:endParaRPr b="0" lang="en-IN" sz="2000" strike="noStrike" u="none">
              <a:solidFill>
                <a:srgbClr val="000000"/>
              </a:solidFill>
              <a:effectLst/>
              <a:uFillTx/>
              <a:latin typeface="Arial"/>
            </a:endParaRPr>
          </a:p>
          <a:p>
            <a:pPr lvl="6" marL="3024000" indent="-216000">
              <a:spcBef>
                <a:spcPts val="283"/>
              </a:spcBef>
              <a:buClr>
                <a:srgbClr val="000000"/>
              </a:buClr>
              <a:buSzPct val="45000"/>
              <a:buFont typeface="Wingdings" charset="2"/>
              <a:buChar char=""/>
            </a:pPr>
            <a:r>
              <a:rPr b="0" lang="en-IN" sz="2000" strike="noStrike" u="none">
                <a:solidFill>
                  <a:srgbClr val="000000"/>
                </a:solidFill>
                <a:effectLst/>
                <a:uFillTx/>
                <a:latin typeface="Arial"/>
              </a:rPr>
              <a:t>Seventh Outline Level</a:t>
            </a:r>
            <a:endParaRPr b="0" lang="en-IN" sz="2000" strike="noStrike" u="none">
              <a:solidFill>
                <a:srgbClr val="000000"/>
              </a:solidFill>
              <a:effectLst/>
              <a:uFillTx/>
              <a:latin typeface="Arial"/>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Default">
    <p:bg>
      <p:bgPr>
        <a:gradFill rotWithShape="0">
          <a:gsLst>
            <a:gs pos="0">
              <a:srgbClr val="439fd7"/>
            </a:gs>
            <a:gs pos="25000">
              <a:srgbClr val="4397ca"/>
            </a:gs>
            <a:gs pos="100000">
              <a:srgbClr val="00466a"/>
            </a:gs>
          </a:gsLst>
          <a:path path="circle">
            <a:fillToRect l="50000" t="50000" r="50000" b="50000"/>
          </a:path>
        </a:gradFill>
      </p:bgPr>
    </p:bg>
    <p:spTree>
      <p:nvGrpSpPr>
        <p:cNvPr id="1" name=""/>
        <p:cNvGrpSpPr/>
        <p:nvPr/>
      </p:nvGrpSpPr>
      <p:grpSpPr>
        <a:xfrm>
          <a:off x="0" y="0"/>
          <a:ext cx="0" cy="0"/>
          <a:chOff x="0" y="0"/>
          <a:chExt cx="0" cy="0"/>
        </a:xfrm>
      </p:grpSpPr>
      <p:sp>
        <p:nvSpPr>
          <p:cNvPr id="52" name="Google Shape;27;p145"/>
          <p:cNvSpPr/>
          <p:nvPr/>
        </p:nvSpPr>
        <p:spPr>
          <a:xfrm>
            <a:off x="-9360" y="-7200"/>
            <a:ext cx="9162720" cy="1041120"/>
          </a:xfrm>
          <a:custGeom>
            <a:avLst/>
            <a:gdLst>
              <a:gd name="textAreaLeft" fmla="*/ 0 w 9162720"/>
              <a:gd name="textAreaRight" fmla="*/ 9163080 w 9162720"/>
              <a:gd name="textAreaTop" fmla="*/ 0 h 1041120"/>
              <a:gd name="textAreaBottom" fmla="*/ 1041480 h 1041120"/>
            </a:gdLst>
            <a:ahLst/>
            <a:cxnLst/>
            <a:rect l="textAreaLeft" t="textAreaTop" r="textAreaRight" b="textAreaBottom"/>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rotWithShape="0">
            <a:gsLst>
              <a:gs pos="0">
                <a:srgbClr val="0079ad">
                  <a:alpha val="45000"/>
                </a:srgbClr>
              </a:gs>
              <a:gs pos="100000">
                <a:srgbClr val="00e9f7">
                  <a:alpha val="55000"/>
                </a:srgbClr>
              </a:gs>
            </a:gsLst>
            <a:lin ang="5400000"/>
          </a:gradFill>
          <a:ln w="0">
            <a:noFill/>
          </a:ln>
        </p:spPr>
        <p:style>
          <a:lnRef idx="0"/>
          <a:fillRef idx="0"/>
          <a:effectRef idx="0"/>
          <a:fontRef idx="minor"/>
        </p:style>
        <p:txBody>
          <a:bodyPr anchor="t">
            <a:noAutofit/>
          </a:bodyPr>
          <a:p>
            <a:pPr>
              <a:lnSpc>
                <a:spcPct val="100000"/>
              </a:lnSpc>
              <a:tabLst>
                <a:tab algn="l" pos="0"/>
              </a:tabLst>
            </a:pPr>
            <a:endParaRPr b="0" lang="en-IN" sz="1800" strike="noStrike" u="none">
              <a:solidFill>
                <a:schemeClr val="dk1"/>
              </a:solidFill>
              <a:effectLst/>
              <a:uFillTx/>
              <a:latin typeface="Constantia"/>
              <a:ea typeface="Constantia"/>
            </a:endParaRPr>
          </a:p>
        </p:txBody>
      </p:sp>
      <p:sp>
        <p:nvSpPr>
          <p:cNvPr id="53" name="Google Shape;28;p145"/>
          <p:cNvSpPr/>
          <p:nvPr/>
        </p:nvSpPr>
        <p:spPr>
          <a:xfrm>
            <a:off x="4381560" y="-7200"/>
            <a:ext cx="4762080" cy="637920"/>
          </a:xfrm>
          <a:custGeom>
            <a:avLst/>
            <a:gdLst>
              <a:gd name="textAreaLeft" fmla="*/ 0 w 4762080"/>
              <a:gd name="textAreaRight" fmla="*/ 4762440 w 4762080"/>
              <a:gd name="textAreaTop" fmla="*/ 0 h 637920"/>
              <a:gd name="textAreaBottom" fmla="*/ 638280 h 637920"/>
            </a:gdLst>
            <a:ahLst/>
            <a:cxnLst/>
            <a:rect l="textAreaLeft" t="textAreaTop" r="textAreaRight" b="textAreaBottom"/>
            <a:pathLst>
              <a:path w="3000" h="595">
                <a:moveTo>
                  <a:pt x="0" y="0"/>
                </a:moveTo>
                <a:cubicBezTo>
                  <a:pt x="174" y="102"/>
                  <a:pt x="1168" y="533"/>
                  <a:pt x="1668" y="564"/>
                </a:cubicBezTo>
                <a:cubicBezTo>
                  <a:pt x="2168" y="595"/>
                  <a:pt x="2778" y="279"/>
                  <a:pt x="3000" y="186"/>
                </a:cubicBezTo>
                <a:lnTo>
                  <a:pt x="3000" y="6"/>
                </a:lnTo>
                <a:lnTo>
                  <a:pt x="0" y="0"/>
                </a:lnTo>
                <a:close/>
              </a:path>
            </a:pathLst>
          </a:custGeom>
          <a:gradFill rotWithShape="0">
            <a:gsLst>
              <a:gs pos="0">
                <a:srgbClr val="00abb4">
                  <a:alpha val="30000"/>
                </a:srgbClr>
              </a:gs>
              <a:gs pos="80000">
                <a:srgbClr val="0099e4">
                  <a:alpha val="45000"/>
                </a:srgbClr>
              </a:gs>
              <a:gs pos="100000">
                <a:srgbClr val="0099e4">
                  <a:alpha val="45000"/>
                </a:srgbClr>
              </a:gs>
            </a:gsLst>
            <a:lin ang="5400000"/>
          </a:gradFill>
          <a:ln w="0">
            <a:noFill/>
          </a:ln>
        </p:spPr>
        <p:style>
          <a:lnRef idx="0"/>
          <a:fillRef idx="0"/>
          <a:effectRef idx="0"/>
          <a:fontRef idx="minor"/>
        </p:style>
        <p:txBody>
          <a:bodyPr anchor="t">
            <a:noAutofit/>
          </a:bodyPr>
          <a:p>
            <a:pPr>
              <a:lnSpc>
                <a:spcPct val="100000"/>
              </a:lnSpc>
              <a:tabLst>
                <a:tab algn="l" pos="0"/>
              </a:tabLst>
            </a:pPr>
            <a:endParaRPr b="0" lang="en-IN" sz="1800" strike="noStrike" u="none">
              <a:solidFill>
                <a:schemeClr val="dk1"/>
              </a:solidFill>
              <a:effectLst/>
              <a:uFillTx/>
              <a:latin typeface="Constantia"/>
              <a:ea typeface="Constantia"/>
            </a:endParaRPr>
          </a:p>
        </p:txBody>
      </p:sp>
      <p:grpSp>
        <p:nvGrpSpPr>
          <p:cNvPr id="54" name="Google Shape;34;p145"/>
          <p:cNvGrpSpPr/>
          <p:nvPr/>
        </p:nvGrpSpPr>
        <p:grpSpPr>
          <a:xfrm>
            <a:off x="-29160" y="-16560"/>
            <a:ext cx="9197640" cy="1086120"/>
            <a:chOff x="-29160" y="-16560"/>
            <a:chExt cx="9197640" cy="1086120"/>
          </a:xfrm>
        </p:grpSpPr>
        <p:sp>
          <p:nvSpPr>
            <p:cNvPr id="55" name="Google Shape;35;p145"/>
            <p:cNvSpPr/>
            <p:nvPr/>
          </p:nvSpPr>
          <p:spPr>
            <a:xfrm rot="21435600">
              <a:off x="-18720" y="201960"/>
              <a:ext cx="9162720" cy="648720"/>
            </a:xfrm>
            <a:custGeom>
              <a:avLst/>
              <a:gdLst>
                <a:gd name="textAreaLeft" fmla="*/ 0 w 9162720"/>
                <a:gd name="textAreaRight" fmla="*/ 9163080 w 9162720"/>
                <a:gd name="textAreaTop" fmla="*/ 0 h 648720"/>
                <a:gd name="textAreaBottom" fmla="*/ 649080 h 648720"/>
              </a:gdLst>
              <a:ahLst/>
              <a:cxnLst/>
              <a:rect l="textAreaLeft" t="textAreaTop" r="textAreaRight" b="textAreaBottom"/>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75">
              <a:solidFill>
                <a:srgbClr val="09b6be"/>
              </a:solidFill>
              <a:round/>
            </a:ln>
          </p:spPr>
          <p:style>
            <a:lnRef idx="0"/>
            <a:fillRef idx="0"/>
            <a:effectRef idx="0"/>
            <a:fontRef idx="minor"/>
          </p:style>
          <p:txBody>
            <a:bodyPr anchor="t">
              <a:noAutofit/>
            </a:bodyPr>
            <a:p>
              <a:pPr>
                <a:lnSpc>
                  <a:spcPct val="100000"/>
                </a:lnSpc>
                <a:tabLst>
                  <a:tab algn="l" pos="0"/>
                </a:tabLst>
              </a:pPr>
              <a:endParaRPr b="0" lang="en-IN" sz="1800" strike="noStrike" u="none">
                <a:solidFill>
                  <a:schemeClr val="dk1"/>
                </a:solidFill>
                <a:effectLst/>
                <a:uFillTx/>
                <a:latin typeface="Constantia"/>
                <a:ea typeface="Constantia"/>
              </a:endParaRPr>
            </a:p>
          </p:txBody>
        </p:sp>
        <p:sp>
          <p:nvSpPr>
            <p:cNvPr id="56" name="Google Shape;36;p145"/>
            <p:cNvSpPr/>
            <p:nvPr/>
          </p:nvSpPr>
          <p:spPr>
            <a:xfrm rot="21435600">
              <a:off x="-14040" y="275400"/>
              <a:ext cx="9175320" cy="529920"/>
            </a:xfrm>
            <a:custGeom>
              <a:avLst/>
              <a:gdLst>
                <a:gd name="textAreaLeft" fmla="*/ 0 w 9175320"/>
                <a:gd name="textAreaRight" fmla="*/ 9175680 w 9175320"/>
                <a:gd name="textAreaTop" fmla="*/ 0 h 529920"/>
                <a:gd name="textAreaBottom" fmla="*/ 530280 h 529920"/>
              </a:gdLst>
              <a:ahLst/>
              <a:cxnLst/>
              <a:rect l="textAreaLeft" t="textAreaTop" r="textAreaRight" b="textAreaBottom"/>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a:solidFill>
                <a:srgbClr val="10cf9b"/>
              </a:solidFill>
              <a:round/>
            </a:ln>
          </p:spPr>
          <p:style>
            <a:lnRef idx="0"/>
            <a:fillRef idx="0"/>
            <a:effectRef idx="0"/>
            <a:fontRef idx="minor"/>
          </p:style>
          <p:txBody>
            <a:bodyPr anchor="t">
              <a:noAutofit/>
            </a:bodyPr>
            <a:p>
              <a:pPr>
                <a:lnSpc>
                  <a:spcPct val="100000"/>
                </a:lnSpc>
                <a:tabLst>
                  <a:tab algn="l" pos="0"/>
                </a:tabLst>
              </a:pPr>
              <a:endParaRPr b="0" lang="en-IN" sz="1800" strike="noStrike" u="none">
                <a:solidFill>
                  <a:schemeClr val="dk1"/>
                </a:solidFill>
                <a:effectLst/>
                <a:uFillTx/>
                <a:latin typeface="Constantia"/>
                <a:ea typeface="Constantia"/>
              </a:endParaRPr>
            </a:p>
          </p:txBody>
        </p:sp>
      </p:grpSp>
      <p:sp>
        <p:nvSpPr>
          <p:cNvPr id="57" name="PlaceHolder 1"/>
          <p:cNvSpPr>
            <a:spLocks noGrp="1"/>
          </p:cNvSpPr>
          <p:nvPr>
            <p:ph type="title"/>
          </p:nvPr>
        </p:nvSpPr>
        <p:spPr>
          <a:xfrm>
            <a:off x="533520" y="1371600"/>
            <a:ext cx="7851240" cy="1828440"/>
          </a:xfrm>
          <a:prstGeom prst="rect">
            <a:avLst/>
          </a:prstGeom>
          <a:noFill/>
          <a:ln w="0">
            <a:noFill/>
          </a:ln>
        </p:spPr>
        <p:txBody>
          <a:bodyPr lIns="0" rIns="18360" tIns="0" bIns="0" anchor="b">
            <a:normAutofit/>
          </a:bodyPr>
          <a:p>
            <a:pPr indent="0">
              <a:buNone/>
            </a:pPr>
            <a:r>
              <a:rPr b="0" lang="en-IN" sz="5600" strike="noStrike" u="none">
                <a:solidFill>
                  <a:srgbClr val="000000"/>
                </a:solidFill>
                <a:effectLst/>
                <a:uFillTx/>
                <a:latin typeface="Arial"/>
              </a:rPr>
              <a:t>Click to edit the title text format</a:t>
            </a:r>
            <a:endParaRPr b="0" lang="en-IN" sz="5600" strike="noStrike" u="none">
              <a:solidFill>
                <a:srgbClr val="000000"/>
              </a:solidFill>
              <a:effectLst/>
              <a:uFillTx/>
              <a:latin typeface="Arial"/>
            </a:endParaRPr>
          </a:p>
        </p:txBody>
      </p:sp>
      <p:sp>
        <p:nvSpPr>
          <p:cNvPr id="58" name="PlaceHolder 2"/>
          <p:cNvSpPr>
            <a:spLocks noGrp="1"/>
          </p:cNvSpPr>
          <p:nvPr>
            <p:ph type="dt" idx="16"/>
          </p:nvPr>
        </p:nvSpPr>
        <p:spPr>
          <a:xfrm>
            <a:off x="457200" y="6356520"/>
            <a:ext cx="2133360" cy="364680"/>
          </a:xfrm>
          <a:prstGeom prst="rect">
            <a:avLst/>
          </a:prstGeom>
          <a:noFill/>
          <a:ln w="0">
            <a:noFill/>
          </a:ln>
        </p:spPr>
        <p:txBody>
          <a:bodyPr lIns="0" rIns="0" tIns="0" bIns="0" anchor="b">
            <a:noAutofit/>
          </a:bodyPr>
          <a:lstStyle>
            <a:lvl1pPr indent="0">
              <a:buNone/>
              <a:defRPr b="0" lang="en-IN" sz="1400" strike="noStrike" u="none">
                <a:solidFill>
                  <a:srgbClr val="ffffff"/>
                </a:solidFill>
                <a:effectLst/>
                <a:uFillTx/>
                <a:latin typeface="Nimbus Roman"/>
              </a:defRPr>
            </a:lvl1pPr>
          </a:lstStyle>
          <a:p>
            <a:pPr indent="0">
              <a:buNone/>
            </a:pPr>
            <a:r>
              <a:rPr b="0" lang="en-IN" sz="1400" strike="noStrike" u="none">
                <a:solidFill>
                  <a:srgbClr val="ffffff"/>
                </a:solidFill>
                <a:effectLst/>
                <a:uFillTx/>
                <a:latin typeface="Nimbus Roman"/>
              </a:rPr>
              <a:t>&lt;date/time&gt;</a:t>
            </a:r>
            <a:endParaRPr b="0" lang="en-IN" sz="1400" strike="noStrike" u="none">
              <a:solidFill>
                <a:srgbClr val="ffffff"/>
              </a:solidFill>
              <a:effectLst/>
              <a:uFillTx/>
              <a:latin typeface="Nimbus Roman"/>
            </a:endParaRPr>
          </a:p>
        </p:txBody>
      </p:sp>
      <p:sp>
        <p:nvSpPr>
          <p:cNvPr id="59" name="PlaceHolder 3"/>
          <p:cNvSpPr>
            <a:spLocks noGrp="1"/>
          </p:cNvSpPr>
          <p:nvPr>
            <p:ph type="ftr" idx="17"/>
          </p:nvPr>
        </p:nvSpPr>
        <p:spPr>
          <a:xfrm>
            <a:off x="2666880" y="6356520"/>
            <a:ext cx="3352320" cy="364680"/>
          </a:xfrm>
          <a:prstGeom prst="rect">
            <a:avLst/>
          </a:prstGeom>
          <a:noFill/>
          <a:ln w="0">
            <a:noFill/>
          </a:ln>
        </p:spPr>
        <p:txBody>
          <a:bodyPr lIns="0" rIns="0" tIns="0" bIns="0" anchor="b">
            <a:noAutofit/>
          </a:bodyPr>
          <a:lstStyle>
            <a:lvl1pPr indent="0" algn="ctr">
              <a:buNone/>
              <a:defRPr b="0" lang="en-IN" sz="1400" strike="noStrike" u="none">
                <a:solidFill>
                  <a:srgbClr val="ffffff"/>
                </a:solidFill>
                <a:effectLst/>
                <a:uFillTx/>
                <a:latin typeface="Nimbus Roman"/>
              </a:defRPr>
            </a:lvl1pPr>
          </a:lstStyle>
          <a:p>
            <a:pPr indent="0" algn="ctr">
              <a:buNone/>
            </a:pPr>
            <a:r>
              <a:rPr b="0" lang="en-IN" sz="1400" strike="noStrike" u="none">
                <a:solidFill>
                  <a:srgbClr val="ffffff"/>
                </a:solidFill>
                <a:effectLst/>
                <a:uFillTx/>
                <a:latin typeface="Nimbus Roman"/>
              </a:rPr>
              <a:t>&lt;footer&gt;</a:t>
            </a:r>
            <a:endParaRPr b="0" lang="en-IN" sz="1400" strike="noStrike" u="none">
              <a:solidFill>
                <a:srgbClr val="ffffff"/>
              </a:solidFill>
              <a:effectLst/>
              <a:uFillTx/>
              <a:latin typeface="Nimbus Roman"/>
            </a:endParaRPr>
          </a:p>
        </p:txBody>
      </p:sp>
      <p:sp>
        <p:nvSpPr>
          <p:cNvPr id="60" name="PlaceHolder 4"/>
          <p:cNvSpPr>
            <a:spLocks noGrp="1"/>
          </p:cNvSpPr>
          <p:nvPr>
            <p:ph type="sldNum" idx="18"/>
          </p:nvPr>
        </p:nvSpPr>
        <p:spPr>
          <a:xfrm>
            <a:off x="7924680" y="6356520"/>
            <a:ext cx="761760" cy="364680"/>
          </a:xfrm>
          <a:prstGeom prst="rect">
            <a:avLst/>
          </a:prstGeom>
          <a:noFill/>
          <a:ln w="0">
            <a:noFill/>
          </a:ln>
        </p:spPr>
        <p:txBody>
          <a:bodyPr lIns="0" rIns="0" tIns="0" bIns="0" anchor="b">
            <a:noAutofit/>
          </a:bodyPr>
          <a:lstStyle>
            <a:lvl1pPr indent="0" algn="r">
              <a:lnSpc>
                <a:spcPct val="100000"/>
              </a:lnSpc>
              <a:buNone/>
              <a:tabLst>
                <a:tab algn="l" pos="0"/>
              </a:tabLst>
              <a:defRPr b="0" lang="en-US" sz="1200" strike="noStrike" u="none">
                <a:solidFill>
                  <a:srgbClr val="035c75"/>
                </a:solidFill>
                <a:effectLst/>
                <a:uFillTx/>
                <a:latin typeface="Constantia"/>
                <a:ea typeface="Constantia"/>
              </a:defRPr>
            </a:lvl1pPr>
          </a:lstStyle>
          <a:p>
            <a:pPr indent="0" algn="r">
              <a:lnSpc>
                <a:spcPct val="100000"/>
              </a:lnSpc>
              <a:buNone/>
              <a:tabLst>
                <a:tab algn="l" pos="0"/>
              </a:tabLst>
            </a:pPr>
            <a:fld id="{2BDA1A58-AC56-4036-B5B8-1EC456148749}" type="slidenum">
              <a:rPr b="0" lang="en-US" sz="1200" strike="noStrike" u="none">
                <a:solidFill>
                  <a:srgbClr val="035c75"/>
                </a:solidFill>
                <a:effectLst/>
                <a:uFillTx/>
                <a:latin typeface="Constantia"/>
                <a:ea typeface="Constantia"/>
              </a:rPr>
              <a:t>&lt;number&gt;</a:t>
            </a:fld>
            <a:endParaRPr b="0" lang="en-IN" sz="1200" strike="noStrike" u="none">
              <a:solidFill>
                <a:srgbClr val="ffffff"/>
              </a:solidFill>
              <a:effectLst/>
              <a:uFillTx/>
              <a:latin typeface="Nimbus Roman"/>
            </a:endParaRPr>
          </a:p>
        </p:txBody>
      </p:sp>
      <p:sp>
        <p:nvSpPr>
          <p:cNvPr id="61" name="PlaceHolder 5"/>
          <p:cNvSpPr>
            <a:spLocks noGrp="1"/>
          </p:cNvSpPr>
          <p:nvPr>
            <p:ph type="body"/>
          </p:nvPr>
        </p:nvSpPr>
        <p:spPr>
          <a:xfrm>
            <a:off x="457200" y="1604520"/>
            <a:ext cx="8229240" cy="3977280"/>
          </a:xfrm>
          <a:prstGeom prst="rect">
            <a:avLst/>
          </a:prstGeom>
          <a:noFill/>
          <a:ln w="0">
            <a:noFill/>
          </a:ln>
        </p:spPr>
        <p:txBody>
          <a:bodyPr lIns="0" rIns="0" tIns="0" bIns="0" anchor="t">
            <a:normAutofit/>
          </a:bodyPr>
          <a:p>
            <a:pPr marL="432000" indent="-324000">
              <a:spcBef>
                <a:spcPts val="1417"/>
              </a:spcBef>
              <a:buClr>
                <a:srgbClr val="ffffff"/>
              </a:buClr>
              <a:buSzPct val="45000"/>
              <a:buFont typeface="Wingdings" charset="2"/>
              <a:buChar char=""/>
            </a:pPr>
            <a:r>
              <a:rPr b="0" lang="en-IN" sz="1400" strike="noStrike" u="none">
                <a:solidFill>
                  <a:srgbClr val="000000"/>
                </a:solidFill>
                <a:effectLst/>
                <a:uFillTx/>
                <a:latin typeface="Arial"/>
              </a:rPr>
              <a:t>Click to edit the outline text format</a:t>
            </a:r>
            <a:endParaRPr b="0" lang="en-IN" sz="1400" strike="noStrike" u="none">
              <a:solidFill>
                <a:srgbClr val="000000"/>
              </a:solidFill>
              <a:effectLst/>
              <a:uFillTx/>
              <a:latin typeface="Arial"/>
            </a:endParaRPr>
          </a:p>
          <a:p>
            <a:pPr lvl="1" marL="864000" indent="-324000">
              <a:spcBef>
                <a:spcPts val="1134"/>
              </a:spcBef>
              <a:buClr>
                <a:srgbClr val="ffffff"/>
              </a:buClr>
              <a:buSzPct val="75000"/>
              <a:buFont typeface="Symbol" charset="2"/>
              <a:buChar char=""/>
            </a:pPr>
            <a:r>
              <a:rPr b="0" lang="en-IN" sz="1400" strike="noStrike" u="none">
                <a:solidFill>
                  <a:srgbClr val="000000"/>
                </a:solidFill>
                <a:effectLst/>
                <a:uFillTx/>
                <a:latin typeface="Arial"/>
              </a:rPr>
              <a:t>Second Outline Level</a:t>
            </a:r>
            <a:endParaRPr b="0" lang="en-IN" sz="1400" strike="noStrike" u="none">
              <a:solidFill>
                <a:srgbClr val="000000"/>
              </a:solidFill>
              <a:effectLst/>
              <a:uFillTx/>
              <a:latin typeface="Arial"/>
            </a:endParaRPr>
          </a:p>
          <a:p>
            <a:pPr lvl="2" marL="1296000" indent="-288000">
              <a:spcBef>
                <a:spcPts val="850"/>
              </a:spcBef>
              <a:buClr>
                <a:srgbClr val="ffffff"/>
              </a:buClr>
              <a:buSzPct val="45000"/>
              <a:buFont typeface="Wingdings" charset="2"/>
              <a:buChar char=""/>
            </a:pPr>
            <a:r>
              <a:rPr b="0" lang="en-IN" sz="1400" strike="noStrike" u="none">
                <a:solidFill>
                  <a:srgbClr val="000000"/>
                </a:solidFill>
                <a:effectLst/>
                <a:uFillTx/>
                <a:latin typeface="Arial"/>
              </a:rPr>
              <a:t>Third Outline Level</a:t>
            </a:r>
            <a:endParaRPr b="0" lang="en-IN" sz="1400" strike="noStrike" u="none">
              <a:solidFill>
                <a:srgbClr val="000000"/>
              </a:solidFill>
              <a:effectLst/>
              <a:uFillTx/>
              <a:latin typeface="Arial"/>
            </a:endParaRPr>
          </a:p>
          <a:p>
            <a:pPr lvl="3" marL="1728000" indent="-216000">
              <a:spcBef>
                <a:spcPts val="567"/>
              </a:spcBef>
              <a:buClr>
                <a:srgbClr val="ffffff"/>
              </a:buClr>
              <a:buSzPct val="75000"/>
              <a:buFont typeface="Symbol" charset="2"/>
              <a:buChar char=""/>
            </a:pPr>
            <a:r>
              <a:rPr b="0" lang="en-IN" sz="1400" strike="noStrike" u="none">
                <a:solidFill>
                  <a:srgbClr val="000000"/>
                </a:solidFill>
                <a:effectLst/>
                <a:uFillTx/>
                <a:latin typeface="Arial"/>
              </a:rPr>
              <a:t>Fourth Outline Level</a:t>
            </a:r>
            <a:endParaRPr b="0" lang="en-IN" sz="1400" strike="noStrike" u="none">
              <a:solidFill>
                <a:srgbClr val="000000"/>
              </a:solidFill>
              <a:effectLst/>
              <a:uFillTx/>
              <a:latin typeface="Arial"/>
            </a:endParaRPr>
          </a:p>
          <a:p>
            <a:pPr lvl="4" marL="2160000" indent="-216000">
              <a:spcBef>
                <a:spcPts val="283"/>
              </a:spcBef>
              <a:buClr>
                <a:srgbClr val="ffffff"/>
              </a:buClr>
              <a:buSzPct val="45000"/>
              <a:buFont typeface="Wingdings" charset="2"/>
              <a:buChar char=""/>
            </a:pPr>
            <a:r>
              <a:rPr b="0" lang="en-IN" sz="2000" strike="noStrike" u="none">
                <a:solidFill>
                  <a:srgbClr val="000000"/>
                </a:solidFill>
                <a:effectLst/>
                <a:uFillTx/>
                <a:latin typeface="Arial"/>
              </a:rPr>
              <a:t>Fifth Outline Level</a:t>
            </a:r>
            <a:endParaRPr b="0" lang="en-IN" sz="2000" strike="noStrike" u="none">
              <a:solidFill>
                <a:srgbClr val="000000"/>
              </a:solidFill>
              <a:effectLst/>
              <a:uFillTx/>
              <a:latin typeface="Arial"/>
            </a:endParaRPr>
          </a:p>
          <a:p>
            <a:pPr lvl="5" marL="2592000" indent="-216000">
              <a:spcBef>
                <a:spcPts val="283"/>
              </a:spcBef>
              <a:buClr>
                <a:srgbClr val="ffffff"/>
              </a:buClr>
              <a:buSzPct val="45000"/>
              <a:buFont typeface="Wingdings" charset="2"/>
              <a:buChar char=""/>
            </a:pPr>
            <a:r>
              <a:rPr b="0" lang="en-IN" sz="2000" strike="noStrike" u="none">
                <a:solidFill>
                  <a:srgbClr val="000000"/>
                </a:solidFill>
                <a:effectLst/>
                <a:uFillTx/>
                <a:latin typeface="Arial"/>
              </a:rPr>
              <a:t>Sixth Outline Level</a:t>
            </a:r>
            <a:endParaRPr b="0" lang="en-IN" sz="2000" strike="noStrike" u="none">
              <a:solidFill>
                <a:srgbClr val="000000"/>
              </a:solidFill>
              <a:effectLst/>
              <a:uFillTx/>
              <a:latin typeface="Arial"/>
            </a:endParaRPr>
          </a:p>
          <a:p>
            <a:pPr lvl="6" marL="3024000" indent="-216000">
              <a:spcBef>
                <a:spcPts val="283"/>
              </a:spcBef>
              <a:buClr>
                <a:srgbClr val="ffffff"/>
              </a:buClr>
              <a:buSzPct val="45000"/>
              <a:buFont typeface="Wingdings" charset="2"/>
              <a:buChar char=""/>
            </a:pPr>
            <a:r>
              <a:rPr b="0" lang="en-IN" sz="2000" strike="noStrike" u="none">
                <a:solidFill>
                  <a:srgbClr val="000000"/>
                </a:solidFill>
                <a:effectLst/>
                <a:uFillTx/>
                <a:latin typeface="Arial"/>
              </a:rPr>
              <a:t>Seventh Outline Level</a:t>
            </a:r>
            <a:endParaRPr b="0" lang="en-IN" sz="2000" strike="noStrike" u="none">
              <a:solidFill>
                <a:srgbClr val="000000"/>
              </a:solidFill>
              <a:effectLst/>
              <a:uFillTx/>
              <a:latin typeface="Arial"/>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SECTION_HEADER">
    <p:bg>
      <p:bgPr>
        <a:gradFill rotWithShape="0">
          <a:gsLst>
            <a:gs pos="0">
              <a:srgbClr val="439fd7"/>
            </a:gs>
            <a:gs pos="25000">
              <a:srgbClr val="4397ca"/>
            </a:gs>
            <a:gs pos="100000">
              <a:srgbClr val="00466a"/>
            </a:gs>
          </a:gsLst>
          <a:path path="circle">
            <a:fillToRect l="50000" t="50000" r="50000" b="50000"/>
          </a:path>
        </a:gradFill>
      </p:bgPr>
    </p:bg>
    <p:spTree>
      <p:nvGrpSpPr>
        <p:cNvPr id="1" name=""/>
        <p:cNvGrpSpPr/>
        <p:nvPr/>
      </p:nvGrpSpPr>
      <p:grpSpPr>
        <a:xfrm>
          <a:off x="0" y="0"/>
          <a:ext cx="0" cy="0"/>
          <a:chOff x="0" y="0"/>
          <a:chExt cx="0" cy="0"/>
        </a:xfrm>
      </p:grpSpPr>
      <p:sp>
        <p:nvSpPr>
          <p:cNvPr id="62" name="Google Shape;27;p145"/>
          <p:cNvSpPr/>
          <p:nvPr/>
        </p:nvSpPr>
        <p:spPr>
          <a:xfrm>
            <a:off x="-9360" y="-7200"/>
            <a:ext cx="9162720" cy="1041120"/>
          </a:xfrm>
          <a:custGeom>
            <a:avLst/>
            <a:gdLst>
              <a:gd name="textAreaLeft" fmla="*/ 0 w 9162720"/>
              <a:gd name="textAreaRight" fmla="*/ 9163080 w 9162720"/>
              <a:gd name="textAreaTop" fmla="*/ 0 h 1041120"/>
              <a:gd name="textAreaBottom" fmla="*/ 1041480 h 1041120"/>
            </a:gdLst>
            <a:ahLst/>
            <a:cxnLst/>
            <a:rect l="textAreaLeft" t="textAreaTop" r="textAreaRight" b="textAreaBottom"/>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rotWithShape="0">
            <a:gsLst>
              <a:gs pos="0">
                <a:srgbClr val="0079ad">
                  <a:alpha val="45000"/>
                </a:srgbClr>
              </a:gs>
              <a:gs pos="100000">
                <a:srgbClr val="00e9f7">
                  <a:alpha val="55000"/>
                </a:srgbClr>
              </a:gs>
            </a:gsLst>
            <a:lin ang="5400000"/>
          </a:gradFill>
          <a:ln w="0">
            <a:noFill/>
          </a:ln>
        </p:spPr>
        <p:style>
          <a:lnRef idx="0"/>
          <a:fillRef idx="0"/>
          <a:effectRef idx="0"/>
          <a:fontRef idx="minor"/>
        </p:style>
        <p:txBody>
          <a:bodyPr anchor="t">
            <a:noAutofit/>
          </a:bodyPr>
          <a:p>
            <a:pPr>
              <a:lnSpc>
                <a:spcPct val="100000"/>
              </a:lnSpc>
              <a:tabLst>
                <a:tab algn="l" pos="0"/>
              </a:tabLst>
            </a:pPr>
            <a:endParaRPr b="0" lang="en-IN" sz="1800" strike="noStrike" u="none">
              <a:solidFill>
                <a:schemeClr val="dk1"/>
              </a:solidFill>
              <a:effectLst/>
              <a:uFillTx/>
              <a:latin typeface="Constantia"/>
              <a:ea typeface="Constantia"/>
            </a:endParaRPr>
          </a:p>
        </p:txBody>
      </p:sp>
      <p:sp>
        <p:nvSpPr>
          <p:cNvPr id="63" name="Google Shape;28;p145"/>
          <p:cNvSpPr/>
          <p:nvPr/>
        </p:nvSpPr>
        <p:spPr>
          <a:xfrm>
            <a:off x="4381560" y="-7200"/>
            <a:ext cx="4762080" cy="637920"/>
          </a:xfrm>
          <a:custGeom>
            <a:avLst/>
            <a:gdLst>
              <a:gd name="textAreaLeft" fmla="*/ 0 w 4762080"/>
              <a:gd name="textAreaRight" fmla="*/ 4762440 w 4762080"/>
              <a:gd name="textAreaTop" fmla="*/ 0 h 637920"/>
              <a:gd name="textAreaBottom" fmla="*/ 638280 h 637920"/>
            </a:gdLst>
            <a:ahLst/>
            <a:cxnLst/>
            <a:rect l="textAreaLeft" t="textAreaTop" r="textAreaRight" b="textAreaBottom"/>
            <a:pathLst>
              <a:path w="3000" h="595">
                <a:moveTo>
                  <a:pt x="0" y="0"/>
                </a:moveTo>
                <a:cubicBezTo>
                  <a:pt x="174" y="102"/>
                  <a:pt x="1168" y="533"/>
                  <a:pt x="1668" y="564"/>
                </a:cubicBezTo>
                <a:cubicBezTo>
                  <a:pt x="2168" y="595"/>
                  <a:pt x="2778" y="279"/>
                  <a:pt x="3000" y="186"/>
                </a:cubicBezTo>
                <a:lnTo>
                  <a:pt x="3000" y="6"/>
                </a:lnTo>
                <a:lnTo>
                  <a:pt x="0" y="0"/>
                </a:lnTo>
                <a:close/>
              </a:path>
            </a:pathLst>
          </a:custGeom>
          <a:gradFill rotWithShape="0">
            <a:gsLst>
              <a:gs pos="0">
                <a:srgbClr val="00abb4">
                  <a:alpha val="30000"/>
                </a:srgbClr>
              </a:gs>
              <a:gs pos="80000">
                <a:srgbClr val="0099e4">
                  <a:alpha val="45000"/>
                </a:srgbClr>
              </a:gs>
              <a:gs pos="100000">
                <a:srgbClr val="0099e4">
                  <a:alpha val="45000"/>
                </a:srgbClr>
              </a:gs>
            </a:gsLst>
            <a:lin ang="5400000"/>
          </a:gradFill>
          <a:ln w="0">
            <a:noFill/>
          </a:ln>
        </p:spPr>
        <p:style>
          <a:lnRef idx="0"/>
          <a:fillRef idx="0"/>
          <a:effectRef idx="0"/>
          <a:fontRef idx="minor"/>
        </p:style>
        <p:txBody>
          <a:bodyPr anchor="t">
            <a:noAutofit/>
          </a:bodyPr>
          <a:p>
            <a:pPr>
              <a:lnSpc>
                <a:spcPct val="100000"/>
              </a:lnSpc>
              <a:tabLst>
                <a:tab algn="l" pos="0"/>
              </a:tabLst>
            </a:pPr>
            <a:endParaRPr b="0" lang="en-IN" sz="1800" strike="noStrike" u="none">
              <a:solidFill>
                <a:schemeClr val="dk1"/>
              </a:solidFill>
              <a:effectLst/>
              <a:uFillTx/>
              <a:latin typeface="Constantia"/>
              <a:ea typeface="Constantia"/>
            </a:endParaRPr>
          </a:p>
        </p:txBody>
      </p:sp>
      <p:grpSp>
        <p:nvGrpSpPr>
          <p:cNvPr id="64" name="Google Shape;34;p145"/>
          <p:cNvGrpSpPr/>
          <p:nvPr/>
        </p:nvGrpSpPr>
        <p:grpSpPr>
          <a:xfrm>
            <a:off x="-29160" y="-16560"/>
            <a:ext cx="9197640" cy="1086120"/>
            <a:chOff x="-29160" y="-16560"/>
            <a:chExt cx="9197640" cy="1086120"/>
          </a:xfrm>
        </p:grpSpPr>
        <p:sp>
          <p:nvSpPr>
            <p:cNvPr id="65" name="Google Shape;35;p145"/>
            <p:cNvSpPr/>
            <p:nvPr/>
          </p:nvSpPr>
          <p:spPr>
            <a:xfrm rot="21435600">
              <a:off x="-18720" y="201960"/>
              <a:ext cx="9162720" cy="648720"/>
            </a:xfrm>
            <a:custGeom>
              <a:avLst/>
              <a:gdLst>
                <a:gd name="textAreaLeft" fmla="*/ 0 w 9162720"/>
                <a:gd name="textAreaRight" fmla="*/ 9163080 w 9162720"/>
                <a:gd name="textAreaTop" fmla="*/ 0 h 648720"/>
                <a:gd name="textAreaBottom" fmla="*/ 649080 h 648720"/>
              </a:gdLst>
              <a:ahLst/>
              <a:cxnLst/>
              <a:rect l="textAreaLeft" t="textAreaTop" r="textAreaRight" b="textAreaBottom"/>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75">
              <a:solidFill>
                <a:srgbClr val="09b6be"/>
              </a:solidFill>
              <a:round/>
            </a:ln>
          </p:spPr>
          <p:style>
            <a:lnRef idx="0"/>
            <a:fillRef idx="0"/>
            <a:effectRef idx="0"/>
            <a:fontRef idx="minor"/>
          </p:style>
          <p:txBody>
            <a:bodyPr anchor="t">
              <a:noAutofit/>
            </a:bodyPr>
            <a:p>
              <a:pPr>
                <a:lnSpc>
                  <a:spcPct val="100000"/>
                </a:lnSpc>
                <a:tabLst>
                  <a:tab algn="l" pos="0"/>
                </a:tabLst>
              </a:pPr>
              <a:endParaRPr b="0" lang="en-IN" sz="1800" strike="noStrike" u="none">
                <a:solidFill>
                  <a:schemeClr val="dk1"/>
                </a:solidFill>
                <a:effectLst/>
                <a:uFillTx/>
                <a:latin typeface="Constantia"/>
                <a:ea typeface="Constantia"/>
              </a:endParaRPr>
            </a:p>
          </p:txBody>
        </p:sp>
        <p:sp>
          <p:nvSpPr>
            <p:cNvPr id="66" name="Google Shape;36;p145"/>
            <p:cNvSpPr/>
            <p:nvPr/>
          </p:nvSpPr>
          <p:spPr>
            <a:xfrm rot="21435600">
              <a:off x="-14040" y="275400"/>
              <a:ext cx="9175320" cy="529920"/>
            </a:xfrm>
            <a:custGeom>
              <a:avLst/>
              <a:gdLst>
                <a:gd name="textAreaLeft" fmla="*/ 0 w 9175320"/>
                <a:gd name="textAreaRight" fmla="*/ 9175680 w 9175320"/>
                <a:gd name="textAreaTop" fmla="*/ 0 h 529920"/>
                <a:gd name="textAreaBottom" fmla="*/ 530280 h 529920"/>
              </a:gdLst>
              <a:ahLst/>
              <a:cxnLst/>
              <a:rect l="textAreaLeft" t="textAreaTop" r="textAreaRight" b="textAreaBottom"/>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a:solidFill>
                <a:srgbClr val="10cf9b"/>
              </a:solidFill>
              <a:round/>
            </a:ln>
          </p:spPr>
          <p:style>
            <a:lnRef idx="0"/>
            <a:fillRef idx="0"/>
            <a:effectRef idx="0"/>
            <a:fontRef idx="minor"/>
          </p:style>
          <p:txBody>
            <a:bodyPr anchor="t">
              <a:noAutofit/>
            </a:bodyPr>
            <a:p>
              <a:pPr>
                <a:lnSpc>
                  <a:spcPct val="100000"/>
                </a:lnSpc>
                <a:tabLst>
                  <a:tab algn="l" pos="0"/>
                </a:tabLst>
              </a:pPr>
              <a:endParaRPr b="0" lang="en-IN" sz="1800" strike="noStrike" u="none">
                <a:solidFill>
                  <a:schemeClr val="dk1"/>
                </a:solidFill>
                <a:effectLst/>
                <a:uFillTx/>
                <a:latin typeface="Constantia"/>
                <a:ea typeface="Constantia"/>
              </a:endParaRPr>
            </a:p>
          </p:txBody>
        </p:sp>
      </p:grpSp>
      <p:sp>
        <p:nvSpPr>
          <p:cNvPr id="67" name="PlaceHolder 1"/>
          <p:cNvSpPr>
            <a:spLocks noGrp="1"/>
          </p:cNvSpPr>
          <p:nvPr>
            <p:ph type="title"/>
          </p:nvPr>
        </p:nvSpPr>
        <p:spPr>
          <a:xfrm>
            <a:off x="530280" y="1316880"/>
            <a:ext cx="7772040" cy="1362240"/>
          </a:xfrm>
          <a:prstGeom prst="rect">
            <a:avLst/>
          </a:prstGeom>
          <a:noFill/>
          <a:ln w="0">
            <a:noFill/>
          </a:ln>
        </p:spPr>
        <p:txBody>
          <a:bodyPr lIns="0" rIns="0" tIns="0" bIns="0" anchor="b">
            <a:noAutofit/>
          </a:bodyPr>
          <a:p>
            <a:pPr indent="0">
              <a:buNone/>
            </a:pPr>
            <a:r>
              <a:rPr b="0" lang="en-IN" sz="5600" strike="noStrike" u="none">
                <a:solidFill>
                  <a:srgbClr val="000000"/>
                </a:solidFill>
                <a:effectLst/>
                <a:uFillTx/>
                <a:latin typeface="Arial"/>
              </a:rPr>
              <a:t>Click to edit the title text format</a:t>
            </a:r>
            <a:endParaRPr b="0" lang="en-IN" sz="5600" strike="noStrike" u="none">
              <a:solidFill>
                <a:srgbClr val="000000"/>
              </a:solidFill>
              <a:effectLst/>
              <a:uFillTx/>
              <a:latin typeface="Arial"/>
            </a:endParaRPr>
          </a:p>
        </p:txBody>
      </p:sp>
      <p:sp>
        <p:nvSpPr>
          <p:cNvPr id="68" name="PlaceHolder 2"/>
          <p:cNvSpPr>
            <a:spLocks noGrp="1"/>
          </p:cNvSpPr>
          <p:nvPr>
            <p:ph type="body"/>
          </p:nvPr>
        </p:nvSpPr>
        <p:spPr>
          <a:xfrm>
            <a:off x="530280" y="2704680"/>
            <a:ext cx="7772040" cy="1509480"/>
          </a:xfrm>
          <a:prstGeom prst="rect">
            <a:avLst/>
          </a:prstGeom>
          <a:noFill/>
          <a:ln w="0">
            <a:noFill/>
          </a:ln>
        </p:spPr>
        <p:txBody>
          <a:bodyPr lIns="45720" rIns="45720" tIns="45720" bIns="45720" anchor="t">
            <a:normAutofit fontScale="55000" lnSpcReduction="19999"/>
          </a:bodyPr>
          <a:p>
            <a:pPr marL="432000" indent="-324000">
              <a:spcBef>
                <a:spcPts val="1417"/>
              </a:spcBef>
              <a:buClr>
                <a:srgbClr val="ffffff"/>
              </a:buClr>
              <a:buSzPct val="45000"/>
              <a:buFont typeface="Wingdings" charset="2"/>
              <a:buChar char=""/>
            </a:pPr>
            <a:r>
              <a:rPr b="0" lang="en-IN" sz="2200" strike="noStrike" u="none">
                <a:solidFill>
                  <a:srgbClr val="000000"/>
                </a:solidFill>
                <a:effectLst/>
                <a:uFillTx/>
                <a:latin typeface="Arial"/>
              </a:rPr>
              <a:t>Click to edit the outline text format</a:t>
            </a:r>
            <a:endParaRPr b="0" lang="en-IN" sz="2200" strike="noStrike" u="none">
              <a:solidFill>
                <a:srgbClr val="000000"/>
              </a:solidFill>
              <a:effectLst/>
              <a:uFillTx/>
              <a:latin typeface="Arial"/>
            </a:endParaRPr>
          </a:p>
          <a:p>
            <a:pPr lvl="1" marL="864000" indent="-324000">
              <a:spcBef>
                <a:spcPts val="1134"/>
              </a:spcBef>
              <a:buClr>
                <a:srgbClr val="ffffff"/>
              </a:buClr>
              <a:buSzPct val="75000"/>
              <a:buFont typeface="Symbol" charset="2"/>
              <a:buChar char=""/>
            </a:pPr>
            <a:r>
              <a:rPr b="0" lang="en-IN" sz="2200" strike="noStrike" u="none">
                <a:solidFill>
                  <a:srgbClr val="000000"/>
                </a:solidFill>
                <a:effectLst/>
                <a:uFillTx/>
                <a:latin typeface="Arial"/>
              </a:rPr>
              <a:t>Second Outline Level</a:t>
            </a:r>
            <a:endParaRPr b="0" lang="en-IN" sz="2200" strike="noStrike" u="none">
              <a:solidFill>
                <a:srgbClr val="000000"/>
              </a:solidFill>
              <a:effectLst/>
              <a:uFillTx/>
              <a:latin typeface="Arial"/>
            </a:endParaRPr>
          </a:p>
          <a:p>
            <a:pPr lvl="2" marL="1296000" indent="-288000">
              <a:spcBef>
                <a:spcPts val="850"/>
              </a:spcBef>
              <a:buClr>
                <a:srgbClr val="ffffff"/>
              </a:buClr>
              <a:buSzPct val="45000"/>
              <a:buFont typeface="Wingdings" charset="2"/>
              <a:buChar char=""/>
            </a:pPr>
            <a:r>
              <a:rPr b="0" lang="en-IN" sz="2200" strike="noStrike" u="none">
                <a:solidFill>
                  <a:srgbClr val="000000"/>
                </a:solidFill>
                <a:effectLst/>
                <a:uFillTx/>
                <a:latin typeface="Arial"/>
              </a:rPr>
              <a:t>Third Outline Level</a:t>
            </a:r>
            <a:endParaRPr b="0" lang="en-IN" sz="2200" strike="noStrike" u="none">
              <a:solidFill>
                <a:srgbClr val="000000"/>
              </a:solidFill>
              <a:effectLst/>
              <a:uFillTx/>
              <a:latin typeface="Arial"/>
            </a:endParaRPr>
          </a:p>
          <a:p>
            <a:pPr lvl="3" marL="1728000" indent="-216000">
              <a:spcBef>
                <a:spcPts val="567"/>
              </a:spcBef>
              <a:buClr>
                <a:srgbClr val="ffffff"/>
              </a:buClr>
              <a:buSzPct val="75000"/>
              <a:buFont typeface="Symbol" charset="2"/>
              <a:buChar char=""/>
            </a:pPr>
            <a:r>
              <a:rPr b="0" lang="en-IN" sz="2200" strike="noStrike" u="none">
                <a:solidFill>
                  <a:srgbClr val="000000"/>
                </a:solidFill>
                <a:effectLst/>
                <a:uFillTx/>
                <a:latin typeface="Arial"/>
              </a:rPr>
              <a:t>Fourth Outline Level</a:t>
            </a:r>
            <a:endParaRPr b="0" lang="en-IN" sz="2200" strike="noStrike" u="none">
              <a:solidFill>
                <a:srgbClr val="000000"/>
              </a:solidFill>
              <a:effectLst/>
              <a:uFillTx/>
              <a:latin typeface="Arial"/>
            </a:endParaRPr>
          </a:p>
          <a:p>
            <a:pPr lvl="4" marL="2160000" indent="-216000">
              <a:spcBef>
                <a:spcPts val="283"/>
              </a:spcBef>
              <a:buClr>
                <a:srgbClr val="ffffff"/>
              </a:buClr>
              <a:buSzPct val="45000"/>
              <a:buFont typeface="Wingdings" charset="2"/>
              <a:buChar char=""/>
            </a:pPr>
            <a:r>
              <a:rPr b="0" lang="en-IN" sz="2200" strike="noStrike" u="none">
                <a:solidFill>
                  <a:srgbClr val="000000"/>
                </a:solidFill>
                <a:effectLst/>
                <a:uFillTx/>
                <a:latin typeface="Arial"/>
              </a:rPr>
              <a:t>Fifth Outline Level</a:t>
            </a:r>
            <a:endParaRPr b="0" lang="en-IN" sz="2200" strike="noStrike" u="none">
              <a:solidFill>
                <a:srgbClr val="000000"/>
              </a:solidFill>
              <a:effectLst/>
              <a:uFillTx/>
              <a:latin typeface="Arial"/>
            </a:endParaRPr>
          </a:p>
          <a:p>
            <a:pPr lvl="5" marL="2592000" indent="-216000">
              <a:spcBef>
                <a:spcPts val="283"/>
              </a:spcBef>
              <a:buClr>
                <a:srgbClr val="ffffff"/>
              </a:buClr>
              <a:buSzPct val="45000"/>
              <a:buFont typeface="Wingdings" charset="2"/>
              <a:buChar char=""/>
            </a:pPr>
            <a:r>
              <a:rPr b="0" lang="en-IN" sz="2200" strike="noStrike" u="none">
                <a:solidFill>
                  <a:srgbClr val="000000"/>
                </a:solidFill>
                <a:effectLst/>
                <a:uFillTx/>
                <a:latin typeface="Arial"/>
              </a:rPr>
              <a:t>Sixth Outline Level</a:t>
            </a:r>
            <a:endParaRPr b="0" lang="en-IN" sz="2200" strike="noStrike" u="none">
              <a:solidFill>
                <a:srgbClr val="000000"/>
              </a:solidFill>
              <a:effectLst/>
              <a:uFillTx/>
              <a:latin typeface="Arial"/>
            </a:endParaRPr>
          </a:p>
          <a:p>
            <a:pPr lvl="6" marL="3024000" indent="-216000">
              <a:spcBef>
                <a:spcPts val="283"/>
              </a:spcBef>
              <a:buClr>
                <a:srgbClr val="ffffff"/>
              </a:buClr>
              <a:buSzPct val="45000"/>
              <a:buFont typeface="Wingdings" charset="2"/>
              <a:buChar char=""/>
            </a:pPr>
            <a:r>
              <a:rPr b="0" lang="en-IN" sz="2200" strike="noStrike" u="none">
                <a:solidFill>
                  <a:srgbClr val="000000"/>
                </a:solidFill>
                <a:effectLst/>
                <a:uFillTx/>
                <a:latin typeface="Arial"/>
              </a:rPr>
              <a:t>Seventh Outline Level</a:t>
            </a:r>
            <a:endParaRPr b="0" lang="en-IN" sz="2200" strike="noStrike" u="none">
              <a:solidFill>
                <a:srgbClr val="000000"/>
              </a:solidFill>
              <a:effectLst/>
              <a:uFillTx/>
              <a:latin typeface="Arial"/>
            </a:endParaRPr>
          </a:p>
        </p:txBody>
      </p:sp>
      <p:sp>
        <p:nvSpPr>
          <p:cNvPr id="69" name="PlaceHolder 3"/>
          <p:cNvSpPr>
            <a:spLocks noGrp="1"/>
          </p:cNvSpPr>
          <p:nvPr>
            <p:ph type="dt" idx="19"/>
          </p:nvPr>
        </p:nvSpPr>
        <p:spPr>
          <a:xfrm>
            <a:off x="457200" y="6356520"/>
            <a:ext cx="2133360" cy="364680"/>
          </a:xfrm>
          <a:prstGeom prst="rect">
            <a:avLst/>
          </a:prstGeom>
          <a:noFill/>
          <a:ln w="0">
            <a:noFill/>
          </a:ln>
        </p:spPr>
        <p:txBody>
          <a:bodyPr lIns="0" rIns="0" tIns="0" bIns="0" anchor="b">
            <a:noAutofit/>
          </a:bodyPr>
          <a:lstStyle>
            <a:lvl1pPr indent="0">
              <a:buNone/>
              <a:defRPr b="0" lang="en-IN" sz="1400" strike="noStrike" u="none">
                <a:solidFill>
                  <a:srgbClr val="ffffff"/>
                </a:solidFill>
                <a:effectLst/>
                <a:uFillTx/>
                <a:latin typeface="Nimbus Roman"/>
              </a:defRPr>
            </a:lvl1pPr>
          </a:lstStyle>
          <a:p>
            <a:pPr indent="0">
              <a:buNone/>
            </a:pPr>
            <a:r>
              <a:rPr b="0" lang="en-IN" sz="1400" strike="noStrike" u="none">
                <a:solidFill>
                  <a:srgbClr val="ffffff"/>
                </a:solidFill>
                <a:effectLst/>
                <a:uFillTx/>
                <a:latin typeface="Nimbus Roman"/>
              </a:rPr>
              <a:t>&lt;date/time&gt;</a:t>
            </a:r>
            <a:endParaRPr b="0" lang="en-IN" sz="1400" strike="noStrike" u="none">
              <a:solidFill>
                <a:srgbClr val="ffffff"/>
              </a:solidFill>
              <a:effectLst/>
              <a:uFillTx/>
              <a:latin typeface="Nimbus Roman"/>
            </a:endParaRPr>
          </a:p>
        </p:txBody>
      </p:sp>
      <p:sp>
        <p:nvSpPr>
          <p:cNvPr id="70" name="PlaceHolder 4"/>
          <p:cNvSpPr>
            <a:spLocks noGrp="1"/>
          </p:cNvSpPr>
          <p:nvPr>
            <p:ph type="ftr" idx="20"/>
          </p:nvPr>
        </p:nvSpPr>
        <p:spPr>
          <a:xfrm>
            <a:off x="2666880" y="6356520"/>
            <a:ext cx="3352320" cy="364680"/>
          </a:xfrm>
          <a:prstGeom prst="rect">
            <a:avLst/>
          </a:prstGeom>
          <a:noFill/>
          <a:ln w="0">
            <a:noFill/>
          </a:ln>
        </p:spPr>
        <p:txBody>
          <a:bodyPr lIns="0" rIns="0" tIns="0" bIns="0" anchor="b">
            <a:noAutofit/>
          </a:bodyPr>
          <a:lstStyle>
            <a:lvl1pPr indent="0" algn="ctr">
              <a:buNone/>
              <a:defRPr b="0" lang="en-IN" sz="1400" strike="noStrike" u="none">
                <a:solidFill>
                  <a:srgbClr val="ffffff"/>
                </a:solidFill>
                <a:effectLst/>
                <a:uFillTx/>
                <a:latin typeface="Nimbus Roman"/>
              </a:defRPr>
            </a:lvl1pPr>
          </a:lstStyle>
          <a:p>
            <a:pPr indent="0" algn="ctr">
              <a:buNone/>
            </a:pPr>
            <a:r>
              <a:rPr b="0" lang="en-IN" sz="1400" strike="noStrike" u="none">
                <a:solidFill>
                  <a:srgbClr val="ffffff"/>
                </a:solidFill>
                <a:effectLst/>
                <a:uFillTx/>
                <a:latin typeface="Nimbus Roman"/>
              </a:rPr>
              <a:t>&lt;footer&gt;</a:t>
            </a:r>
            <a:endParaRPr b="0" lang="en-IN" sz="1400" strike="noStrike" u="none">
              <a:solidFill>
                <a:srgbClr val="ffffff"/>
              </a:solidFill>
              <a:effectLst/>
              <a:uFillTx/>
              <a:latin typeface="Nimbus Roman"/>
            </a:endParaRPr>
          </a:p>
        </p:txBody>
      </p:sp>
      <p:sp>
        <p:nvSpPr>
          <p:cNvPr id="71" name="PlaceHolder 5"/>
          <p:cNvSpPr>
            <a:spLocks noGrp="1"/>
          </p:cNvSpPr>
          <p:nvPr>
            <p:ph type="sldNum" idx="21"/>
          </p:nvPr>
        </p:nvSpPr>
        <p:spPr>
          <a:xfrm>
            <a:off x="7924680" y="6356520"/>
            <a:ext cx="761760" cy="364680"/>
          </a:xfrm>
          <a:prstGeom prst="rect">
            <a:avLst/>
          </a:prstGeom>
          <a:noFill/>
          <a:ln w="0">
            <a:noFill/>
          </a:ln>
        </p:spPr>
        <p:txBody>
          <a:bodyPr lIns="0" rIns="0" tIns="0" bIns="0" anchor="b">
            <a:noAutofit/>
          </a:bodyPr>
          <a:lstStyle>
            <a:lvl1pPr indent="0" algn="r">
              <a:lnSpc>
                <a:spcPct val="100000"/>
              </a:lnSpc>
              <a:buNone/>
              <a:tabLst>
                <a:tab algn="l" pos="0"/>
              </a:tabLst>
              <a:defRPr b="0" lang="en-US" sz="1200" strike="noStrike" u="none">
                <a:solidFill>
                  <a:srgbClr val="035c75"/>
                </a:solidFill>
                <a:effectLst/>
                <a:uFillTx/>
                <a:latin typeface="Constantia"/>
                <a:ea typeface="Constantia"/>
              </a:defRPr>
            </a:lvl1pPr>
          </a:lstStyle>
          <a:p>
            <a:pPr indent="0" algn="r">
              <a:lnSpc>
                <a:spcPct val="100000"/>
              </a:lnSpc>
              <a:buNone/>
              <a:tabLst>
                <a:tab algn="l" pos="0"/>
              </a:tabLst>
            </a:pPr>
            <a:fld id="{35FB15C6-40B2-4ECD-9B3A-8D839273CE3D}" type="slidenum">
              <a:rPr b="0" lang="en-US" sz="1200" strike="noStrike" u="none">
                <a:solidFill>
                  <a:srgbClr val="035c75"/>
                </a:solidFill>
                <a:effectLst/>
                <a:uFillTx/>
                <a:latin typeface="Constantia"/>
                <a:ea typeface="Constantia"/>
              </a:rPr>
              <a:t>&lt;number&gt;</a:t>
            </a:fld>
            <a:endParaRPr b="0" lang="en-IN" sz="1200" strike="noStrike" u="none">
              <a:solidFill>
                <a:srgbClr val="ffffff"/>
              </a:solidFill>
              <a:effectLst/>
              <a:uFillTx/>
              <a:latin typeface="Nimbus Roman"/>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WO_OBJECTS">
    <p:bg>
      <p:bgPr>
        <a:blipFill rotWithShape="0">
          <a:blip r:embed="rId2"/>
          <a:tile tx="0" ty="0" sx="64150" sy="64150" algn="tl"/>
        </a:blipFill>
      </p:bgPr>
    </p:bg>
    <p:spTree>
      <p:nvGrpSpPr>
        <p:cNvPr id="1" name=""/>
        <p:cNvGrpSpPr/>
        <p:nvPr/>
      </p:nvGrpSpPr>
      <p:grpSpPr>
        <a:xfrm>
          <a:off x="0" y="0"/>
          <a:ext cx="0" cy="0"/>
          <a:chOff x="0" y="0"/>
          <a:chExt cx="0" cy="0"/>
        </a:xfrm>
      </p:grpSpPr>
      <p:sp>
        <p:nvSpPr>
          <p:cNvPr id="72" name="Google Shape;27;p145"/>
          <p:cNvSpPr/>
          <p:nvPr/>
        </p:nvSpPr>
        <p:spPr>
          <a:xfrm>
            <a:off x="-9360" y="-7200"/>
            <a:ext cx="9162720" cy="1041120"/>
          </a:xfrm>
          <a:custGeom>
            <a:avLst/>
            <a:gdLst>
              <a:gd name="textAreaLeft" fmla="*/ 0 w 9162720"/>
              <a:gd name="textAreaRight" fmla="*/ 9163080 w 9162720"/>
              <a:gd name="textAreaTop" fmla="*/ 0 h 1041120"/>
              <a:gd name="textAreaBottom" fmla="*/ 1041480 h 1041120"/>
            </a:gdLst>
            <a:ahLst/>
            <a:cxnLst/>
            <a:rect l="textAreaLeft" t="textAreaTop" r="textAreaRight" b="textAreaBottom"/>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rotWithShape="0">
            <a:gsLst>
              <a:gs pos="0">
                <a:srgbClr val="0079ad">
                  <a:alpha val="45000"/>
                </a:srgbClr>
              </a:gs>
              <a:gs pos="100000">
                <a:srgbClr val="00e9f7">
                  <a:alpha val="55000"/>
                </a:srgbClr>
              </a:gs>
            </a:gsLst>
            <a:lin ang="5400000"/>
          </a:gradFill>
          <a:ln w="0">
            <a:noFill/>
          </a:ln>
        </p:spPr>
        <p:style>
          <a:lnRef idx="0"/>
          <a:fillRef idx="0"/>
          <a:effectRef idx="0"/>
          <a:fontRef idx="minor"/>
        </p:style>
        <p:txBody>
          <a:bodyPr anchor="t">
            <a:noAutofit/>
          </a:bodyPr>
          <a:p>
            <a:pPr>
              <a:lnSpc>
                <a:spcPct val="100000"/>
              </a:lnSpc>
              <a:tabLst>
                <a:tab algn="l" pos="0"/>
              </a:tabLst>
            </a:pPr>
            <a:endParaRPr b="0" lang="en-IN" sz="1800" strike="noStrike" u="none">
              <a:solidFill>
                <a:schemeClr val="dk1"/>
              </a:solidFill>
              <a:effectLst/>
              <a:uFillTx/>
              <a:latin typeface="Constantia"/>
              <a:ea typeface="Constantia"/>
            </a:endParaRPr>
          </a:p>
        </p:txBody>
      </p:sp>
      <p:sp>
        <p:nvSpPr>
          <p:cNvPr id="73" name="Google Shape;28;p145"/>
          <p:cNvSpPr/>
          <p:nvPr/>
        </p:nvSpPr>
        <p:spPr>
          <a:xfrm>
            <a:off x="4381560" y="-7200"/>
            <a:ext cx="4762080" cy="637920"/>
          </a:xfrm>
          <a:custGeom>
            <a:avLst/>
            <a:gdLst>
              <a:gd name="textAreaLeft" fmla="*/ 0 w 4762080"/>
              <a:gd name="textAreaRight" fmla="*/ 4762440 w 4762080"/>
              <a:gd name="textAreaTop" fmla="*/ 0 h 637920"/>
              <a:gd name="textAreaBottom" fmla="*/ 638280 h 637920"/>
            </a:gdLst>
            <a:ahLst/>
            <a:cxnLst/>
            <a:rect l="textAreaLeft" t="textAreaTop" r="textAreaRight" b="textAreaBottom"/>
            <a:pathLst>
              <a:path w="3000" h="595">
                <a:moveTo>
                  <a:pt x="0" y="0"/>
                </a:moveTo>
                <a:cubicBezTo>
                  <a:pt x="174" y="102"/>
                  <a:pt x="1168" y="533"/>
                  <a:pt x="1668" y="564"/>
                </a:cubicBezTo>
                <a:cubicBezTo>
                  <a:pt x="2168" y="595"/>
                  <a:pt x="2778" y="279"/>
                  <a:pt x="3000" y="186"/>
                </a:cubicBezTo>
                <a:lnTo>
                  <a:pt x="3000" y="6"/>
                </a:lnTo>
                <a:lnTo>
                  <a:pt x="0" y="0"/>
                </a:lnTo>
                <a:close/>
              </a:path>
            </a:pathLst>
          </a:custGeom>
          <a:gradFill rotWithShape="0">
            <a:gsLst>
              <a:gs pos="0">
                <a:srgbClr val="00abb4">
                  <a:alpha val="30000"/>
                </a:srgbClr>
              </a:gs>
              <a:gs pos="80000">
                <a:srgbClr val="0099e4">
                  <a:alpha val="45000"/>
                </a:srgbClr>
              </a:gs>
              <a:gs pos="100000">
                <a:srgbClr val="0099e4">
                  <a:alpha val="45000"/>
                </a:srgbClr>
              </a:gs>
            </a:gsLst>
            <a:lin ang="5400000"/>
          </a:gradFill>
          <a:ln w="0">
            <a:noFill/>
          </a:ln>
        </p:spPr>
        <p:style>
          <a:lnRef idx="0"/>
          <a:fillRef idx="0"/>
          <a:effectRef idx="0"/>
          <a:fontRef idx="minor"/>
        </p:style>
        <p:txBody>
          <a:bodyPr anchor="t">
            <a:noAutofit/>
          </a:bodyPr>
          <a:p>
            <a:pPr>
              <a:lnSpc>
                <a:spcPct val="100000"/>
              </a:lnSpc>
              <a:tabLst>
                <a:tab algn="l" pos="0"/>
              </a:tabLst>
            </a:pPr>
            <a:endParaRPr b="0" lang="en-IN" sz="1800" strike="noStrike" u="none">
              <a:solidFill>
                <a:schemeClr val="dk1"/>
              </a:solidFill>
              <a:effectLst/>
              <a:uFillTx/>
              <a:latin typeface="Constantia"/>
              <a:ea typeface="Constantia"/>
            </a:endParaRPr>
          </a:p>
        </p:txBody>
      </p:sp>
      <p:grpSp>
        <p:nvGrpSpPr>
          <p:cNvPr id="74" name="Google Shape;34;p145"/>
          <p:cNvGrpSpPr/>
          <p:nvPr/>
        </p:nvGrpSpPr>
        <p:grpSpPr>
          <a:xfrm>
            <a:off x="-29160" y="-16560"/>
            <a:ext cx="9197640" cy="1086120"/>
            <a:chOff x="-29160" y="-16560"/>
            <a:chExt cx="9197640" cy="1086120"/>
          </a:xfrm>
        </p:grpSpPr>
        <p:sp>
          <p:nvSpPr>
            <p:cNvPr id="75" name="Google Shape;35;p145"/>
            <p:cNvSpPr/>
            <p:nvPr/>
          </p:nvSpPr>
          <p:spPr>
            <a:xfrm rot="21435600">
              <a:off x="-18720" y="201960"/>
              <a:ext cx="9162720" cy="648720"/>
            </a:xfrm>
            <a:custGeom>
              <a:avLst/>
              <a:gdLst>
                <a:gd name="textAreaLeft" fmla="*/ 0 w 9162720"/>
                <a:gd name="textAreaRight" fmla="*/ 9163080 w 9162720"/>
                <a:gd name="textAreaTop" fmla="*/ 0 h 648720"/>
                <a:gd name="textAreaBottom" fmla="*/ 649080 h 648720"/>
              </a:gdLst>
              <a:ahLst/>
              <a:cxnLst/>
              <a:rect l="textAreaLeft" t="textAreaTop" r="textAreaRight" b="textAreaBottom"/>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75">
              <a:solidFill>
                <a:srgbClr val="09b6be"/>
              </a:solidFill>
              <a:round/>
            </a:ln>
          </p:spPr>
          <p:style>
            <a:lnRef idx="0"/>
            <a:fillRef idx="0"/>
            <a:effectRef idx="0"/>
            <a:fontRef idx="minor"/>
          </p:style>
          <p:txBody>
            <a:bodyPr anchor="t">
              <a:noAutofit/>
            </a:bodyPr>
            <a:p>
              <a:pPr>
                <a:lnSpc>
                  <a:spcPct val="100000"/>
                </a:lnSpc>
                <a:tabLst>
                  <a:tab algn="l" pos="0"/>
                </a:tabLst>
              </a:pPr>
              <a:endParaRPr b="0" lang="en-IN" sz="1800" strike="noStrike" u="none">
                <a:solidFill>
                  <a:schemeClr val="dk1"/>
                </a:solidFill>
                <a:effectLst/>
                <a:uFillTx/>
                <a:latin typeface="Constantia"/>
                <a:ea typeface="Constantia"/>
              </a:endParaRPr>
            </a:p>
          </p:txBody>
        </p:sp>
        <p:sp>
          <p:nvSpPr>
            <p:cNvPr id="76" name="Google Shape;36;p145"/>
            <p:cNvSpPr/>
            <p:nvPr/>
          </p:nvSpPr>
          <p:spPr>
            <a:xfrm rot="21435600">
              <a:off x="-14040" y="275400"/>
              <a:ext cx="9175320" cy="529920"/>
            </a:xfrm>
            <a:custGeom>
              <a:avLst/>
              <a:gdLst>
                <a:gd name="textAreaLeft" fmla="*/ 0 w 9175320"/>
                <a:gd name="textAreaRight" fmla="*/ 9175680 w 9175320"/>
                <a:gd name="textAreaTop" fmla="*/ 0 h 529920"/>
                <a:gd name="textAreaBottom" fmla="*/ 530280 h 529920"/>
              </a:gdLst>
              <a:ahLst/>
              <a:cxnLst/>
              <a:rect l="textAreaLeft" t="textAreaTop" r="textAreaRight" b="textAreaBottom"/>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a:solidFill>
                <a:srgbClr val="10cf9b"/>
              </a:solidFill>
              <a:round/>
            </a:ln>
          </p:spPr>
          <p:style>
            <a:lnRef idx="0"/>
            <a:fillRef idx="0"/>
            <a:effectRef idx="0"/>
            <a:fontRef idx="minor"/>
          </p:style>
          <p:txBody>
            <a:bodyPr anchor="t">
              <a:noAutofit/>
            </a:bodyPr>
            <a:p>
              <a:pPr>
                <a:lnSpc>
                  <a:spcPct val="100000"/>
                </a:lnSpc>
                <a:tabLst>
                  <a:tab algn="l" pos="0"/>
                </a:tabLst>
              </a:pPr>
              <a:endParaRPr b="0" lang="en-IN" sz="1800" strike="noStrike" u="none">
                <a:solidFill>
                  <a:schemeClr val="dk1"/>
                </a:solidFill>
                <a:effectLst/>
                <a:uFillTx/>
                <a:latin typeface="Constantia"/>
                <a:ea typeface="Constantia"/>
              </a:endParaRPr>
            </a:p>
          </p:txBody>
        </p:sp>
      </p:grpSp>
      <p:sp>
        <p:nvSpPr>
          <p:cNvPr id="77" name="PlaceHolder 1"/>
          <p:cNvSpPr>
            <a:spLocks noGrp="1"/>
          </p:cNvSpPr>
          <p:nvPr>
            <p:ph type="title"/>
          </p:nvPr>
        </p:nvSpPr>
        <p:spPr>
          <a:xfrm>
            <a:off x="457200" y="704160"/>
            <a:ext cx="8229240" cy="1142640"/>
          </a:xfrm>
          <a:prstGeom prst="rect">
            <a:avLst/>
          </a:prstGeom>
          <a:noFill/>
          <a:ln w="0">
            <a:noFill/>
          </a:ln>
        </p:spPr>
        <p:txBody>
          <a:bodyPr lIns="0" rIns="0" tIns="45720" bIns="0" anchor="b">
            <a:normAutofit fontScale="92500" lnSpcReduction="9999"/>
          </a:bodyPr>
          <a:p>
            <a:pPr indent="0">
              <a:buNone/>
            </a:pPr>
            <a:r>
              <a:rPr b="0" lang="en-IN" sz="5000" strike="noStrike" u="none">
                <a:solidFill>
                  <a:srgbClr val="000000"/>
                </a:solidFill>
                <a:effectLst/>
                <a:uFillTx/>
                <a:latin typeface="Arial"/>
              </a:rPr>
              <a:t>Click to edit the title text format</a:t>
            </a:r>
            <a:endParaRPr b="0" lang="en-IN" sz="5000" strike="noStrike" u="none">
              <a:solidFill>
                <a:srgbClr val="000000"/>
              </a:solidFill>
              <a:effectLst/>
              <a:uFillTx/>
              <a:latin typeface="Arial"/>
            </a:endParaRPr>
          </a:p>
        </p:txBody>
      </p:sp>
      <p:sp>
        <p:nvSpPr>
          <p:cNvPr id="78" name="PlaceHolder 2"/>
          <p:cNvSpPr>
            <a:spLocks noGrp="1"/>
          </p:cNvSpPr>
          <p:nvPr>
            <p:ph type="body"/>
          </p:nvPr>
        </p:nvSpPr>
        <p:spPr>
          <a:xfrm>
            <a:off x="457200" y="1920240"/>
            <a:ext cx="4038120" cy="4434480"/>
          </a:xfrm>
          <a:prstGeom prst="rect">
            <a:avLst/>
          </a:prstGeom>
          <a:noFill/>
          <a:ln w="0">
            <a:noFill/>
          </a:ln>
        </p:spPr>
        <p:txBody>
          <a:bodyPr lIns="91440" rIns="91440" tIns="45720" bIns="45720" anchor="t">
            <a:normAutofit fontScale="77500" lnSpcReduction="19999"/>
          </a:bodyPr>
          <a:p>
            <a:pPr marL="432000" indent="-324000">
              <a:spcBef>
                <a:spcPts val="1417"/>
              </a:spcBef>
              <a:buClr>
                <a:srgbClr val="000000"/>
              </a:buClr>
              <a:buSzPct val="45000"/>
              <a:buFont typeface="Wingdings" charset="2"/>
              <a:buChar char=""/>
            </a:pPr>
            <a:r>
              <a:rPr b="0" lang="en-IN" sz="2600" strike="noStrike" u="none">
                <a:solidFill>
                  <a:srgbClr val="000000"/>
                </a:solidFill>
                <a:effectLst/>
                <a:uFillTx/>
                <a:latin typeface="Arial"/>
              </a:rPr>
              <a:t>Click to edit the outline text format</a:t>
            </a:r>
            <a:endParaRPr b="0" lang="en-IN" sz="2600" strike="noStrike" u="none">
              <a:solidFill>
                <a:srgbClr val="000000"/>
              </a:solidFill>
              <a:effectLst/>
              <a:uFillTx/>
              <a:latin typeface="Arial"/>
            </a:endParaRPr>
          </a:p>
          <a:p>
            <a:pPr lvl="1" marL="864000" indent="-324000">
              <a:spcBef>
                <a:spcPts val="1134"/>
              </a:spcBef>
              <a:buClr>
                <a:srgbClr val="000000"/>
              </a:buClr>
              <a:buSzPct val="75000"/>
              <a:buFont typeface="Symbol" charset="2"/>
              <a:buChar char=""/>
            </a:pPr>
            <a:r>
              <a:rPr b="0" lang="en-IN" sz="2600" strike="noStrike" u="none">
                <a:solidFill>
                  <a:srgbClr val="000000"/>
                </a:solidFill>
                <a:effectLst/>
                <a:uFillTx/>
                <a:latin typeface="Arial"/>
              </a:rPr>
              <a:t>Second Outline Level</a:t>
            </a:r>
            <a:endParaRPr b="0" lang="en-IN" sz="2600" strike="noStrike" u="none">
              <a:solidFill>
                <a:srgbClr val="000000"/>
              </a:solidFill>
              <a:effectLst/>
              <a:uFillTx/>
              <a:latin typeface="Arial"/>
            </a:endParaRPr>
          </a:p>
          <a:p>
            <a:pPr lvl="2" marL="1296000" indent="-288000">
              <a:spcBef>
                <a:spcPts val="850"/>
              </a:spcBef>
              <a:buClr>
                <a:srgbClr val="000000"/>
              </a:buClr>
              <a:buSzPct val="45000"/>
              <a:buFont typeface="Wingdings" charset="2"/>
              <a:buChar char=""/>
            </a:pPr>
            <a:r>
              <a:rPr b="0" lang="en-IN" sz="2600" strike="noStrike" u="none">
                <a:solidFill>
                  <a:srgbClr val="000000"/>
                </a:solidFill>
                <a:effectLst/>
                <a:uFillTx/>
                <a:latin typeface="Arial"/>
              </a:rPr>
              <a:t>Third Outline Level</a:t>
            </a:r>
            <a:endParaRPr b="0" lang="en-IN" sz="2600" strike="noStrike" u="none">
              <a:solidFill>
                <a:srgbClr val="000000"/>
              </a:solidFill>
              <a:effectLst/>
              <a:uFillTx/>
              <a:latin typeface="Arial"/>
            </a:endParaRPr>
          </a:p>
          <a:p>
            <a:pPr lvl="3" marL="1728000" indent="-216000">
              <a:spcBef>
                <a:spcPts val="567"/>
              </a:spcBef>
              <a:buClr>
                <a:srgbClr val="000000"/>
              </a:buClr>
              <a:buSzPct val="75000"/>
              <a:buFont typeface="Symbol" charset="2"/>
              <a:buChar char=""/>
            </a:pPr>
            <a:r>
              <a:rPr b="0" lang="en-IN" sz="2600" strike="noStrike" u="none">
                <a:solidFill>
                  <a:srgbClr val="000000"/>
                </a:solidFill>
                <a:effectLst/>
                <a:uFillTx/>
                <a:latin typeface="Arial"/>
              </a:rPr>
              <a:t>Fourth Outline Level</a:t>
            </a:r>
            <a:endParaRPr b="0" lang="en-IN" sz="2600" strike="noStrike" u="none">
              <a:solidFill>
                <a:srgbClr val="000000"/>
              </a:solidFill>
              <a:effectLst/>
              <a:uFillTx/>
              <a:latin typeface="Arial"/>
            </a:endParaRPr>
          </a:p>
          <a:p>
            <a:pPr lvl="4" marL="2160000" indent="-216000">
              <a:spcBef>
                <a:spcPts val="283"/>
              </a:spcBef>
              <a:buClr>
                <a:srgbClr val="000000"/>
              </a:buClr>
              <a:buSzPct val="45000"/>
              <a:buFont typeface="Wingdings" charset="2"/>
              <a:buChar char=""/>
            </a:pPr>
            <a:r>
              <a:rPr b="0" lang="en-IN" sz="2600" strike="noStrike" u="none">
                <a:solidFill>
                  <a:srgbClr val="000000"/>
                </a:solidFill>
                <a:effectLst/>
                <a:uFillTx/>
                <a:latin typeface="Arial"/>
              </a:rPr>
              <a:t>Fifth Outline Level</a:t>
            </a:r>
            <a:endParaRPr b="0" lang="en-IN" sz="2600" strike="noStrike" u="none">
              <a:solidFill>
                <a:srgbClr val="000000"/>
              </a:solidFill>
              <a:effectLst/>
              <a:uFillTx/>
              <a:latin typeface="Arial"/>
            </a:endParaRPr>
          </a:p>
          <a:p>
            <a:pPr lvl="5" marL="2592000" indent="-216000">
              <a:spcBef>
                <a:spcPts val="283"/>
              </a:spcBef>
              <a:buClr>
                <a:srgbClr val="000000"/>
              </a:buClr>
              <a:buSzPct val="45000"/>
              <a:buFont typeface="Wingdings" charset="2"/>
              <a:buChar char=""/>
            </a:pPr>
            <a:r>
              <a:rPr b="0" lang="en-IN" sz="2600" strike="noStrike" u="none">
                <a:solidFill>
                  <a:srgbClr val="000000"/>
                </a:solidFill>
                <a:effectLst/>
                <a:uFillTx/>
                <a:latin typeface="Arial"/>
              </a:rPr>
              <a:t>Sixth Outline Level</a:t>
            </a:r>
            <a:endParaRPr b="0" lang="en-IN" sz="2600" strike="noStrike" u="none">
              <a:solidFill>
                <a:srgbClr val="000000"/>
              </a:solidFill>
              <a:effectLst/>
              <a:uFillTx/>
              <a:latin typeface="Arial"/>
            </a:endParaRPr>
          </a:p>
          <a:p>
            <a:pPr lvl="6" marL="3024000" indent="-216000">
              <a:spcBef>
                <a:spcPts val="283"/>
              </a:spcBef>
              <a:buClr>
                <a:srgbClr val="000000"/>
              </a:buClr>
              <a:buSzPct val="45000"/>
              <a:buFont typeface="Wingdings" charset="2"/>
              <a:buChar char=""/>
            </a:pPr>
            <a:r>
              <a:rPr b="0" lang="en-IN" sz="2600" strike="noStrike" u="none">
                <a:solidFill>
                  <a:srgbClr val="000000"/>
                </a:solidFill>
                <a:effectLst/>
                <a:uFillTx/>
                <a:latin typeface="Arial"/>
              </a:rPr>
              <a:t>Seventh Outline Level</a:t>
            </a:r>
            <a:endParaRPr b="0" lang="en-IN" sz="2600" strike="noStrike" u="none">
              <a:solidFill>
                <a:srgbClr val="000000"/>
              </a:solidFill>
              <a:effectLst/>
              <a:uFillTx/>
              <a:latin typeface="Arial"/>
            </a:endParaRPr>
          </a:p>
        </p:txBody>
      </p:sp>
      <p:sp>
        <p:nvSpPr>
          <p:cNvPr id="79" name="PlaceHolder 3"/>
          <p:cNvSpPr>
            <a:spLocks noGrp="1"/>
          </p:cNvSpPr>
          <p:nvPr>
            <p:ph type="body"/>
          </p:nvPr>
        </p:nvSpPr>
        <p:spPr>
          <a:xfrm>
            <a:off x="4648320" y="1920240"/>
            <a:ext cx="4038120" cy="4434480"/>
          </a:xfrm>
          <a:prstGeom prst="rect">
            <a:avLst/>
          </a:prstGeom>
          <a:noFill/>
          <a:ln w="0">
            <a:noFill/>
          </a:ln>
        </p:spPr>
        <p:txBody>
          <a:bodyPr lIns="91440" rIns="91440" tIns="45720" bIns="45720" anchor="t">
            <a:normAutofit fontScale="77500" lnSpcReduction="19999"/>
          </a:bodyPr>
          <a:p>
            <a:pPr marL="432000" indent="-324000">
              <a:spcBef>
                <a:spcPts val="1417"/>
              </a:spcBef>
              <a:buClr>
                <a:srgbClr val="000000"/>
              </a:buClr>
              <a:buSzPct val="45000"/>
              <a:buFont typeface="Wingdings" charset="2"/>
              <a:buChar char=""/>
            </a:pPr>
            <a:r>
              <a:rPr b="0" lang="en-IN" sz="2600" strike="noStrike" u="none">
                <a:solidFill>
                  <a:srgbClr val="000000"/>
                </a:solidFill>
                <a:effectLst/>
                <a:uFillTx/>
                <a:latin typeface="Arial"/>
              </a:rPr>
              <a:t>Click to edit the outline text format</a:t>
            </a:r>
            <a:endParaRPr b="0" lang="en-IN" sz="2600" strike="noStrike" u="none">
              <a:solidFill>
                <a:srgbClr val="000000"/>
              </a:solidFill>
              <a:effectLst/>
              <a:uFillTx/>
              <a:latin typeface="Arial"/>
            </a:endParaRPr>
          </a:p>
          <a:p>
            <a:pPr lvl="1" marL="864000" indent="-324000">
              <a:spcBef>
                <a:spcPts val="1134"/>
              </a:spcBef>
              <a:buClr>
                <a:srgbClr val="000000"/>
              </a:buClr>
              <a:buSzPct val="75000"/>
              <a:buFont typeface="Symbol" charset="2"/>
              <a:buChar char=""/>
            </a:pPr>
            <a:r>
              <a:rPr b="0" lang="en-IN" sz="2600" strike="noStrike" u="none">
                <a:solidFill>
                  <a:srgbClr val="000000"/>
                </a:solidFill>
                <a:effectLst/>
                <a:uFillTx/>
                <a:latin typeface="Arial"/>
              </a:rPr>
              <a:t>Second Outline Level</a:t>
            </a:r>
            <a:endParaRPr b="0" lang="en-IN" sz="2600" strike="noStrike" u="none">
              <a:solidFill>
                <a:srgbClr val="000000"/>
              </a:solidFill>
              <a:effectLst/>
              <a:uFillTx/>
              <a:latin typeface="Arial"/>
            </a:endParaRPr>
          </a:p>
          <a:p>
            <a:pPr lvl="2" marL="1296000" indent="-288000">
              <a:spcBef>
                <a:spcPts val="850"/>
              </a:spcBef>
              <a:buClr>
                <a:srgbClr val="000000"/>
              </a:buClr>
              <a:buSzPct val="45000"/>
              <a:buFont typeface="Wingdings" charset="2"/>
              <a:buChar char=""/>
            </a:pPr>
            <a:r>
              <a:rPr b="0" lang="en-IN" sz="2600" strike="noStrike" u="none">
                <a:solidFill>
                  <a:srgbClr val="000000"/>
                </a:solidFill>
                <a:effectLst/>
                <a:uFillTx/>
                <a:latin typeface="Arial"/>
              </a:rPr>
              <a:t>Third Outline Level</a:t>
            </a:r>
            <a:endParaRPr b="0" lang="en-IN" sz="2600" strike="noStrike" u="none">
              <a:solidFill>
                <a:srgbClr val="000000"/>
              </a:solidFill>
              <a:effectLst/>
              <a:uFillTx/>
              <a:latin typeface="Arial"/>
            </a:endParaRPr>
          </a:p>
          <a:p>
            <a:pPr lvl="3" marL="1728000" indent="-216000">
              <a:spcBef>
                <a:spcPts val="567"/>
              </a:spcBef>
              <a:buClr>
                <a:srgbClr val="000000"/>
              </a:buClr>
              <a:buSzPct val="75000"/>
              <a:buFont typeface="Symbol" charset="2"/>
              <a:buChar char=""/>
            </a:pPr>
            <a:r>
              <a:rPr b="0" lang="en-IN" sz="2600" strike="noStrike" u="none">
                <a:solidFill>
                  <a:srgbClr val="000000"/>
                </a:solidFill>
                <a:effectLst/>
                <a:uFillTx/>
                <a:latin typeface="Arial"/>
              </a:rPr>
              <a:t>Fourth Outline Level</a:t>
            </a:r>
            <a:endParaRPr b="0" lang="en-IN" sz="2600" strike="noStrike" u="none">
              <a:solidFill>
                <a:srgbClr val="000000"/>
              </a:solidFill>
              <a:effectLst/>
              <a:uFillTx/>
              <a:latin typeface="Arial"/>
            </a:endParaRPr>
          </a:p>
          <a:p>
            <a:pPr lvl="4" marL="2160000" indent="-216000">
              <a:spcBef>
                <a:spcPts val="283"/>
              </a:spcBef>
              <a:buClr>
                <a:srgbClr val="000000"/>
              </a:buClr>
              <a:buSzPct val="45000"/>
              <a:buFont typeface="Wingdings" charset="2"/>
              <a:buChar char=""/>
            </a:pPr>
            <a:r>
              <a:rPr b="0" lang="en-IN" sz="2600" strike="noStrike" u="none">
                <a:solidFill>
                  <a:srgbClr val="000000"/>
                </a:solidFill>
                <a:effectLst/>
                <a:uFillTx/>
                <a:latin typeface="Arial"/>
              </a:rPr>
              <a:t>Fifth Outline Level</a:t>
            </a:r>
            <a:endParaRPr b="0" lang="en-IN" sz="2600" strike="noStrike" u="none">
              <a:solidFill>
                <a:srgbClr val="000000"/>
              </a:solidFill>
              <a:effectLst/>
              <a:uFillTx/>
              <a:latin typeface="Arial"/>
            </a:endParaRPr>
          </a:p>
          <a:p>
            <a:pPr lvl="5" marL="2592000" indent="-216000">
              <a:spcBef>
                <a:spcPts val="283"/>
              </a:spcBef>
              <a:buClr>
                <a:srgbClr val="000000"/>
              </a:buClr>
              <a:buSzPct val="45000"/>
              <a:buFont typeface="Wingdings" charset="2"/>
              <a:buChar char=""/>
            </a:pPr>
            <a:r>
              <a:rPr b="0" lang="en-IN" sz="2600" strike="noStrike" u="none">
                <a:solidFill>
                  <a:srgbClr val="000000"/>
                </a:solidFill>
                <a:effectLst/>
                <a:uFillTx/>
                <a:latin typeface="Arial"/>
              </a:rPr>
              <a:t>Sixth Outline Level</a:t>
            </a:r>
            <a:endParaRPr b="0" lang="en-IN" sz="2600" strike="noStrike" u="none">
              <a:solidFill>
                <a:srgbClr val="000000"/>
              </a:solidFill>
              <a:effectLst/>
              <a:uFillTx/>
              <a:latin typeface="Arial"/>
            </a:endParaRPr>
          </a:p>
          <a:p>
            <a:pPr lvl="6" marL="3024000" indent="-216000">
              <a:spcBef>
                <a:spcPts val="283"/>
              </a:spcBef>
              <a:buClr>
                <a:srgbClr val="000000"/>
              </a:buClr>
              <a:buSzPct val="45000"/>
              <a:buFont typeface="Wingdings" charset="2"/>
              <a:buChar char=""/>
            </a:pPr>
            <a:r>
              <a:rPr b="0" lang="en-IN" sz="2600" strike="noStrike" u="none">
                <a:solidFill>
                  <a:srgbClr val="000000"/>
                </a:solidFill>
                <a:effectLst/>
                <a:uFillTx/>
                <a:latin typeface="Arial"/>
              </a:rPr>
              <a:t>Seventh Outline Level</a:t>
            </a:r>
            <a:endParaRPr b="0" lang="en-IN" sz="2600" strike="noStrike" u="none">
              <a:solidFill>
                <a:srgbClr val="000000"/>
              </a:solidFill>
              <a:effectLst/>
              <a:uFillTx/>
              <a:latin typeface="Arial"/>
            </a:endParaRPr>
          </a:p>
        </p:txBody>
      </p:sp>
      <p:sp>
        <p:nvSpPr>
          <p:cNvPr id="80" name="PlaceHolder 4"/>
          <p:cNvSpPr>
            <a:spLocks noGrp="1"/>
          </p:cNvSpPr>
          <p:nvPr>
            <p:ph type="dt" idx="22"/>
          </p:nvPr>
        </p:nvSpPr>
        <p:spPr>
          <a:xfrm>
            <a:off x="457200" y="6356520"/>
            <a:ext cx="2133360" cy="364680"/>
          </a:xfrm>
          <a:prstGeom prst="rect">
            <a:avLst/>
          </a:prstGeom>
          <a:noFill/>
          <a:ln w="0">
            <a:noFill/>
          </a:ln>
        </p:spPr>
        <p:txBody>
          <a:bodyPr lIns="0" rIns="0" tIns="0" bIns="0" anchor="b">
            <a:noAutofit/>
          </a:bodyPr>
          <a:lstStyle>
            <a:lvl1pPr indent="0">
              <a:buNone/>
              <a:defRPr b="0" lang="en-IN" sz="1400" strike="noStrike" u="none">
                <a:solidFill>
                  <a:srgbClr val="000000"/>
                </a:solidFill>
                <a:effectLst/>
                <a:uFillTx/>
                <a:latin typeface="Nimbus Roman"/>
              </a:defRPr>
            </a:lvl1pPr>
          </a:lstStyle>
          <a:p>
            <a:pPr indent="0">
              <a:buNone/>
            </a:pPr>
            <a:r>
              <a:rPr b="0" lang="en-IN" sz="1400" strike="noStrike" u="none">
                <a:solidFill>
                  <a:srgbClr val="000000"/>
                </a:solidFill>
                <a:effectLst/>
                <a:uFillTx/>
                <a:latin typeface="Nimbus Roman"/>
              </a:rPr>
              <a:t>&lt;date/time&gt;</a:t>
            </a:r>
            <a:endParaRPr b="0" lang="en-IN" sz="1400" strike="noStrike" u="none">
              <a:solidFill>
                <a:srgbClr val="000000"/>
              </a:solidFill>
              <a:effectLst/>
              <a:uFillTx/>
              <a:latin typeface="Nimbus Roman"/>
            </a:endParaRPr>
          </a:p>
        </p:txBody>
      </p:sp>
      <p:sp>
        <p:nvSpPr>
          <p:cNvPr id="81" name="PlaceHolder 5"/>
          <p:cNvSpPr>
            <a:spLocks noGrp="1"/>
          </p:cNvSpPr>
          <p:nvPr>
            <p:ph type="ftr" idx="23"/>
          </p:nvPr>
        </p:nvSpPr>
        <p:spPr>
          <a:xfrm>
            <a:off x="2666880" y="6356520"/>
            <a:ext cx="3352320" cy="364680"/>
          </a:xfrm>
          <a:prstGeom prst="rect">
            <a:avLst/>
          </a:prstGeom>
          <a:noFill/>
          <a:ln w="0">
            <a:noFill/>
          </a:ln>
        </p:spPr>
        <p:txBody>
          <a:bodyPr lIns="0" rIns="0" tIns="0" bIns="0" anchor="b">
            <a:noAutofit/>
          </a:bodyPr>
          <a:lstStyle>
            <a:lvl1pPr indent="0" algn="ctr">
              <a:buNone/>
              <a:defRPr b="0" lang="en-IN" sz="1400" strike="noStrike" u="none">
                <a:solidFill>
                  <a:srgbClr val="000000"/>
                </a:solidFill>
                <a:effectLst/>
                <a:uFillTx/>
                <a:latin typeface="Nimbus Roman"/>
              </a:defRPr>
            </a:lvl1pPr>
          </a:lstStyle>
          <a:p>
            <a:pPr indent="0" algn="ctr">
              <a:buNone/>
            </a:pPr>
            <a:r>
              <a:rPr b="0" lang="en-IN" sz="1400" strike="noStrike" u="none">
                <a:solidFill>
                  <a:srgbClr val="000000"/>
                </a:solidFill>
                <a:effectLst/>
                <a:uFillTx/>
                <a:latin typeface="Nimbus Roman"/>
              </a:rPr>
              <a:t>&lt;footer&gt;</a:t>
            </a:r>
            <a:endParaRPr b="0" lang="en-IN" sz="1400" strike="noStrike" u="none">
              <a:solidFill>
                <a:srgbClr val="000000"/>
              </a:solidFill>
              <a:effectLst/>
              <a:uFillTx/>
              <a:latin typeface="Nimbus Roman"/>
            </a:endParaRPr>
          </a:p>
        </p:txBody>
      </p:sp>
      <p:sp>
        <p:nvSpPr>
          <p:cNvPr id="82" name="PlaceHolder 6"/>
          <p:cNvSpPr>
            <a:spLocks noGrp="1"/>
          </p:cNvSpPr>
          <p:nvPr>
            <p:ph type="sldNum" idx="24"/>
          </p:nvPr>
        </p:nvSpPr>
        <p:spPr>
          <a:xfrm>
            <a:off x="7924680" y="6356520"/>
            <a:ext cx="761760" cy="364680"/>
          </a:xfrm>
          <a:prstGeom prst="rect">
            <a:avLst/>
          </a:prstGeom>
          <a:noFill/>
          <a:ln w="0">
            <a:noFill/>
          </a:ln>
        </p:spPr>
        <p:txBody>
          <a:bodyPr lIns="0" rIns="0" tIns="0" bIns="0" anchor="b">
            <a:noAutofit/>
          </a:bodyPr>
          <a:lstStyle>
            <a:lvl1pPr indent="0" algn="r">
              <a:lnSpc>
                <a:spcPct val="100000"/>
              </a:lnSpc>
              <a:buNone/>
              <a:tabLst>
                <a:tab algn="l" pos="0"/>
              </a:tabLst>
              <a:defRPr b="0" lang="en-US" sz="1200" strike="noStrike" u="none">
                <a:solidFill>
                  <a:srgbClr val="035c75"/>
                </a:solidFill>
                <a:effectLst/>
                <a:uFillTx/>
                <a:latin typeface="Constantia"/>
                <a:ea typeface="Constantia"/>
              </a:defRPr>
            </a:lvl1pPr>
          </a:lstStyle>
          <a:p>
            <a:pPr indent="0" algn="r">
              <a:lnSpc>
                <a:spcPct val="100000"/>
              </a:lnSpc>
              <a:buNone/>
              <a:tabLst>
                <a:tab algn="l" pos="0"/>
              </a:tabLst>
            </a:pPr>
            <a:fld id="{B9149275-40ED-4605-BD0A-C1FA6C435AA8}" type="slidenum">
              <a:rPr b="0" lang="en-US" sz="1200" strike="noStrike" u="none">
                <a:solidFill>
                  <a:srgbClr val="035c75"/>
                </a:solidFill>
                <a:effectLst/>
                <a:uFillTx/>
                <a:latin typeface="Constantia"/>
                <a:ea typeface="Constantia"/>
              </a:rPr>
              <a:t>&lt;number&gt;</a:t>
            </a:fld>
            <a:endParaRPr b="0" lang="en-IN" sz="1200" strike="noStrike" u="none">
              <a:solidFill>
                <a:srgbClr val="000000"/>
              </a:solidFill>
              <a:effectLst/>
              <a:uFillTx/>
              <a:latin typeface="Nimbus Roman"/>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WO_OBJECTS_WITH_TEXT">
    <p:bg>
      <p:bgPr>
        <a:blipFill rotWithShape="0">
          <a:blip r:embed="rId2"/>
          <a:tile tx="0" ty="0" sx="64150" sy="64150" algn="tl"/>
        </a:blipFill>
      </p:bgPr>
    </p:bg>
    <p:spTree>
      <p:nvGrpSpPr>
        <p:cNvPr id="1" name=""/>
        <p:cNvGrpSpPr/>
        <p:nvPr/>
      </p:nvGrpSpPr>
      <p:grpSpPr>
        <a:xfrm>
          <a:off x="0" y="0"/>
          <a:ext cx="0" cy="0"/>
          <a:chOff x="0" y="0"/>
          <a:chExt cx="0" cy="0"/>
        </a:xfrm>
      </p:grpSpPr>
      <p:sp>
        <p:nvSpPr>
          <p:cNvPr id="83" name="Google Shape;27;p145"/>
          <p:cNvSpPr/>
          <p:nvPr/>
        </p:nvSpPr>
        <p:spPr>
          <a:xfrm>
            <a:off x="-9360" y="-7200"/>
            <a:ext cx="9162720" cy="1041120"/>
          </a:xfrm>
          <a:custGeom>
            <a:avLst/>
            <a:gdLst>
              <a:gd name="textAreaLeft" fmla="*/ 0 w 9162720"/>
              <a:gd name="textAreaRight" fmla="*/ 9163080 w 9162720"/>
              <a:gd name="textAreaTop" fmla="*/ 0 h 1041120"/>
              <a:gd name="textAreaBottom" fmla="*/ 1041480 h 1041120"/>
            </a:gdLst>
            <a:ahLst/>
            <a:cxnLst/>
            <a:rect l="textAreaLeft" t="textAreaTop" r="textAreaRight" b="textAreaBottom"/>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rotWithShape="0">
            <a:gsLst>
              <a:gs pos="0">
                <a:srgbClr val="0079ad">
                  <a:alpha val="45000"/>
                </a:srgbClr>
              </a:gs>
              <a:gs pos="100000">
                <a:srgbClr val="00e9f7">
                  <a:alpha val="55000"/>
                </a:srgbClr>
              </a:gs>
            </a:gsLst>
            <a:lin ang="5400000"/>
          </a:gradFill>
          <a:ln w="0">
            <a:noFill/>
          </a:ln>
        </p:spPr>
        <p:style>
          <a:lnRef idx="0"/>
          <a:fillRef idx="0"/>
          <a:effectRef idx="0"/>
          <a:fontRef idx="minor"/>
        </p:style>
        <p:txBody>
          <a:bodyPr anchor="t">
            <a:noAutofit/>
          </a:bodyPr>
          <a:p>
            <a:pPr>
              <a:lnSpc>
                <a:spcPct val="100000"/>
              </a:lnSpc>
              <a:tabLst>
                <a:tab algn="l" pos="0"/>
              </a:tabLst>
            </a:pPr>
            <a:endParaRPr b="0" lang="en-IN" sz="1800" strike="noStrike" u="none">
              <a:solidFill>
                <a:schemeClr val="dk1"/>
              </a:solidFill>
              <a:effectLst/>
              <a:uFillTx/>
              <a:latin typeface="Constantia"/>
              <a:ea typeface="Constantia"/>
            </a:endParaRPr>
          </a:p>
        </p:txBody>
      </p:sp>
      <p:sp>
        <p:nvSpPr>
          <p:cNvPr id="84" name="Google Shape;28;p145"/>
          <p:cNvSpPr/>
          <p:nvPr/>
        </p:nvSpPr>
        <p:spPr>
          <a:xfrm>
            <a:off x="4381560" y="-7200"/>
            <a:ext cx="4762080" cy="637920"/>
          </a:xfrm>
          <a:custGeom>
            <a:avLst/>
            <a:gdLst>
              <a:gd name="textAreaLeft" fmla="*/ 0 w 4762080"/>
              <a:gd name="textAreaRight" fmla="*/ 4762440 w 4762080"/>
              <a:gd name="textAreaTop" fmla="*/ 0 h 637920"/>
              <a:gd name="textAreaBottom" fmla="*/ 638280 h 637920"/>
            </a:gdLst>
            <a:ahLst/>
            <a:cxnLst/>
            <a:rect l="textAreaLeft" t="textAreaTop" r="textAreaRight" b="textAreaBottom"/>
            <a:pathLst>
              <a:path w="3000" h="595">
                <a:moveTo>
                  <a:pt x="0" y="0"/>
                </a:moveTo>
                <a:cubicBezTo>
                  <a:pt x="174" y="102"/>
                  <a:pt x="1168" y="533"/>
                  <a:pt x="1668" y="564"/>
                </a:cubicBezTo>
                <a:cubicBezTo>
                  <a:pt x="2168" y="595"/>
                  <a:pt x="2778" y="279"/>
                  <a:pt x="3000" y="186"/>
                </a:cubicBezTo>
                <a:lnTo>
                  <a:pt x="3000" y="6"/>
                </a:lnTo>
                <a:lnTo>
                  <a:pt x="0" y="0"/>
                </a:lnTo>
                <a:close/>
              </a:path>
            </a:pathLst>
          </a:custGeom>
          <a:gradFill rotWithShape="0">
            <a:gsLst>
              <a:gs pos="0">
                <a:srgbClr val="00abb4">
                  <a:alpha val="30000"/>
                </a:srgbClr>
              </a:gs>
              <a:gs pos="80000">
                <a:srgbClr val="0099e4">
                  <a:alpha val="45000"/>
                </a:srgbClr>
              </a:gs>
              <a:gs pos="100000">
                <a:srgbClr val="0099e4">
                  <a:alpha val="45000"/>
                </a:srgbClr>
              </a:gs>
            </a:gsLst>
            <a:lin ang="5400000"/>
          </a:gradFill>
          <a:ln w="0">
            <a:noFill/>
          </a:ln>
        </p:spPr>
        <p:style>
          <a:lnRef idx="0"/>
          <a:fillRef idx="0"/>
          <a:effectRef idx="0"/>
          <a:fontRef idx="minor"/>
        </p:style>
        <p:txBody>
          <a:bodyPr anchor="t">
            <a:noAutofit/>
          </a:bodyPr>
          <a:p>
            <a:pPr>
              <a:lnSpc>
                <a:spcPct val="100000"/>
              </a:lnSpc>
              <a:tabLst>
                <a:tab algn="l" pos="0"/>
              </a:tabLst>
            </a:pPr>
            <a:endParaRPr b="0" lang="en-IN" sz="1800" strike="noStrike" u="none">
              <a:solidFill>
                <a:schemeClr val="dk1"/>
              </a:solidFill>
              <a:effectLst/>
              <a:uFillTx/>
              <a:latin typeface="Constantia"/>
              <a:ea typeface="Constantia"/>
            </a:endParaRPr>
          </a:p>
        </p:txBody>
      </p:sp>
      <p:grpSp>
        <p:nvGrpSpPr>
          <p:cNvPr id="85" name="Google Shape;34;p145"/>
          <p:cNvGrpSpPr/>
          <p:nvPr/>
        </p:nvGrpSpPr>
        <p:grpSpPr>
          <a:xfrm>
            <a:off x="-29160" y="-16560"/>
            <a:ext cx="9197640" cy="1086120"/>
            <a:chOff x="-29160" y="-16560"/>
            <a:chExt cx="9197640" cy="1086120"/>
          </a:xfrm>
        </p:grpSpPr>
        <p:sp>
          <p:nvSpPr>
            <p:cNvPr id="86" name="Google Shape;35;p145"/>
            <p:cNvSpPr/>
            <p:nvPr/>
          </p:nvSpPr>
          <p:spPr>
            <a:xfrm rot="21435600">
              <a:off x="-18720" y="201960"/>
              <a:ext cx="9162720" cy="648720"/>
            </a:xfrm>
            <a:custGeom>
              <a:avLst/>
              <a:gdLst>
                <a:gd name="textAreaLeft" fmla="*/ 0 w 9162720"/>
                <a:gd name="textAreaRight" fmla="*/ 9163080 w 9162720"/>
                <a:gd name="textAreaTop" fmla="*/ 0 h 648720"/>
                <a:gd name="textAreaBottom" fmla="*/ 649080 h 648720"/>
              </a:gdLst>
              <a:ahLst/>
              <a:cxnLst/>
              <a:rect l="textAreaLeft" t="textAreaTop" r="textAreaRight" b="textAreaBottom"/>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75">
              <a:solidFill>
                <a:srgbClr val="09b6be"/>
              </a:solidFill>
              <a:round/>
            </a:ln>
          </p:spPr>
          <p:style>
            <a:lnRef idx="0"/>
            <a:fillRef idx="0"/>
            <a:effectRef idx="0"/>
            <a:fontRef idx="minor"/>
          </p:style>
          <p:txBody>
            <a:bodyPr anchor="t">
              <a:noAutofit/>
            </a:bodyPr>
            <a:p>
              <a:pPr>
                <a:lnSpc>
                  <a:spcPct val="100000"/>
                </a:lnSpc>
                <a:tabLst>
                  <a:tab algn="l" pos="0"/>
                </a:tabLst>
              </a:pPr>
              <a:endParaRPr b="0" lang="en-IN" sz="1800" strike="noStrike" u="none">
                <a:solidFill>
                  <a:schemeClr val="dk1"/>
                </a:solidFill>
                <a:effectLst/>
                <a:uFillTx/>
                <a:latin typeface="Constantia"/>
                <a:ea typeface="Constantia"/>
              </a:endParaRPr>
            </a:p>
          </p:txBody>
        </p:sp>
        <p:sp>
          <p:nvSpPr>
            <p:cNvPr id="87" name="Google Shape;36;p145"/>
            <p:cNvSpPr/>
            <p:nvPr/>
          </p:nvSpPr>
          <p:spPr>
            <a:xfrm rot="21435600">
              <a:off x="-14040" y="275400"/>
              <a:ext cx="9175320" cy="529920"/>
            </a:xfrm>
            <a:custGeom>
              <a:avLst/>
              <a:gdLst>
                <a:gd name="textAreaLeft" fmla="*/ 0 w 9175320"/>
                <a:gd name="textAreaRight" fmla="*/ 9175680 w 9175320"/>
                <a:gd name="textAreaTop" fmla="*/ 0 h 529920"/>
                <a:gd name="textAreaBottom" fmla="*/ 530280 h 529920"/>
              </a:gdLst>
              <a:ahLst/>
              <a:cxnLst/>
              <a:rect l="textAreaLeft" t="textAreaTop" r="textAreaRight" b="textAreaBottom"/>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a:solidFill>
                <a:srgbClr val="10cf9b"/>
              </a:solidFill>
              <a:round/>
            </a:ln>
          </p:spPr>
          <p:style>
            <a:lnRef idx="0"/>
            <a:fillRef idx="0"/>
            <a:effectRef idx="0"/>
            <a:fontRef idx="minor"/>
          </p:style>
          <p:txBody>
            <a:bodyPr anchor="t">
              <a:noAutofit/>
            </a:bodyPr>
            <a:p>
              <a:pPr>
                <a:lnSpc>
                  <a:spcPct val="100000"/>
                </a:lnSpc>
                <a:tabLst>
                  <a:tab algn="l" pos="0"/>
                </a:tabLst>
              </a:pPr>
              <a:endParaRPr b="0" lang="en-IN" sz="1800" strike="noStrike" u="none">
                <a:solidFill>
                  <a:schemeClr val="dk1"/>
                </a:solidFill>
                <a:effectLst/>
                <a:uFillTx/>
                <a:latin typeface="Constantia"/>
                <a:ea typeface="Constantia"/>
              </a:endParaRPr>
            </a:p>
          </p:txBody>
        </p:sp>
      </p:grpSp>
      <p:sp>
        <p:nvSpPr>
          <p:cNvPr id="88" name="PlaceHolder 1"/>
          <p:cNvSpPr>
            <a:spLocks noGrp="1"/>
          </p:cNvSpPr>
          <p:nvPr>
            <p:ph type="title"/>
          </p:nvPr>
        </p:nvSpPr>
        <p:spPr>
          <a:xfrm>
            <a:off x="457200" y="704160"/>
            <a:ext cx="8229240" cy="1142640"/>
          </a:xfrm>
          <a:prstGeom prst="rect">
            <a:avLst/>
          </a:prstGeom>
          <a:noFill/>
          <a:ln w="0">
            <a:noFill/>
          </a:ln>
        </p:spPr>
        <p:txBody>
          <a:bodyPr lIns="0" rIns="0" tIns="45720" bIns="0" anchor="b">
            <a:normAutofit fontScale="92500" lnSpcReduction="9999"/>
          </a:bodyPr>
          <a:p>
            <a:pPr indent="0">
              <a:buNone/>
            </a:pPr>
            <a:r>
              <a:rPr b="0" lang="en-IN" sz="5000" strike="noStrike" u="none">
                <a:solidFill>
                  <a:srgbClr val="000000"/>
                </a:solidFill>
                <a:effectLst/>
                <a:uFillTx/>
                <a:latin typeface="Arial"/>
              </a:rPr>
              <a:t>Click to edit the title text format</a:t>
            </a:r>
            <a:endParaRPr b="0" lang="en-IN" sz="5000" strike="noStrike" u="none">
              <a:solidFill>
                <a:srgbClr val="000000"/>
              </a:solidFill>
              <a:effectLst/>
              <a:uFillTx/>
              <a:latin typeface="Arial"/>
            </a:endParaRPr>
          </a:p>
        </p:txBody>
      </p:sp>
      <p:sp>
        <p:nvSpPr>
          <p:cNvPr id="89" name="PlaceHolder 2"/>
          <p:cNvSpPr>
            <a:spLocks noGrp="1"/>
          </p:cNvSpPr>
          <p:nvPr>
            <p:ph type="body"/>
          </p:nvPr>
        </p:nvSpPr>
        <p:spPr>
          <a:xfrm>
            <a:off x="457200" y="1855080"/>
            <a:ext cx="4039920" cy="659160"/>
          </a:xfrm>
          <a:prstGeom prst="rect">
            <a:avLst/>
          </a:prstGeom>
          <a:noFill/>
          <a:ln w="0">
            <a:noFill/>
          </a:ln>
        </p:spPr>
        <p:txBody>
          <a:bodyPr lIns="45720" rIns="45720" tIns="0" bIns="0" anchor="ctr">
            <a:noAutofit/>
          </a:bodyPr>
          <a:p>
            <a:pPr marL="432000" indent="-324000">
              <a:spcBef>
                <a:spcPts val="1417"/>
              </a:spcBef>
              <a:buClr>
                <a:srgbClr val="000000"/>
              </a:buClr>
              <a:buSzPct val="45000"/>
              <a:buFont typeface="Wingdings" charset="2"/>
              <a:buChar char=""/>
            </a:pPr>
            <a:r>
              <a:rPr b="0" lang="en-IN" sz="2400" strike="noStrike" u="none">
                <a:solidFill>
                  <a:srgbClr val="000000"/>
                </a:solidFill>
                <a:effectLst/>
                <a:uFillTx/>
                <a:latin typeface="Arial"/>
              </a:rPr>
              <a:t>Click to edit the outline text format</a:t>
            </a:r>
            <a:endParaRPr b="0" lang="en-IN" sz="2400" strike="noStrike" u="none">
              <a:solidFill>
                <a:srgbClr val="000000"/>
              </a:solidFill>
              <a:effectLst/>
              <a:uFillTx/>
              <a:latin typeface="Arial"/>
            </a:endParaRPr>
          </a:p>
          <a:p>
            <a:pPr lvl="1" marL="864000" indent="-324000">
              <a:spcBef>
                <a:spcPts val="1134"/>
              </a:spcBef>
              <a:buClr>
                <a:srgbClr val="000000"/>
              </a:buClr>
              <a:buSzPct val="75000"/>
              <a:buFont typeface="Symbol" charset="2"/>
              <a:buChar char=""/>
            </a:pPr>
            <a:r>
              <a:rPr b="0" lang="en-IN" sz="2400" strike="noStrike" u="none">
                <a:solidFill>
                  <a:srgbClr val="000000"/>
                </a:solidFill>
                <a:effectLst/>
                <a:uFillTx/>
                <a:latin typeface="Arial"/>
              </a:rPr>
              <a:t>Second Outline Level</a:t>
            </a:r>
            <a:endParaRPr b="0" lang="en-IN" sz="2400" strike="noStrike" u="none">
              <a:solidFill>
                <a:srgbClr val="000000"/>
              </a:solidFill>
              <a:effectLst/>
              <a:uFillTx/>
              <a:latin typeface="Arial"/>
            </a:endParaRPr>
          </a:p>
          <a:p>
            <a:pPr lvl="2" marL="1296000" indent="-288000">
              <a:spcBef>
                <a:spcPts val="850"/>
              </a:spcBef>
              <a:buClr>
                <a:srgbClr val="000000"/>
              </a:buClr>
              <a:buSzPct val="45000"/>
              <a:buFont typeface="Wingdings" charset="2"/>
              <a:buChar char=""/>
            </a:pPr>
            <a:r>
              <a:rPr b="0" lang="en-IN" sz="2400" strike="noStrike" u="none">
                <a:solidFill>
                  <a:srgbClr val="000000"/>
                </a:solidFill>
                <a:effectLst/>
                <a:uFillTx/>
                <a:latin typeface="Arial"/>
              </a:rPr>
              <a:t>Third Outline Level</a:t>
            </a:r>
            <a:endParaRPr b="0" lang="en-IN" sz="2400" strike="noStrike" u="none">
              <a:solidFill>
                <a:srgbClr val="000000"/>
              </a:solidFill>
              <a:effectLst/>
              <a:uFillTx/>
              <a:latin typeface="Arial"/>
            </a:endParaRPr>
          </a:p>
          <a:p>
            <a:pPr lvl="3" marL="1728000" indent="-216000">
              <a:spcBef>
                <a:spcPts val="567"/>
              </a:spcBef>
              <a:buClr>
                <a:srgbClr val="000000"/>
              </a:buClr>
              <a:buSzPct val="75000"/>
              <a:buFont typeface="Symbol" charset="2"/>
              <a:buChar char=""/>
            </a:pPr>
            <a:r>
              <a:rPr b="0" lang="en-IN" sz="2400" strike="noStrike" u="none">
                <a:solidFill>
                  <a:srgbClr val="000000"/>
                </a:solidFill>
                <a:effectLst/>
                <a:uFillTx/>
                <a:latin typeface="Arial"/>
              </a:rPr>
              <a:t>Fourth Outline Level</a:t>
            </a:r>
            <a:endParaRPr b="0" lang="en-IN" sz="2400" strike="noStrike" u="none">
              <a:solidFill>
                <a:srgbClr val="000000"/>
              </a:solidFill>
              <a:effectLst/>
              <a:uFillTx/>
              <a:latin typeface="Arial"/>
            </a:endParaRPr>
          </a:p>
          <a:p>
            <a:pPr lvl="4" marL="2160000" indent="-216000">
              <a:spcBef>
                <a:spcPts val="283"/>
              </a:spcBef>
              <a:buClr>
                <a:srgbClr val="000000"/>
              </a:buClr>
              <a:buSzPct val="45000"/>
              <a:buFont typeface="Wingdings" charset="2"/>
              <a:buChar char=""/>
            </a:pPr>
            <a:r>
              <a:rPr b="0" lang="en-IN" sz="2400" strike="noStrike" u="none">
                <a:solidFill>
                  <a:srgbClr val="000000"/>
                </a:solidFill>
                <a:effectLst/>
                <a:uFillTx/>
                <a:latin typeface="Arial"/>
              </a:rPr>
              <a:t>Fifth Outline Level</a:t>
            </a:r>
            <a:endParaRPr b="0" lang="en-IN" sz="2400" strike="noStrike" u="none">
              <a:solidFill>
                <a:srgbClr val="000000"/>
              </a:solidFill>
              <a:effectLst/>
              <a:uFillTx/>
              <a:latin typeface="Arial"/>
            </a:endParaRPr>
          </a:p>
          <a:p>
            <a:pPr lvl="5" marL="2592000" indent="-216000">
              <a:spcBef>
                <a:spcPts val="283"/>
              </a:spcBef>
              <a:buClr>
                <a:srgbClr val="000000"/>
              </a:buClr>
              <a:buSzPct val="45000"/>
              <a:buFont typeface="Wingdings" charset="2"/>
              <a:buChar char=""/>
            </a:pPr>
            <a:r>
              <a:rPr b="0" lang="en-IN" sz="2400" strike="noStrike" u="none">
                <a:solidFill>
                  <a:srgbClr val="000000"/>
                </a:solidFill>
                <a:effectLst/>
                <a:uFillTx/>
                <a:latin typeface="Arial"/>
              </a:rPr>
              <a:t>Sixth Outline Level</a:t>
            </a:r>
            <a:endParaRPr b="0" lang="en-IN" sz="2400" strike="noStrike" u="none">
              <a:solidFill>
                <a:srgbClr val="000000"/>
              </a:solidFill>
              <a:effectLst/>
              <a:uFillTx/>
              <a:latin typeface="Arial"/>
            </a:endParaRPr>
          </a:p>
          <a:p>
            <a:pPr lvl="6" marL="3024000" indent="-216000">
              <a:spcBef>
                <a:spcPts val="283"/>
              </a:spcBef>
              <a:buClr>
                <a:srgbClr val="000000"/>
              </a:buClr>
              <a:buSzPct val="45000"/>
              <a:buFont typeface="Wingdings" charset="2"/>
              <a:buChar char=""/>
            </a:pPr>
            <a:r>
              <a:rPr b="0" lang="en-IN" sz="2400" strike="noStrike" u="none">
                <a:solidFill>
                  <a:srgbClr val="000000"/>
                </a:solidFill>
                <a:effectLst/>
                <a:uFillTx/>
                <a:latin typeface="Arial"/>
              </a:rPr>
              <a:t>Seventh Outline Level</a:t>
            </a:r>
            <a:endParaRPr b="0" lang="en-IN" sz="2400" strike="noStrike" u="none">
              <a:solidFill>
                <a:srgbClr val="000000"/>
              </a:solidFill>
              <a:effectLst/>
              <a:uFillTx/>
              <a:latin typeface="Arial"/>
            </a:endParaRPr>
          </a:p>
        </p:txBody>
      </p:sp>
      <p:sp>
        <p:nvSpPr>
          <p:cNvPr id="90" name="PlaceHolder 3"/>
          <p:cNvSpPr>
            <a:spLocks noGrp="1"/>
          </p:cNvSpPr>
          <p:nvPr>
            <p:ph type="body"/>
          </p:nvPr>
        </p:nvSpPr>
        <p:spPr>
          <a:xfrm>
            <a:off x="4645080" y="1859760"/>
            <a:ext cx="4041360" cy="654480"/>
          </a:xfrm>
          <a:prstGeom prst="rect">
            <a:avLst/>
          </a:prstGeom>
          <a:noFill/>
          <a:ln w="0">
            <a:noFill/>
          </a:ln>
        </p:spPr>
        <p:txBody>
          <a:bodyPr lIns="45720" rIns="45720" tIns="0" bIns="0" anchor="ctr">
            <a:normAutofit fontScale="25000" lnSpcReduction="19999"/>
          </a:bodyPr>
          <a:p>
            <a:pPr marL="432000" indent="-324000">
              <a:spcBef>
                <a:spcPts val="1417"/>
              </a:spcBef>
              <a:buClr>
                <a:srgbClr val="000000"/>
              </a:buClr>
              <a:buSzPct val="45000"/>
              <a:buFont typeface="Wingdings" charset="2"/>
              <a:buChar char=""/>
            </a:pPr>
            <a:r>
              <a:rPr b="0" lang="en-IN" sz="2400" strike="noStrike" u="none">
                <a:solidFill>
                  <a:srgbClr val="000000"/>
                </a:solidFill>
                <a:effectLst/>
                <a:uFillTx/>
                <a:latin typeface="Arial"/>
              </a:rPr>
              <a:t>Click to edit the outline text format</a:t>
            </a:r>
            <a:endParaRPr b="0" lang="en-IN" sz="2400" strike="noStrike" u="none">
              <a:solidFill>
                <a:srgbClr val="000000"/>
              </a:solidFill>
              <a:effectLst/>
              <a:uFillTx/>
              <a:latin typeface="Arial"/>
            </a:endParaRPr>
          </a:p>
          <a:p>
            <a:pPr lvl="1" marL="864000" indent="-324000">
              <a:spcBef>
                <a:spcPts val="1134"/>
              </a:spcBef>
              <a:buClr>
                <a:srgbClr val="000000"/>
              </a:buClr>
              <a:buSzPct val="75000"/>
              <a:buFont typeface="Symbol" charset="2"/>
              <a:buChar char=""/>
            </a:pPr>
            <a:r>
              <a:rPr b="0" lang="en-IN" sz="2400" strike="noStrike" u="none">
                <a:solidFill>
                  <a:srgbClr val="000000"/>
                </a:solidFill>
                <a:effectLst/>
                <a:uFillTx/>
                <a:latin typeface="Arial"/>
              </a:rPr>
              <a:t>Second Outline Level</a:t>
            </a:r>
            <a:endParaRPr b="0" lang="en-IN" sz="2400" strike="noStrike" u="none">
              <a:solidFill>
                <a:srgbClr val="000000"/>
              </a:solidFill>
              <a:effectLst/>
              <a:uFillTx/>
              <a:latin typeface="Arial"/>
            </a:endParaRPr>
          </a:p>
          <a:p>
            <a:pPr lvl="2" marL="1296000" indent="-288000">
              <a:spcBef>
                <a:spcPts val="850"/>
              </a:spcBef>
              <a:buClr>
                <a:srgbClr val="000000"/>
              </a:buClr>
              <a:buSzPct val="45000"/>
              <a:buFont typeface="Wingdings" charset="2"/>
              <a:buChar char=""/>
            </a:pPr>
            <a:r>
              <a:rPr b="0" lang="en-IN" sz="2400" strike="noStrike" u="none">
                <a:solidFill>
                  <a:srgbClr val="000000"/>
                </a:solidFill>
                <a:effectLst/>
                <a:uFillTx/>
                <a:latin typeface="Arial"/>
              </a:rPr>
              <a:t>Third Outline Level</a:t>
            </a:r>
            <a:endParaRPr b="0" lang="en-IN" sz="2400" strike="noStrike" u="none">
              <a:solidFill>
                <a:srgbClr val="000000"/>
              </a:solidFill>
              <a:effectLst/>
              <a:uFillTx/>
              <a:latin typeface="Arial"/>
            </a:endParaRPr>
          </a:p>
          <a:p>
            <a:pPr lvl="3" marL="1728000" indent="-216000">
              <a:spcBef>
                <a:spcPts val="567"/>
              </a:spcBef>
              <a:buClr>
                <a:srgbClr val="000000"/>
              </a:buClr>
              <a:buSzPct val="75000"/>
              <a:buFont typeface="Symbol" charset="2"/>
              <a:buChar char=""/>
            </a:pPr>
            <a:r>
              <a:rPr b="0" lang="en-IN" sz="2400" strike="noStrike" u="none">
                <a:solidFill>
                  <a:srgbClr val="000000"/>
                </a:solidFill>
                <a:effectLst/>
                <a:uFillTx/>
                <a:latin typeface="Arial"/>
              </a:rPr>
              <a:t>Fourth Outline Level</a:t>
            </a:r>
            <a:endParaRPr b="0" lang="en-IN" sz="2400" strike="noStrike" u="none">
              <a:solidFill>
                <a:srgbClr val="000000"/>
              </a:solidFill>
              <a:effectLst/>
              <a:uFillTx/>
              <a:latin typeface="Arial"/>
            </a:endParaRPr>
          </a:p>
          <a:p>
            <a:pPr lvl="4" marL="2160000" indent="-216000">
              <a:spcBef>
                <a:spcPts val="283"/>
              </a:spcBef>
              <a:buClr>
                <a:srgbClr val="000000"/>
              </a:buClr>
              <a:buSzPct val="45000"/>
              <a:buFont typeface="Wingdings" charset="2"/>
              <a:buChar char=""/>
            </a:pPr>
            <a:r>
              <a:rPr b="0" lang="en-IN" sz="2400" strike="noStrike" u="none">
                <a:solidFill>
                  <a:srgbClr val="000000"/>
                </a:solidFill>
                <a:effectLst/>
                <a:uFillTx/>
                <a:latin typeface="Arial"/>
              </a:rPr>
              <a:t>Fifth Outline Level</a:t>
            </a:r>
            <a:endParaRPr b="0" lang="en-IN" sz="2400" strike="noStrike" u="none">
              <a:solidFill>
                <a:srgbClr val="000000"/>
              </a:solidFill>
              <a:effectLst/>
              <a:uFillTx/>
              <a:latin typeface="Arial"/>
            </a:endParaRPr>
          </a:p>
          <a:p>
            <a:pPr lvl="5" marL="2592000" indent="-216000">
              <a:spcBef>
                <a:spcPts val="283"/>
              </a:spcBef>
              <a:buClr>
                <a:srgbClr val="000000"/>
              </a:buClr>
              <a:buSzPct val="45000"/>
              <a:buFont typeface="Wingdings" charset="2"/>
              <a:buChar char=""/>
            </a:pPr>
            <a:r>
              <a:rPr b="0" lang="en-IN" sz="2400" strike="noStrike" u="none">
                <a:solidFill>
                  <a:srgbClr val="000000"/>
                </a:solidFill>
                <a:effectLst/>
                <a:uFillTx/>
                <a:latin typeface="Arial"/>
              </a:rPr>
              <a:t>Sixth Outline Level</a:t>
            </a:r>
            <a:endParaRPr b="0" lang="en-IN" sz="2400" strike="noStrike" u="none">
              <a:solidFill>
                <a:srgbClr val="000000"/>
              </a:solidFill>
              <a:effectLst/>
              <a:uFillTx/>
              <a:latin typeface="Arial"/>
            </a:endParaRPr>
          </a:p>
          <a:p>
            <a:pPr lvl="6" marL="3024000" indent="-216000">
              <a:spcBef>
                <a:spcPts val="283"/>
              </a:spcBef>
              <a:buClr>
                <a:srgbClr val="000000"/>
              </a:buClr>
              <a:buSzPct val="45000"/>
              <a:buFont typeface="Wingdings" charset="2"/>
              <a:buChar char=""/>
            </a:pPr>
            <a:r>
              <a:rPr b="0" lang="en-IN" sz="2400" strike="noStrike" u="none">
                <a:solidFill>
                  <a:srgbClr val="000000"/>
                </a:solidFill>
                <a:effectLst/>
                <a:uFillTx/>
                <a:latin typeface="Arial"/>
              </a:rPr>
              <a:t>Seventh Outline Level</a:t>
            </a:r>
            <a:endParaRPr b="0" lang="en-IN" sz="2400" strike="noStrike" u="none">
              <a:solidFill>
                <a:srgbClr val="000000"/>
              </a:solidFill>
              <a:effectLst/>
              <a:uFillTx/>
              <a:latin typeface="Arial"/>
            </a:endParaRPr>
          </a:p>
        </p:txBody>
      </p:sp>
      <p:sp>
        <p:nvSpPr>
          <p:cNvPr id="91" name="PlaceHolder 4"/>
          <p:cNvSpPr>
            <a:spLocks noGrp="1"/>
          </p:cNvSpPr>
          <p:nvPr>
            <p:ph type="body"/>
          </p:nvPr>
        </p:nvSpPr>
        <p:spPr>
          <a:xfrm>
            <a:off x="457200" y="2514600"/>
            <a:ext cx="4039920" cy="3845520"/>
          </a:xfrm>
          <a:prstGeom prst="rect">
            <a:avLst/>
          </a:prstGeom>
          <a:noFill/>
          <a:ln w="0">
            <a:noFill/>
          </a:ln>
        </p:spPr>
        <p:txBody>
          <a:bodyPr lIns="91440" rIns="91440" tIns="0" bIns="45720" anchor="t">
            <a:normAutofit fontScale="77500" lnSpcReduction="19999"/>
          </a:bodyPr>
          <a:p>
            <a:pPr marL="432000" indent="-324000">
              <a:spcBef>
                <a:spcPts val="1417"/>
              </a:spcBef>
              <a:buClr>
                <a:srgbClr val="000000"/>
              </a:buClr>
              <a:buSzPct val="45000"/>
              <a:buFont typeface="Wingdings" charset="2"/>
              <a:buChar char=""/>
            </a:pPr>
            <a:r>
              <a:rPr b="0" lang="en-IN" sz="2200" strike="noStrike" u="none">
                <a:solidFill>
                  <a:srgbClr val="000000"/>
                </a:solidFill>
                <a:effectLst/>
                <a:uFillTx/>
                <a:latin typeface="Arial"/>
              </a:rPr>
              <a:t>Click to edit the outline text format</a:t>
            </a:r>
            <a:endParaRPr b="0" lang="en-IN" sz="2200" strike="noStrike" u="none">
              <a:solidFill>
                <a:srgbClr val="000000"/>
              </a:solidFill>
              <a:effectLst/>
              <a:uFillTx/>
              <a:latin typeface="Arial"/>
            </a:endParaRPr>
          </a:p>
          <a:p>
            <a:pPr lvl="1" marL="864000" indent="-324000">
              <a:spcBef>
                <a:spcPts val="1134"/>
              </a:spcBef>
              <a:buClr>
                <a:srgbClr val="000000"/>
              </a:buClr>
              <a:buSzPct val="75000"/>
              <a:buFont typeface="Symbol" charset="2"/>
              <a:buChar char=""/>
            </a:pPr>
            <a:r>
              <a:rPr b="0" lang="en-IN" sz="2200" strike="noStrike" u="none">
                <a:solidFill>
                  <a:srgbClr val="000000"/>
                </a:solidFill>
                <a:effectLst/>
                <a:uFillTx/>
                <a:latin typeface="Arial"/>
              </a:rPr>
              <a:t>Second Outline Level</a:t>
            </a:r>
            <a:endParaRPr b="0" lang="en-IN" sz="2200" strike="noStrike" u="none">
              <a:solidFill>
                <a:srgbClr val="000000"/>
              </a:solidFill>
              <a:effectLst/>
              <a:uFillTx/>
              <a:latin typeface="Arial"/>
            </a:endParaRPr>
          </a:p>
          <a:p>
            <a:pPr lvl="2" marL="1296000" indent="-288000">
              <a:spcBef>
                <a:spcPts val="850"/>
              </a:spcBef>
              <a:buClr>
                <a:srgbClr val="000000"/>
              </a:buClr>
              <a:buSzPct val="45000"/>
              <a:buFont typeface="Wingdings" charset="2"/>
              <a:buChar char=""/>
            </a:pPr>
            <a:r>
              <a:rPr b="0" lang="en-IN" sz="2200" strike="noStrike" u="none">
                <a:solidFill>
                  <a:srgbClr val="000000"/>
                </a:solidFill>
                <a:effectLst/>
                <a:uFillTx/>
                <a:latin typeface="Arial"/>
              </a:rPr>
              <a:t>Third Outline Level</a:t>
            </a:r>
            <a:endParaRPr b="0" lang="en-IN" sz="2200" strike="noStrike" u="none">
              <a:solidFill>
                <a:srgbClr val="000000"/>
              </a:solidFill>
              <a:effectLst/>
              <a:uFillTx/>
              <a:latin typeface="Arial"/>
            </a:endParaRPr>
          </a:p>
          <a:p>
            <a:pPr lvl="3" marL="1728000" indent="-216000">
              <a:spcBef>
                <a:spcPts val="567"/>
              </a:spcBef>
              <a:buClr>
                <a:srgbClr val="000000"/>
              </a:buClr>
              <a:buSzPct val="75000"/>
              <a:buFont typeface="Symbol" charset="2"/>
              <a:buChar char=""/>
            </a:pPr>
            <a:r>
              <a:rPr b="0" lang="en-IN" sz="2200" strike="noStrike" u="none">
                <a:solidFill>
                  <a:srgbClr val="000000"/>
                </a:solidFill>
                <a:effectLst/>
                <a:uFillTx/>
                <a:latin typeface="Arial"/>
              </a:rPr>
              <a:t>Fourth Outline Level</a:t>
            </a:r>
            <a:endParaRPr b="0" lang="en-IN" sz="2200" strike="noStrike" u="none">
              <a:solidFill>
                <a:srgbClr val="000000"/>
              </a:solidFill>
              <a:effectLst/>
              <a:uFillTx/>
              <a:latin typeface="Arial"/>
            </a:endParaRPr>
          </a:p>
          <a:p>
            <a:pPr lvl="4" marL="2160000" indent="-216000">
              <a:spcBef>
                <a:spcPts val="283"/>
              </a:spcBef>
              <a:buClr>
                <a:srgbClr val="000000"/>
              </a:buClr>
              <a:buSzPct val="45000"/>
              <a:buFont typeface="Wingdings" charset="2"/>
              <a:buChar char=""/>
            </a:pPr>
            <a:r>
              <a:rPr b="0" lang="en-IN" sz="2200" strike="noStrike" u="none">
                <a:solidFill>
                  <a:srgbClr val="000000"/>
                </a:solidFill>
                <a:effectLst/>
                <a:uFillTx/>
                <a:latin typeface="Arial"/>
              </a:rPr>
              <a:t>Fifth Outline Level</a:t>
            </a:r>
            <a:endParaRPr b="0" lang="en-IN" sz="2200" strike="noStrike" u="none">
              <a:solidFill>
                <a:srgbClr val="000000"/>
              </a:solidFill>
              <a:effectLst/>
              <a:uFillTx/>
              <a:latin typeface="Arial"/>
            </a:endParaRPr>
          </a:p>
          <a:p>
            <a:pPr lvl="5" marL="2592000" indent="-216000">
              <a:spcBef>
                <a:spcPts val="283"/>
              </a:spcBef>
              <a:buClr>
                <a:srgbClr val="000000"/>
              </a:buClr>
              <a:buSzPct val="45000"/>
              <a:buFont typeface="Wingdings" charset="2"/>
              <a:buChar char=""/>
            </a:pPr>
            <a:r>
              <a:rPr b="0" lang="en-IN" sz="2200" strike="noStrike" u="none">
                <a:solidFill>
                  <a:srgbClr val="000000"/>
                </a:solidFill>
                <a:effectLst/>
                <a:uFillTx/>
                <a:latin typeface="Arial"/>
              </a:rPr>
              <a:t>Sixth Outline Level</a:t>
            </a:r>
            <a:endParaRPr b="0" lang="en-IN" sz="2200" strike="noStrike" u="none">
              <a:solidFill>
                <a:srgbClr val="000000"/>
              </a:solidFill>
              <a:effectLst/>
              <a:uFillTx/>
              <a:latin typeface="Arial"/>
            </a:endParaRPr>
          </a:p>
          <a:p>
            <a:pPr lvl="6" marL="3024000" indent="-216000">
              <a:spcBef>
                <a:spcPts val="283"/>
              </a:spcBef>
              <a:buClr>
                <a:srgbClr val="000000"/>
              </a:buClr>
              <a:buSzPct val="45000"/>
              <a:buFont typeface="Wingdings" charset="2"/>
              <a:buChar char=""/>
            </a:pPr>
            <a:r>
              <a:rPr b="0" lang="en-IN" sz="2200" strike="noStrike" u="none">
                <a:solidFill>
                  <a:srgbClr val="000000"/>
                </a:solidFill>
                <a:effectLst/>
                <a:uFillTx/>
                <a:latin typeface="Arial"/>
              </a:rPr>
              <a:t>Seventh Outline Level</a:t>
            </a:r>
            <a:endParaRPr b="0" lang="en-IN" sz="2200" strike="noStrike" u="none">
              <a:solidFill>
                <a:srgbClr val="000000"/>
              </a:solidFill>
              <a:effectLst/>
              <a:uFillTx/>
              <a:latin typeface="Arial"/>
            </a:endParaRPr>
          </a:p>
        </p:txBody>
      </p:sp>
      <p:sp>
        <p:nvSpPr>
          <p:cNvPr id="92" name="PlaceHolder 5"/>
          <p:cNvSpPr>
            <a:spLocks noGrp="1"/>
          </p:cNvSpPr>
          <p:nvPr>
            <p:ph type="body"/>
          </p:nvPr>
        </p:nvSpPr>
        <p:spPr>
          <a:xfrm>
            <a:off x="4645080" y="2514600"/>
            <a:ext cx="4041360" cy="3845520"/>
          </a:xfrm>
          <a:prstGeom prst="rect">
            <a:avLst/>
          </a:prstGeom>
          <a:noFill/>
          <a:ln w="0">
            <a:noFill/>
          </a:ln>
        </p:spPr>
        <p:txBody>
          <a:bodyPr lIns="91440" rIns="91440" tIns="0" bIns="45720" anchor="t">
            <a:normAutofit fontScale="77500" lnSpcReduction="19999"/>
          </a:bodyPr>
          <a:p>
            <a:pPr marL="432000" indent="-324000">
              <a:spcBef>
                <a:spcPts val="1417"/>
              </a:spcBef>
              <a:buClr>
                <a:srgbClr val="000000"/>
              </a:buClr>
              <a:buSzPct val="45000"/>
              <a:buFont typeface="Wingdings" charset="2"/>
              <a:buChar char=""/>
            </a:pPr>
            <a:r>
              <a:rPr b="0" lang="en-IN" sz="2200" strike="noStrike" u="none">
                <a:solidFill>
                  <a:srgbClr val="000000"/>
                </a:solidFill>
                <a:effectLst/>
                <a:uFillTx/>
                <a:latin typeface="Arial"/>
              </a:rPr>
              <a:t>Click to edit the outline text format</a:t>
            </a:r>
            <a:endParaRPr b="0" lang="en-IN" sz="2200" strike="noStrike" u="none">
              <a:solidFill>
                <a:srgbClr val="000000"/>
              </a:solidFill>
              <a:effectLst/>
              <a:uFillTx/>
              <a:latin typeface="Arial"/>
            </a:endParaRPr>
          </a:p>
          <a:p>
            <a:pPr lvl="1" marL="864000" indent="-324000">
              <a:spcBef>
                <a:spcPts val="1134"/>
              </a:spcBef>
              <a:buClr>
                <a:srgbClr val="000000"/>
              </a:buClr>
              <a:buSzPct val="75000"/>
              <a:buFont typeface="Symbol" charset="2"/>
              <a:buChar char=""/>
            </a:pPr>
            <a:r>
              <a:rPr b="0" lang="en-IN" sz="2200" strike="noStrike" u="none">
                <a:solidFill>
                  <a:srgbClr val="000000"/>
                </a:solidFill>
                <a:effectLst/>
                <a:uFillTx/>
                <a:latin typeface="Arial"/>
              </a:rPr>
              <a:t>Second Outline Level</a:t>
            </a:r>
            <a:endParaRPr b="0" lang="en-IN" sz="2200" strike="noStrike" u="none">
              <a:solidFill>
                <a:srgbClr val="000000"/>
              </a:solidFill>
              <a:effectLst/>
              <a:uFillTx/>
              <a:latin typeface="Arial"/>
            </a:endParaRPr>
          </a:p>
          <a:p>
            <a:pPr lvl="2" marL="1296000" indent="-288000">
              <a:spcBef>
                <a:spcPts val="850"/>
              </a:spcBef>
              <a:buClr>
                <a:srgbClr val="000000"/>
              </a:buClr>
              <a:buSzPct val="45000"/>
              <a:buFont typeface="Wingdings" charset="2"/>
              <a:buChar char=""/>
            </a:pPr>
            <a:r>
              <a:rPr b="0" lang="en-IN" sz="2200" strike="noStrike" u="none">
                <a:solidFill>
                  <a:srgbClr val="000000"/>
                </a:solidFill>
                <a:effectLst/>
                <a:uFillTx/>
                <a:latin typeface="Arial"/>
              </a:rPr>
              <a:t>Third Outline Level</a:t>
            </a:r>
            <a:endParaRPr b="0" lang="en-IN" sz="2200" strike="noStrike" u="none">
              <a:solidFill>
                <a:srgbClr val="000000"/>
              </a:solidFill>
              <a:effectLst/>
              <a:uFillTx/>
              <a:latin typeface="Arial"/>
            </a:endParaRPr>
          </a:p>
          <a:p>
            <a:pPr lvl="3" marL="1728000" indent="-216000">
              <a:spcBef>
                <a:spcPts val="567"/>
              </a:spcBef>
              <a:buClr>
                <a:srgbClr val="000000"/>
              </a:buClr>
              <a:buSzPct val="75000"/>
              <a:buFont typeface="Symbol" charset="2"/>
              <a:buChar char=""/>
            </a:pPr>
            <a:r>
              <a:rPr b="0" lang="en-IN" sz="2200" strike="noStrike" u="none">
                <a:solidFill>
                  <a:srgbClr val="000000"/>
                </a:solidFill>
                <a:effectLst/>
                <a:uFillTx/>
                <a:latin typeface="Arial"/>
              </a:rPr>
              <a:t>Fourth Outline Level</a:t>
            </a:r>
            <a:endParaRPr b="0" lang="en-IN" sz="2200" strike="noStrike" u="none">
              <a:solidFill>
                <a:srgbClr val="000000"/>
              </a:solidFill>
              <a:effectLst/>
              <a:uFillTx/>
              <a:latin typeface="Arial"/>
            </a:endParaRPr>
          </a:p>
          <a:p>
            <a:pPr lvl="4" marL="2160000" indent="-216000">
              <a:spcBef>
                <a:spcPts val="283"/>
              </a:spcBef>
              <a:buClr>
                <a:srgbClr val="000000"/>
              </a:buClr>
              <a:buSzPct val="45000"/>
              <a:buFont typeface="Wingdings" charset="2"/>
              <a:buChar char=""/>
            </a:pPr>
            <a:r>
              <a:rPr b="0" lang="en-IN" sz="2200" strike="noStrike" u="none">
                <a:solidFill>
                  <a:srgbClr val="000000"/>
                </a:solidFill>
                <a:effectLst/>
                <a:uFillTx/>
                <a:latin typeface="Arial"/>
              </a:rPr>
              <a:t>Fifth Outline Level</a:t>
            </a:r>
            <a:endParaRPr b="0" lang="en-IN" sz="2200" strike="noStrike" u="none">
              <a:solidFill>
                <a:srgbClr val="000000"/>
              </a:solidFill>
              <a:effectLst/>
              <a:uFillTx/>
              <a:latin typeface="Arial"/>
            </a:endParaRPr>
          </a:p>
          <a:p>
            <a:pPr lvl="5" marL="2592000" indent="-216000">
              <a:spcBef>
                <a:spcPts val="283"/>
              </a:spcBef>
              <a:buClr>
                <a:srgbClr val="000000"/>
              </a:buClr>
              <a:buSzPct val="45000"/>
              <a:buFont typeface="Wingdings" charset="2"/>
              <a:buChar char=""/>
            </a:pPr>
            <a:r>
              <a:rPr b="0" lang="en-IN" sz="2200" strike="noStrike" u="none">
                <a:solidFill>
                  <a:srgbClr val="000000"/>
                </a:solidFill>
                <a:effectLst/>
                <a:uFillTx/>
                <a:latin typeface="Arial"/>
              </a:rPr>
              <a:t>Sixth Outline Level</a:t>
            </a:r>
            <a:endParaRPr b="0" lang="en-IN" sz="2200" strike="noStrike" u="none">
              <a:solidFill>
                <a:srgbClr val="000000"/>
              </a:solidFill>
              <a:effectLst/>
              <a:uFillTx/>
              <a:latin typeface="Arial"/>
            </a:endParaRPr>
          </a:p>
          <a:p>
            <a:pPr lvl="6" marL="3024000" indent="-216000">
              <a:spcBef>
                <a:spcPts val="283"/>
              </a:spcBef>
              <a:buClr>
                <a:srgbClr val="000000"/>
              </a:buClr>
              <a:buSzPct val="45000"/>
              <a:buFont typeface="Wingdings" charset="2"/>
              <a:buChar char=""/>
            </a:pPr>
            <a:r>
              <a:rPr b="0" lang="en-IN" sz="2200" strike="noStrike" u="none">
                <a:solidFill>
                  <a:srgbClr val="000000"/>
                </a:solidFill>
                <a:effectLst/>
                <a:uFillTx/>
                <a:latin typeface="Arial"/>
              </a:rPr>
              <a:t>Seventh Outline Level</a:t>
            </a:r>
            <a:endParaRPr b="0" lang="en-IN" sz="2200" strike="noStrike" u="none">
              <a:solidFill>
                <a:srgbClr val="000000"/>
              </a:solidFill>
              <a:effectLst/>
              <a:uFillTx/>
              <a:latin typeface="Arial"/>
            </a:endParaRPr>
          </a:p>
        </p:txBody>
      </p:sp>
      <p:sp>
        <p:nvSpPr>
          <p:cNvPr id="93" name="PlaceHolder 6"/>
          <p:cNvSpPr>
            <a:spLocks noGrp="1"/>
          </p:cNvSpPr>
          <p:nvPr>
            <p:ph type="dt" idx="25"/>
          </p:nvPr>
        </p:nvSpPr>
        <p:spPr>
          <a:xfrm>
            <a:off x="457200" y="6356520"/>
            <a:ext cx="2133360" cy="364680"/>
          </a:xfrm>
          <a:prstGeom prst="rect">
            <a:avLst/>
          </a:prstGeom>
          <a:noFill/>
          <a:ln w="0">
            <a:noFill/>
          </a:ln>
        </p:spPr>
        <p:txBody>
          <a:bodyPr lIns="0" rIns="0" tIns="0" bIns="0" anchor="b">
            <a:noAutofit/>
          </a:bodyPr>
          <a:lstStyle>
            <a:lvl1pPr indent="0">
              <a:buNone/>
              <a:defRPr b="0" lang="en-IN" sz="1400" strike="noStrike" u="none">
                <a:solidFill>
                  <a:srgbClr val="000000"/>
                </a:solidFill>
                <a:effectLst/>
                <a:uFillTx/>
                <a:latin typeface="Nimbus Roman"/>
              </a:defRPr>
            </a:lvl1pPr>
          </a:lstStyle>
          <a:p>
            <a:pPr indent="0">
              <a:buNone/>
            </a:pPr>
            <a:r>
              <a:rPr b="0" lang="en-IN" sz="1400" strike="noStrike" u="none">
                <a:solidFill>
                  <a:srgbClr val="000000"/>
                </a:solidFill>
                <a:effectLst/>
                <a:uFillTx/>
                <a:latin typeface="Nimbus Roman"/>
              </a:rPr>
              <a:t>&lt;date/time&gt;</a:t>
            </a:r>
            <a:endParaRPr b="0" lang="en-IN" sz="1400" strike="noStrike" u="none">
              <a:solidFill>
                <a:srgbClr val="000000"/>
              </a:solidFill>
              <a:effectLst/>
              <a:uFillTx/>
              <a:latin typeface="Nimbus Roman"/>
            </a:endParaRPr>
          </a:p>
        </p:txBody>
      </p:sp>
      <p:sp>
        <p:nvSpPr>
          <p:cNvPr id="94" name="PlaceHolder 7"/>
          <p:cNvSpPr>
            <a:spLocks noGrp="1"/>
          </p:cNvSpPr>
          <p:nvPr>
            <p:ph type="ftr" idx="26"/>
          </p:nvPr>
        </p:nvSpPr>
        <p:spPr>
          <a:xfrm>
            <a:off x="2666880" y="6356520"/>
            <a:ext cx="3352320" cy="364680"/>
          </a:xfrm>
          <a:prstGeom prst="rect">
            <a:avLst/>
          </a:prstGeom>
          <a:noFill/>
          <a:ln w="0">
            <a:noFill/>
          </a:ln>
        </p:spPr>
        <p:txBody>
          <a:bodyPr lIns="0" rIns="0" tIns="0" bIns="0" anchor="b">
            <a:noAutofit/>
          </a:bodyPr>
          <a:lstStyle>
            <a:lvl1pPr indent="0" algn="ctr">
              <a:buNone/>
              <a:defRPr b="0" lang="en-IN" sz="1400" strike="noStrike" u="none">
                <a:solidFill>
                  <a:srgbClr val="000000"/>
                </a:solidFill>
                <a:effectLst/>
                <a:uFillTx/>
                <a:latin typeface="Nimbus Roman"/>
              </a:defRPr>
            </a:lvl1pPr>
          </a:lstStyle>
          <a:p>
            <a:pPr indent="0" algn="ctr">
              <a:buNone/>
            </a:pPr>
            <a:r>
              <a:rPr b="0" lang="en-IN" sz="1400" strike="noStrike" u="none">
                <a:solidFill>
                  <a:srgbClr val="000000"/>
                </a:solidFill>
                <a:effectLst/>
                <a:uFillTx/>
                <a:latin typeface="Nimbus Roman"/>
              </a:rPr>
              <a:t>&lt;footer&gt;</a:t>
            </a:r>
            <a:endParaRPr b="0" lang="en-IN" sz="1400" strike="noStrike" u="none">
              <a:solidFill>
                <a:srgbClr val="000000"/>
              </a:solidFill>
              <a:effectLst/>
              <a:uFillTx/>
              <a:latin typeface="Nimbus Roman"/>
            </a:endParaRPr>
          </a:p>
        </p:txBody>
      </p:sp>
      <p:sp>
        <p:nvSpPr>
          <p:cNvPr id="95" name="PlaceHolder 8"/>
          <p:cNvSpPr>
            <a:spLocks noGrp="1"/>
          </p:cNvSpPr>
          <p:nvPr>
            <p:ph type="sldNum" idx="27"/>
          </p:nvPr>
        </p:nvSpPr>
        <p:spPr>
          <a:xfrm>
            <a:off x="7924680" y="6356520"/>
            <a:ext cx="761760" cy="364680"/>
          </a:xfrm>
          <a:prstGeom prst="rect">
            <a:avLst/>
          </a:prstGeom>
          <a:noFill/>
          <a:ln w="0">
            <a:noFill/>
          </a:ln>
        </p:spPr>
        <p:txBody>
          <a:bodyPr lIns="0" rIns="0" tIns="0" bIns="0" anchor="b">
            <a:noAutofit/>
          </a:bodyPr>
          <a:lstStyle>
            <a:lvl1pPr indent="0" algn="r">
              <a:lnSpc>
                <a:spcPct val="100000"/>
              </a:lnSpc>
              <a:buNone/>
              <a:tabLst>
                <a:tab algn="l" pos="0"/>
              </a:tabLst>
              <a:defRPr b="0" lang="en-US" sz="1200" strike="noStrike" u="none">
                <a:solidFill>
                  <a:srgbClr val="035c75"/>
                </a:solidFill>
                <a:effectLst/>
                <a:uFillTx/>
                <a:latin typeface="Constantia"/>
                <a:ea typeface="Constantia"/>
              </a:defRPr>
            </a:lvl1pPr>
          </a:lstStyle>
          <a:p>
            <a:pPr indent="0" algn="r">
              <a:lnSpc>
                <a:spcPct val="100000"/>
              </a:lnSpc>
              <a:buNone/>
              <a:tabLst>
                <a:tab algn="l" pos="0"/>
              </a:tabLst>
            </a:pPr>
            <a:fld id="{C0239536-1E42-49DA-993E-AC3192E1E832}" type="slidenum">
              <a:rPr b="0" lang="en-US" sz="1200" strike="noStrike" u="none">
                <a:solidFill>
                  <a:srgbClr val="035c75"/>
                </a:solidFill>
                <a:effectLst/>
                <a:uFillTx/>
                <a:latin typeface="Constantia"/>
                <a:ea typeface="Constantia"/>
              </a:rPr>
              <a:t>&lt;number&gt;</a:t>
            </a:fld>
            <a:endParaRPr b="0" lang="en-IN" sz="1200" strike="noStrike" u="none">
              <a:solidFill>
                <a:srgbClr val="000000"/>
              </a:solidFill>
              <a:effectLst/>
              <a:uFillTx/>
              <a:latin typeface="Nimbus Roman"/>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_ONLY">
    <p:bg>
      <p:bgPr>
        <a:blipFill rotWithShape="0">
          <a:blip r:embed="rId2"/>
          <a:tile tx="0" ty="0" sx="64150" sy="64150" algn="tl"/>
        </a:blipFill>
      </p:bgPr>
    </p:bg>
    <p:spTree>
      <p:nvGrpSpPr>
        <p:cNvPr id="1" name=""/>
        <p:cNvGrpSpPr/>
        <p:nvPr/>
      </p:nvGrpSpPr>
      <p:grpSpPr>
        <a:xfrm>
          <a:off x="0" y="0"/>
          <a:ext cx="0" cy="0"/>
          <a:chOff x="0" y="0"/>
          <a:chExt cx="0" cy="0"/>
        </a:xfrm>
      </p:grpSpPr>
      <p:sp>
        <p:nvSpPr>
          <p:cNvPr id="96" name="Google Shape;27;p145"/>
          <p:cNvSpPr/>
          <p:nvPr/>
        </p:nvSpPr>
        <p:spPr>
          <a:xfrm>
            <a:off x="-9360" y="-7200"/>
            <a:ext cx="9162720" cy="1041120"/>
          </a:xfrm>
          <a:custGeom>
            <a:avLst/>
            <a:gdLst>
              <a:gd name="textAreaLeft" fmla="*/ 0 w 9162720"/>
              <a:gd name="textAreaRight" fmla="*/ 9163080 w 9162720"/>
              <a:gd name="textAreaTop" fmla="*/ 0 h 1041120"/>
              <a:gd name="textAreaBottom" fmla="*/ 1041480 h 1041120"/>
            </a:gdLst>
            <a:ahLst/>
            <a:cxnLst/>
            <a:rect l="textAreaLeft" t="textAreaTop" r="textAreaRight" b="textAreaBottom"/>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rotWithShape="0">
            <a:gsLst>
              <a:gs pos="0">
                <a:srgbClr val="0079ad">
                  <a:alpha val="45000"/>
                </a:srgbClr>
              </a:gs>
              <a:gs pos="100000">
                <a:srgbClr val="00e9f7">
                  <a:alpha val="55000"/>
                </a:srgbClr>
              </a:gs>
            </a:gsLst>
            <a:lin ang="5400000"/>
          </a:gradFill>
          <a:ln w="0">
            <a:noFill/>
          </a:ln>
        </p:spPr>
        <p:style>
          <a:lnRef idx="0"/>
          <a:fillRef idx="0"/>
          <a:effectRef idx="0"/>
          <a:fontRef idx="minor"/>
        </p:style>
        <p:txBody>
          <a:bodyPr anchor="t">
            <a:noAutofit/>
          </a:bodyPr>
          <a:p>
            <a:pPr>
              <a:lnSpc>
                <a:spcPct val="100000"/>
              </a:lnSpc>
              <a:tabLst>
                <a:tab algn="l" pos="0"/>
              </a:tabLst>
            </a:pPr>
            <a:endParaRPr b="0" lang="en-IN" sz="1800" strike="noStrike" u="none">
              <a:solidFill>
                <a:schemeClr val="dk1"/>
              </a:solidFill>
              <a:effectLst/>
              <a:uFillTx/>
              <a:latin typeface="Constantia"/>
              <a:ea typeface="Constantia"/>
            </a:endParaRPr>
          </a:p>
        </p:txBody>
      </p:sp>
      <p:sp>
        <p:nvSpPr>
          <p:cNvPr id="97" name="Google Shape;28;p145"/>
          <p:cNvSpPr/>
          <p:nvPr/>
        </p:nvSpPr>
        <p:spPr>
          <a:xfrm>
            <a:off x="4381560" y="-7200"/>
            <a:ext cx="4762080" cy="637920"/>
          </a:xfrm>
          <a:custGeom>
            <a:avLst/>
            <a:gdLst>
              <a:gd name="textAreaLeft" fmla="*/ 0 w 4762080"/>
              <a:gd name="textAreaRight" fmla="*/ 4762440 w 4762080"/>
              <a:gd name="textAreaTop" fmla="*/ 0 h 637920"/>
              <a:gd name="textAreaBottom" fmla="*/ 638280 h 637920"/>
            </a:gdLst>
            <a:ahLst/>
            <a:cxnLst/>
            <a:rect l="textAreaLeft" t="textAreaTop" r="textAreaRight" b="textAreaBottom"/>
            <a:pathLst>
              <a:path w="3000" h="595">
                <a:moveTo>
                  <a:pt x="0" y="0"/>
                </a:moveTo>
                <a:cubicBezTo>
                  <a:pt x="174" y="102"/>
                  <a:pt x="1168" y="533"/>
                  <a:pt x="1668" y="564"/>
                </a:cubicBezTo>
                <a:cubicBezTo>
                  <a:pt x="2168" y="595"/>
                  <a:pt x="2778" y="279"/>
                  <a:pt x="3000" y="186"/>
                </a:cubicBezTo>
                <a:lnTo>
                  <a:pt x="3000" y="6"/>
                </a:lnTo>
                <a:lnTo>
                  <a:pt x="0" y="0"/>
                </a:lnTo>
                <a:close/>
              </a:path>
            </a:pathLst>
          </a:custGeom>
          <a:gradFill rotWithShape="0">
            <a:gsLst>
              <a:gs pos="0">
                <a:srgbClr val="00abb4">
                  <a:alpha val="30000"/>
                </a:srgbClr>
              </a:gs>
              <a:gs pos="80000">
                <a:srgbClr val="0099e4">
                  <a:alpha val="45000"/>
                </a:srgbClr>
              </a:gs>
              <a:gs pos="100000">
                <a:srgbClr val="0099e4">
                  <a:alpha val="45000"/>
                </a:srgbClr>
              </a:gs>
            </a:gsLst>
            <a:lin ang="5400000"/>
          </a:gradFill>
          <a:ln w="0">
            <a:noFill/>
          </a:ln>
        </p:spPr>
        <p:style>
          <a:lnRef idx="0"/>
          <a:fillRef idx="0"/>
          <a:effectRef idx="0"/>
          <a:fontRef idx="minor"/>
        </p:style>
        <p:txBody>
          <a:bodyPr anchor="t">
            <a:noAutofit/>
          </a:bodyPr>
          <a:p>
            <a:pPr>
              <a:lnSpc>
                <a:spcPct val="100000"/>
              </a:lnSpc>
              <a:tabLst>
                <a:tab algn="l" pos="0"/>
              </a:tabLst>
            </a:pPr>
            <a:endParaRPr b="0" lang="en-IN" sz="1800" strike="noStrike" u="none">
              <a:solidFill>
                <a:schemeClr val="dk1"/>
              </a:solidFill>
              <a:effectLst/>
              <a:uFillTx/>
              <a:latin typeface="Constantia"/>
              <a:ea typeface="Constantia"/>
            </a:endParaRPr>
          </a:p>
        </p:txBody>
      </p:sp>
      <p:grpSp>
        <p:nvGrpSpPr>
          <p:cNvPr id="98" name="Google Shape;34;p145"/>
          <p:cNvGrpSpPr/>
          <p:nvPr/>
        </p:nvGrpSpPr>
        <p:grpSpPr>
          <a:xfrm>
            <a:off x="-29160" y="-16560"/>
            <a:ext cx="9197640" cy="1086120"/>
            <a:chOff x="-29160" y="-16560"/>
            <a:chExt cx="9197640" cy="1086120"/>
          </a:xfrm>
        </p:grpSpPr>
        <p:sp>
          <p:nvSpPr>
            <p:cNvPr id="99" name="Google Shape;35;p145"/>
            <p:cNvSpPr/>
            <p:nvPr/>
          </p:nvSpPr>
          <p:spPr>
            <a:xfrm rot="21435600">
              <a:off x="-18720" y="201960"/>
              <a:ext cx="9162720" cy="648720"/>
            </a:xfrm>
            <a:custGeom>
              <a:avLst/>
              <a:gdLst>
                <a:gd name="textAreaLeft" fmla="*/ 0 w 9162720"/>
                <a:gd name="textAreaRight" fmla="*/ 9163080 w 9162720"/>
                <a:gd name="textAreaTop" fmla="*/ 0 h 648720"/>
                <a:gd name="textAreaBottom" fmla="*/ 649080 h 648720"/>
              </a:gdLst>
              <a:ahLst/>
              <a:cxnLst/>
              <a:rect l="textAreaLeft" t="textAreaTop" r="textAreaRight" b="textAreaBottom"/>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75">
              <a:solidFill>
                <a:srgbClr val="09b6be"/>
              </a:solidFill>
              <a:round/>
            </a:ln>
          </p:spPr>
          <p:style>
            <a:lnRef idx="0"/>
            <a:fillRef idx="0"/>
            <a:effectRef idx="0"/>
            <a:fontRef idx="minor"/>
          </p:style>
          <p:txBody>
            <a:bodyPr anchor="t">
              <a:noAutofit/>
            </a:bodyPr>
            <a:p>
              <a:pPr>
                <a:lnSpc>
                  <a:spcPct val="100000"/>
                </a:lnSpc>
                <a:tabLst>
                  <a:tab algn="l" pos="0"/>
                </a:tabLst>
              </a:pPr>
              <a:endParaRPr b="0" lang="en-IN" sz="1800" strike="noStrike" u="none">
                <a:solidFill>
                  <a:schemeClr val="dk1"/>
                </a:solidFill>
                <a:effectLst/>
                <a:uFillTx/>
                <a:latin typeface="Constantia"/>
                <a:ea typeface="Constantia"/>
              </a:endParaRPr>
            </a:p>
          </p:txBody>
        </p:sp>
        <p:sp>
          <p:nvSpPr>
            <p:cNvPr id="100" name="Google Shape;36;p145"/>
            <p:cNvSpPr/>
            <p:nvPr/>
          </p:nvSpPr>
          <p:spPr>
            <a:xfrm rot="21435600">
              <a:off x="-14040" y="275400"/>
              <a:ext cx="9175320" cy="529920"/>
            </a:xfrm>
            <a:custGeom>
              <a:avLst/>
              <a:gdLst>
                <a:gd name="textAreaLeft" fmla="*/ 0 w 9175320"/>
                <a:gd name="textAreaRight" fmla="*/ 9175680 w 9175320"/>
                <a:gd name="textAreaTop" fmla="*/ 0 h 529920"/>
                <a:gd name="textAreaBottom" fmla="*/ 530280 h 529920"/>
              </a:gdLst>
              <a:ahLst/>
              <a:cxnLst/>
              <a:rect l="textAreaLeft" t="textAreaTop" r="textAreaRight" b="textAreaBottom"/>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a:solidFill>
                <a:srgbClr val="10cf9b"/>
              </a:solidFill>
              <a:round/>
            </a:ln>
          </p:spPr>
          <p:style>
            <a:lnRef idx="0"/>
            <a:fillRef idx="0"/>
            <a:effectRef idx="0"/>
            <a:fontRef idx="minor"/>
          </p:style>
          <p:txBody>
            <a:bodyPr anchor="t">
              <a:noAutofit/>
            </a:bodyPr>
            <a:p>
              <a:pPr>
                <a:lnSpc>
                  <a:spcPct val="100000"/>
                </a:lnSpc>
                <a:tabLst>
                  <a:tab algn="l" pos="0"/>
                </a:tabLst>
              </a:pPr>
              <a:endParaRPr b="0" lang="en-IN" sz="1800" strike="noStrike" u="none">
                <a:solidFill>
                  <a:schemeClr val="dk1"/>
                </a:solidFill>
                <a:effectLst/>
                <a:uFillTx/>
                <a:latin typeface="Constantia"/>
                <a:ea typeface="Constantia"/>
              </a:endParaRPr>
            </a:p>
          </p:txBody>
        </p:sp>
      </p:grpSp>
      <p:sp>
        <p:nvSpPr>
          <p:cNvPr id="101" name="PlaceHolder 1"/>
          <p:cNvSpPr>
            <a:spLocks noGrp="1"/>
          </p:cNvSpPr>
          <p:nvPr>
            <p:ph type="title"/>
          </p:nvPr>
        </p:nvSpPr>
        <p:spPr>
          <a:xfrm>
            <a:off x="457200" y="704160"/>
            <a:ext cx="8305560" cy="1142640"/>
          </a:xfrm>
          <a:prstGeom prst="rect">
            <a:avLst/>
          </a:prstGeom>
          <a:noFill/>
          <a:ln w="0">
            <a:noFill/>
          </a:ln>
        </p:spPr>
        <p:txBody>
          <a:bodyPr lIns="0" rIns="0" tIns="45720" bIns="0" anchor="b">
            <a:normAutofit fontScale="92500" lnSpcReduction="9999"/>
          </a:bodyPr>
          <a:p>
            <a:pPr indent="0">
              <a:buNone/>
            </a:pPr>
            <a:r>
              <a:rPr b="0" lang="en-IN" sz="5000" strike="noStrike" u="none">
                <a:solidFill>
                  <a:srgbClr val="000000"/>
                </a:solidFill>
                <a:effectLst/>
                <a:uFillTx/>
                <a:latin typeface="Arial"/>
              </a:rPr>
              <a:t>Click to edit the title text format</a:t>
            </a:r>
            <a:endParaRPr b="0" lang="en-IN" sz="5000" strike="noStrike" u="none">
              <a:solidFill>
                <a:srgbClr val="000000"/>
              </a:solidFill>
              <a:effectLst/>
              <a:uFillTx/>
              <a:latin typeface="Arial"/>
            </a:endParaRPr>
          </a:p>
        </p:txBody>
      </p:sp>
      <p:sp>
        <p:nvSpPr>
          <p:cNvPr id="102" name="PlaceHolder 2"/>
          <p:cNvSpPr>
            <a:spLocks noGrp="1"/>
          </p:cNvSpPr>
          <p:nvPr>
            <p:ph type="dt" idx="28"/>
          </p:nvPr>
        </p:nvSpPr>
        <p:spPr>
          <a:xfrm>
            <a:off x="457200" y="6356520"/>
            <a:ext cx="2133360" cy="364680"/>
          </a:xfrm>
          <a:prstGeom prst="rect">
            <a:avLst/>
          </a:prstGeom>
          <a:noFill/>
          <a:ln w="0">
            <a:noFill/>
          </a:ln>
        </p:spPr>
        <p:txBody>
          <a:bodyPr lIns="0" rIns="0" tIns="0" bIns="0" anchor="b">
            <a:noAutofit/>
          </a:bodyPr>
          <a:lstStyle>
            <a:lvl1pPr indent="0">
              <a:buNone/>
              <a:defRPr b="0" lang="en-IN" sz="1400" strike="noStrike" u="none">
                <a:solidFill>
                  <a:srgbClr val="000000"/>
                </a:solidFill>
                <a:effectLst/>
                <a:uFillTx/>
                <a:latin typeface="Nimbus Roman"/>
              </a:defRPr>
            </a:lvl1pPr>
          </a:lstStyle>
          <a:p>
            <a:pPr indent="0">
              <a:buNone/>
            </a:pPr>
            <a:r>
              <a:rPr b="0" lang="en-IN" sz="1400" strike="noStrike" u="none">
                <a:solidFill>
                  <a:srgbClr val="000000"/>
                </a:solidFill>
                <a:effectLst/>
                <a:uFillTx/>
                <a:latin typeface="Nimbus Roman"/>
              </a:rPr>
              <a:t>&lt;date/time&gt;</a:t>
            </a:r>
            <a:endParaRPr b="0" lang="en-IN" sz="1400" strike="noStrike" u="none">
              <a:solidFill>
                <a:srgbClr val="000000"/>
              </a:solidFill>
              <a:effectLst/>
              <a:uFillTx/>
              <a:latin typeface="Nimbus Roman"/>
            </a:endParaRPr>
          </a:p>
        </p:txBody>
      </p:sp>
      <p:sp>
        <p:nvSpPr>
          <p:cNvPr id="103" name="PlaceHolder 3"/>
          <p:cNvSpPr>
            <a:spLocks noGrp="1"/>
          </p:cNvSpPr>
          <p:nvPr>
            <p:ph type="ftr" idx="29"/>
          </p:nvPr>
        </p:nvSpPr>
        <p:spPr>
          <a:xfrm>
            <a:off x="2666880" y="6356520"/>
            <a:ext cx="3352320" cy="364680"/>
          </a:xfrm>
          <a:prstGeom prst="rect">
            <a:avLst/>
          </a:prstGeom>
          <a:noFill/>
          <a:ln w="0">
            <a:noFill/>
          </a:ln>
        </p:spPr>
        <p:txBody>
          <a:bodyPr lIns="0" rIns="0" tIns="0" bIns="0" anchor="b">
            <a:noAutofit/>
          </a:bodyPr>
          <a:lstStyle>
            <a:lvl1pPr indent="0" algn="ctr">
              <a:buNone/>
              <a:defRPr b="0" lang="en-IN" sz="1400" strike="noStrike" u="none">
                <a:solidFill>
                  <a:srgbClr val="000000"/>
                </a:solidFill>
                <a:effectLst/>
                <a:uFillTx/>
                <a:latin typeface="Nimbus Roman"/>
              </a:defRPr>
            </a:lvl1pPr>
          </a:lstStyle>
          <a:p>
            <a:pPr indent="0" algn="ctr">
              <a:buNone/>
            </a:pPr>
            <a:r>
              <a:rPr b="0" lang="en-IN" sz="1400" strike="noStrike" u="none">
                <a:solidFill>
                  <a:srgbClr val="000000"/>
                </a:solidFill>
                <a:effectLst/>
                <a:uFillTx/>
                <a:latin typeface="Nimbus Roman"/>
              </a:rPr>
              <a:t>&lt;footer&gt;</a:t>
            </a:r>
            <a:endParaRPr b="0" lang="en-IN" sz="1400" strike="noStrike" u="none">
              <a:solidFill>
                <a:srgbClr val="000000"/>
              </a:solidFill>
              <a:effectLst/>
              <a:uFillTx/>
              <a:latin typeface="Nimbus Roman"/>
            </a:endParaRPr>
          </a:p>
        </p:txBody>
      </p:sp>
      <p:sp>
        <p:nvSpPr>
          <p:cNvPr id="104" name="PlaceHolder 4"/>
          <p:cNvSpPr>
            <a:spLocks noGrp="1"/>
          </p:cNvSpPr>
          <p:nvPr>
            <p:ph type="sldNum" idx="30"/>
          </p:nvPr>
        </p:nvSpPr>
        <p:spPr>
          <a:xfrm>
            <a:off x="7924680" y="6356520"/>
            <a:ext cx="761760" cy="364680"/>
          </a:xfrm>
          <a:prstGeom prst="rect">
            <a:avLst/>
          </a:prstGeom>
          <a:noFill/>
          <a:ln w="0">
            <a:noFill/>
          </a:ln>
        </p:spPr>
        <p:txBody>
          <a:bodyPr lIns="0" rIns="0" tIns="0" bIns="0" anchor="b">
            <a:noAutofit/>
          </a:bodyPr>
          <a:lstStyle>
            <a:lvl1pPr indent="0" algn="r">
              <a:lnSpc>
                <a:spcPct val="100000"/>
              </a:lnSpc>
              <a:buNone/>
              <a:tabLst>
                <a:tab algn="l" pos="0"/>
              </a:tabLst>
              <a:defRPr b="0" lang="en-US" sz="1200" strike="noStrike" u="none">
                <a:solidFill>
                  <a:srgbClr val="035c75"/>
                </a:solidFill>
                <a:effectLst/>
                <a:uFillTx/>
                <a:latin typeface="Constantia"/>
                <a:ea typeface="Constantia"/>
              </a:defRPr>
            </a:lvl1pPr>
          </a:lstStyle>
          <a:p>
            <a:pPr indent="0" algn="r">
              <a:lnSpc>
                <a:spcPct val="100000"/>
              </a:lnSpc>
              <a:buNone/>
              <a:tabLst>
                <a:tab algn="l" pos="0"/>
              </a:tabLst>
            </a:pPr>
            <a:fld id="{CDFABDAC-AB14-40DF-BE8C-1E87D2AD73D2}" type="slidenum">
              <a:rPr b="0" lang="en-US" sz="1200" strike="noStrike" u="none">
                <a:solidFill>
                  <a:srgbClr val="035c75"/>
                </a:solidFill>
                <a:effectLst/>
                <a:uFillTx/>
                <a:latin typeface="Constantia"/>
                <a:ea typeface="Constantia"/>
              </a:rPr>
              <a:t>&lt;number&gt;</a:t>
            </a:fld>
            <a:endParaRPr b="0" lang="en-IN" sz="1200" strike="noStrike" u="none">
              <a:solidFill>
                <a:srgbClr val="000000"/>
              </a:solidFill>
              <a:effectLst/>
              <a:uFillTx/>
              <a:latin typeface="Nimbus Roman"/>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OBJECT_WITH_CAPTION_TEXT">
    <p:bg>
      <p:bgPr>
        <a:blipFill rotWithShape="0">
          <a:blip r:embed="rId2"/>
          <a:tile tx="0" ty="0" sx="64150" sy="64150" algn="tl"/>
        </a:blipFill>
      </p:bgPr>
    </p:bg>
    <p:spTree>
      <p:nvGrpSpPr>
        <p:cNvPr id="1" name=""/>
        <p:cNvGrpSpPr/>
        <p:nvPr/>
      </p:nvGrpSpPr>
      <p:grpSpPr>
        <a:xfrm>
          <a:off x="0" y="0"/>
          <a:ext cx="0" cy="0"/>
          <a:chOff x="0" y="0"/>
          <a:chExt cx="0" cy="0"/>
        </a:xfrm>
      </p:grpSpPr>
      <p:sp>
        <p:nvSpPr>
          <p:cNvPr id="105" name="Google Shape;27;p145"/>
          <p:cNvSpPr/>
          <p:nvPr/>
        </p:nvSpPr>
        <p:spPr>
          <a:xfrm>
            <a:off x="-9360" y="-7200"/>
            <a:ext cx="9162720" cy="1041120"/>
          </a:xfrm>
          <a:custGeom>
            <a:avLst/>
            <a:gdLst>
              <a:gd name="textAreaLeft" fmla="*/ 0 w 9162720"/>
              <a:gd name="textAreaRight" fmla="*/ 9163080 w 9162720"/>
              <a:gd name="textAreaTop" fmla="*/ 0 h 1041120"/>
              <a:gd name="textAreaBottom" fmla="*/ 1041480 h 1041120"/>
            </a:gdLst>
            <a:ahLst/>
            <a:cxnLst/>
            <a:rect l="textAreaLeft" t="textAreaTop" r="textAreaRight" b="textAreaBottom"/>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rotWithShape="0">
            <a:gsLst>
              <a:gs pos="0">
                <a:srgbClr val="0079ad">
                  <a:alpha val="45000"/>
                </a:srgbClr>
              </a:gs>
              <a:gs pos="100000">
                <a:srgbClr val="00e9f7">
                  <a:alpha val="55000"/>
                </a:srgbClr>
              </a:gs>
            </a:gsLst>
            <a:lin ang="5400000"/>
          </a:gradFill>
          <a:ln w="0">
            <a:noFill/>
          </a:ln>
        </p:spPr>
        <p:style>
          <a:lnRef idx="0"/>
          <a:fillRef idx="0"/>
          <a:effectRef idx="0"/>
          <a:fontRef idx="minor"/>
        </p:style>
        <p:txBody>
          <a:bodyPr anchor="t">
            <a:noAutofit/>
          </a:bodyPr>
          <a:p>
            <a:pPr>
              <a:lnSpc>
                <a:spcPct val="100000"/>
              </a:lnSpc>
              <a:tabLst>
                <a:tab algn="l" pos="0"/>
              </a:tabLst>
            </a:pPr>
            <a:endParaRPr b="0" lang="en-IN" sz="1800" strike="noStrike" u="none">
              <a:solidFill>
                <a:schemeClr val="dk1"/>
              </a:solidFill>
              <a:effectLst/>
              <a:uFillTx/>
              <a:latin typeface="Constantia"/>
              <a:ea typeface="Constantia"/>
            </a:endParaRPr>
          </a:p>
        </p:txBody>
      </p:sp>
      <p:sp>
        <p:nvSpPr>
          <p:cNvPr id="106" name="Google Shape;28;p145"/>
          <p:cNvSpPr/>
          <p:nvPr/>
        </p:nvSpPr>
        <p:spPr>
          <a:xfrm>
            <a:off x="4381560" y="-7200"/>
            <a:ext cx="4762080" cy="637920"/>
          </a:xfrm>
          <a:custGeom>
            <a:avLst/>
            <a:gdLst>
              <a:gd name="textAreaLeft" fmla="*/ 0 w 4762080"/>
              <a:gd name="textAreaRight" fmla="*/ 4762440 w 4762080"/>
              <a:gd name="textAreaTop" fmla="*/ 0 h 637920"/>
              <a:gd name="textAreaBottom" fmla="*/ 638280 h 637920"/>
            </a:gdLst>
            <a:ahLst/>
            <a:cxnLst/>
            <a:rect l="textAreaLeft" t="textAreaTop" r="textAreaRight" b="textAreaBottom"/>
            <a:pathLst>
              <a:path w="3000" h="595">
                <a:moveTo>
                  <a:pt x="0" y="0"/>
                </a:moveTo>
                <a:cubicBezTo>
                  <a:pt x="174" y="102"/>
                  <a:pt x="1168" y="533"/>
                  <a:pt x="1668" y="564"/>
                </a:cubicBezTo>
                <a:cubicBezTo>
                  <a:pt x="2168" y="595"/>
                  <a:pt x="2778" y="279"/>
                  <a:pt x="3000" y="186"/>
                </a:cubicBezTo>
                <a:lnTo>
                  <a:pt x="3000" y="6"/>
                </a:lnTo>
                <a:lnTo>
                  <a:pt x="0" y="0"/>
                </a:lnTo>
                <a:close/>
              </a:path>
            </a:pathLst>
          </a:custGeom>
          <a:gradFill rotWithShape="0">
            <a:gsLst>
              <a:gs pos="0">
                <a:srgbClr val="00abb4">
                  <a:alpha val="30000"/>
                </a:srgbClr>
              </a:gs>
              <a:gs pos="80000">
                <a:srgbClr val="0099e4">
                  <a:alpha val="45000"/>
                </a:srgbClr>
              </a:gs>
              <a:gs pos="100000">
                <a:srgbClr val="0099e4">
                  <a:alpha val="45000"/>
                </a:srgbClr>
              </a:gs>
            </a:gsLst>
            <a:lin ang="5400000"/>
          </a:gradFill>
          <a:ln w="0">
            <a:noFill/>
          </a:ln>
        </p:spPr>
        <p:style>
          <a:lnRef idx="0"/>
          <a:fillRef idx="0"/>
          <a:effectRef idx="0"/>
          <a:fontRef idx="minor"/>
        </p:style>
        <p:txBody>
          <a:bodyPr anchor="t">
            <a:noAutofit/>
          </a:bodyPr>
          <a:p>
            <a:pPr>
              <a:lnSpc>
                <a:spcPct val="100000"/>
              </a:lnSpc>
              <a:tabLst>
                <a:tab algn="l" pos="0"/>
              </a:tabLst>
            </a:pPr>
            <a:endParaRPr b="0" lang="en-IN" sz="1800" strike="noStrike" u="none">
              <a:solidFill>
                <a:schemeClr val="dk1"/>
              </a:solidFill>
              <a:effectLst/>
              <a:uFillTx/>
              <a:latin typeface="Constantia"/>
              <a:ea typeface="Constantia"/>
            </a:endParaRPr>
          </a:p>
        </p:txBody>
      </p:sp>
      <p:grpSp>
        <p:nvGrpSpPr>
          <p:cNvPr id="107" name="Google Shape;34;p145"/>
          <p:cNvGrpSpPr/>
          <p:nvPr/>
        </p:nvGrpSpPr>
        <p:grpSpPr>
          <a:xfrm>
            <a:off x="-29160" y="-16560"/>
            <a:ext cx="9197640" cy="1086120"/>
            <a:chOff x="-29160" y="-16560"/>
            <a:chExt cx="9197640" cy="1086120"/>
          </a:xfrm>
        </p:grpSpPr>
        <p:sp>
          <p:nvSpPr>
            <p:cNvPr id="108" name="Google Shape;35;p145"/>
            <p:cNvSpPr/>
            <p:nvPr/>
          </p:nvSpPr>
          <p:spPr>
            <a:xfrm rot="21435600">
              <a:off x="-18720" y="201960"/>
              <a:ext cx="9162720" cy="648720"/>
            </a:xfrm>
            <a:custGeom>
              <a:avLst/>
              <a:gdLst>
                <a:gd name="textAreaLeft" fmla="*/ 0 w 9162720"/>
                <a:gd name="textAreaRight" fmla="*/ 9163080 w 9162720"/>
                <a:gd name="textAreaTop" fmla="*/ 0 h 648720"/>
                <a:gd name="textAreaBottom" fmla="*/ 649080 h 648720"/>
              </a:gdLst>
              <a:ahLst/>
              <a:cxnLst/>
              <a:rect l="textAreaLeft" t="textAreaTop" r="textAreaRight" b="textAreaBottom"/>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75">
              <a:solidFill>
                <a:srgbClr val="09b6be"/>
              </a:solidFill>
              <a:round/>
            </a:ln>
          </p:spPr>
          <p:style>
            <a:lnRef idx="0"/>
            <a:fillRef idx="0"/>
            <a:effectRef idx="0"/>
            <a:fontRef idx="minor"/>
          </p:style>
          <p:txBody>
            <a:bodyPr anchor="t">
              <a:noAutofit/>
            </a:bodyPr>
            <a:p>
              <a:pPr>
                <a:lnSpc>
                  <a:spcPct val="100000"/>
                </a:lnSpc>
                <a:tabLst>
                  <a:tab algn="l" pos="0"/>
                </a:tabLst>
              </a:pPr>
              <a:endParaRPr b="0" lang="en-IN" sz="1800" strike="noStrike" u="none">
                <a:solidFill>
                  <a:schemeClr val="dk1"/>
                </a:solidFill>
                <a:effectLst/>
                <a:uFillTx/>
                <a:latin typeface="Constantia"/>
                <a:ea typeface="Constantia"/>
              </a:endParaRPr>
            </a:p>
          </p:txBody>
        </p:sp>
        <p:sp>
          <p:nvSpPr>
            <p:cNvPr id="109" name="Google Shape;36;p145"/>
            <p:cNvSpPr/>
            <p:nvPr/>
          </p:nvSpPr>
          <p:spPr>
            <a:xfrm rot="21435600">
              <a:off x="-14040" y="275400"/>
              <a:ext cx="9175320" cy="529920"/>
            </a:xfrm>
            <a:custGeom>
              <a:avLst/>
              <a:gdLst>
                <a:gd name="textAreaLeft" fmla="*/ 0 w 9175320"/>
                <a:gd name="textAreaRight" fmla="*/ 9175680 w 9175320"/>
                <a:gd name="textAreaTop" fmla="*/ 0 h 529920"/>
                <a:gd name="textAreaBottom" fmla="*/ 530280 h 529920"/>
              </a:gdLst>
              <a:ahLst/>
              <a:cxnLst/>
              <a:rect l="textAreaLeft" t="textAreaTop" r="textAreaRight" b="textAreaBottom"/>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a:solidFill>
                <a:srgbClr val="10cf9b"/>
              </a:solidFill>
              <a:round/>
            </a:ln>
          </p:spPr>
          <p:style>
            <a:lnRef idx="0"/>
            <a:fillRef idx="0"/>
            <a:effectRef idx="0"/>
            <a:fontRef idx="minor"/>
          </p:style>
          <p:txBody>
            <a:bodyPr anchor="t">
              <a:noAutofit/>
            </a:bodyPr>
            <a:p>
              <a:pPr>
                <a:lnSpc>
                  <a:spcPct val="100000"/>
                </a:lnSpc>
                <a:tabLst>
                  <a:tab algn="l" pos="0"/>
                </a:tabLst>
              </a:pPr>
              <a:endParaRPr b="0" lang="en-IN" sz="1800" strike="noStrike" u="none">
                <a:solidFill>
                  <a:schemeClr val="dk1"/>
                </a:solidFill>
                <a:effectLst/>
                <a:uFillTx/>
                <a:latin typeface="Constantia"/>
                <a:ea typeface="Constantia"/>
              </a:endParaRPr>
            </a:p>
          </p:txBody>
        </p:sp>
      </p:grpSp>
      <p:sp>
        <p:nvSpPr>
          <p:cNvPr id="110" name="PlaceHolder 1"/>
          <p:cNvSpPr>
            <a:spLocks noGrp="1"/>
          </p:cNvSpPr>
          <p:nvPr>
            <p:ph type="title"/>
          </p:nvPr>
        </p:nvSpPr>
        <p:spPr>
          <a:xfrm>
            <a:off x="685800" y="514440"/>
            <a:ext cx="2742840" cy="1161720"/>
          </a:xfrm>
          <a:prstGeom prst="rect">
            <a:avLst/>
          </a:prstGeom>
          <a:noFill/>
          <a:ln w="0">
            <a:noFill/>
          </a:ln>
        </p:spPr>
        <p:txBody>
          <a:bodyPr lIns="0" rIns="0" tIns="45720" bIns="0" anchor="b">
            <a:noAutofit/>
          </a:bodyPr>
          <a:p>
            <a:pPr indent="0">
              <a:buNone/>
            </a:pPr>
            <a:r>
              <a:rPr b="0" lang="en-IN" sz="2600" strike="noStrike" u="none">
                <a:solidFill>
                  <a:srgbClr val="000000"/>
                </a:solidFill>
                <a:effectLst/>
                <a:uFillTx/>
                <a:latin typeface="Arial"/>
              </a:rPr>
              <a:t>Click to edit the title text format</a:t>
            </a:r>
            <a:endParaRPr b="0" lang="en-IN" sz="2600" strike="noStrike" u="none">
              <a:solidFill>
                <a:srgbClr val="000000"/>
              </a:solidFill>
              <a:effectLst/>
              <a:uFillTx/>
              <a:latin typeface="Arial"/>
            </a:endParaRPr>
          </a:p>
        </p:txBody>
      </p:sp>
      <p:sp>
        <p:nvSpPr>
          <p:cNvPr id="111" name="PlaceHolder 2"/>
          <p:cNvSpPr>
            <a:spLocks noGrp="1"/>
          </p:cNvSpPr>
          <p:nvPr>
            <p:ph type="body"/>
          </p:nvPr>
        </p:nvSpPr>
        <p:spPr>
          <a:xfrm>
            <a:off x="685800" y="1676520"/>
            <a:ext cx="2742840" cy="4571640"/>
          </a:xfrm>
          <a:prstGeom prst="rect">
            <a:avLst/>
          </a:prstGeom>
          <a:noFill/>
          <a:ln w="0">
            <a:noFill/>
          </a:ln>
        </p:spPr>
        <p:txBody>
          <a:bodyPr lIns="18360" rIns="18360" tIns="45720" bIns="45720" anchor="t">
            <a:normAutofit fontScale="55000" lnSpcReduction="19999"/>
          </a:bodyPr>
          <a:p>
            <a:pPr marL="432000" indent="-324000">
              <a:spcBef>
                <a:spcPts val="1417"/>
              </a:spcBef>
              <a:buClr>
                <a:srgbClr val="000000"/>
              </a:buClr>
              <a:buSzPct val="45000"/>
              <a:buFont typeface="Wingdings" charset="2"/>
              <a:buChar char=""/>
            </a:pPr>
            <a:r>
              <a:rPr b="0" lang="en-IN" sz="1400" strike="noStrike" u="none">
                <a:solidFill>
                  <a:srgbClr val="000000"/>
                </a:solidFill>
                <a:effectLst/>
                <a:uFillTx/>
                <a:latin typeface="Arial"/>
              </a:rPr>
              <a:t>Click to edit the outline text format</a:t>
            </a:r>
            <a:endParaRPr b="0" lang="en-IN" sz="1400" strike="noStrike" u="none">
              <a:solidFill>
                <a:srgbClr val="000000"/>
              </a:solidFill>
              <a:effectLst/>
              <a:uFillTx/>
              <a:latin typeface="Arial"/>
            </a:endParaRPr>
          </a:p>
          <a:p>
            <a:pPr lvl="1" marL="864000" indent="-324000">
              <a:spcBef>
                <a:spcPts val="1134"/>
              </a:spcBef>
              <a:buClr>
                <a:srgbClr val="000000"/>
              </a:buClr>
              <a:buSzPct val="75000"/>
              <a:buFont typeface="Symbol" charset="2"/>
              <a:buChar char=""/>
            </a:pPr>
            <a:r>
              <a:rPr b="0" lang="en-IN" sz="1400" strike="noStrike" u="none">
                <a:solidFill>
                  <a:srgbClr val="000000"/>
                </a:solidFill>
                <a:effectLst/>
                <a:uFillTx/>
                <a:latin typeface="Arial"/>
              </a:rPr>
              <a:t>Second Outline Level</a:t>
            </a:r>
            <a:endParaRPr b="0" lang="en-IN" sz="1400" strike="noStrike" u="none">
              <a:solidFill>
                <a:srgbClr val="000000"/>
              </a:solidFill>
              <a:effectLst/>
              <a:uFillTx/>
              <a:latin typeface="Arial"/>
            </a:endParaRPr>
          </a:p>
          <a:p>
            <a:pPr lvl="2" marL="1296000" indent="-288000">
              <a:spcBef>
                <a:spcPts val="850"/>
              </a:spcBef>
              <a:buClr>
                <a:srgbClr val="000000"/>
              </a:buClr>
              <a:buSzPct val="45000"/>
              <a:buFont typeface="Wingdings" charset="2"/>
              <a:buChar char=""/>
            </a:pPr>
            <a:r>
              <a:rPr b="0" lang="en-IN" sz="1400" strike="noStrike" u="none">
                <a:solidFill>
                  <a:srgbClr val="000000"/>
                </a:solidFill>
                <a:effectLst/>
                <a:uFillTx/>
                <a:latin typeface="Arial"/>
              </a:rPr>
              <a:t>Third Outline Level</a:t>
            </a:r>
            <a:endParaRPr b="0" lang="en-IN" sz="1400" strike="noStrike" u="none">
              <a:solidFill>
                <a:srgbClr val="000000"/>
              </a:solidFill>
              <a:effectLst/>
              <a:uFillTx/>
              <a:latin typeface="Arial"/>
            </a:endParaRPr>
          </a:p>
          <a:p>
            <a:pPr lvl="3" marL="1728000" indent="-216000">
              <a:spcBef>
                <a:spcPts val="567"/>
              </a:spcBef>
              <a:buClr>
                <a:srgbClr val="000000"/>
              </a:buClr>
              <a:buSzPct val="75000"/>
              <a:buFont typeface="Symbol" charset="2"/>
              <a:buChar char=""/>
            </a:pPr>
            <a:r>
              <a:rPr b="0" lang="en-IN" sz="1400" strike="noStrike" u="none">
                <a:solidFill>
                  <a:srgbClr val="000000"/>
                </a:solidFill>
                <a:effectLst/>
                <a:uFillTx/>
                <a:latin typeface="Arial"/>
              </a:rPr>
              <a:t>Fourth Outline Level</a:t>
            </a:r>
            <a:endParaRPr b="0" lang="en-IN" sz="1400" strike="noStrike" u="none">
              <a:solidFill>
                <a:srgbClr val="000000"/>
              </a:solidFill>
              <a:effectLst/>
              <a:uFillTx/>
              <a:latin typeface="Arial"/>
            </a:endParaRPr>
          </a:p>
          <a:p>
            <a:pPr lvl="4" marL="2160000" indent="-216000">
              <a:spcBef>
                <a:spcPts val="283"/>
              </a:spcBef>
              <a:buClr>
                <a:srgbClr val="000000"/>
              </a:buClr>
              <a:buSzPct val="45000"/>
              <a:buFont typeface="Wingdings" charset="2"/>
              <a:buChar char=""/>
            </a:pPr>
            <a:r>
              <a:rPr b="0" lang="en-IN" sz="1400" strike="noStrike" u="none">
                <a:solidFill>
                  <a:srgbClr val="000000"/>
                </a:solidFill>
                <a:effectLst/>
                <a:uFillTx/>
                <a:latin typeface="Arial"/>
              </a:rPr>
              <a:t>Fifth Outline Level</a:t>
            </a:r>
            <a:endParaRPr b="0" lang="en-IN" sz="1400" strike="noStrike" u="none">
              <a:solidFill>
                <a:srgbClr val="000000"/>
              </a:solidFill>
              <a:effectLst/>
              <a:uFillTx/>
              <a:latin typeface="Arial"/>
            </a:endParaRPr>
          </a:p>
          <a:p>
            <a:pPr lvl="5" marL="2592000" indent="-216000">
              <a:spcBef>
                <a:spcPts val="283"/>
              </a:spcBef>
              <a:buClr>
                <a:srgbClr val="000000"/>
              </a:buClr>
              <a:buSzPct val="45000"/>
              <a:buFont typeface="Wingdings" charset="2"/>
              <a:buChar char=""/>
            </a:pPr>
            <a:r>
              <a:rPr b="0" lang="en-IN" sz="1400" strike="noStrike" u="none">
                <a:solidFill>
                  <a:srgbClr val="000000"/>
                </a:solidFill>
                <a:effectLst/>
                <a:uFillTx/>
                <a:latin typeface="Arial"/>
              </a:rPr>
              <a:t>Sixth Outline Level</a:t>
            </a:r>
            <a:endParaRPr b="0" lang="en-IN" sz="1400" strike="noStrike" u="none">
              <a:solidFill>
                <a:srgbClr val="000000"/>
              </a:solidFill>
              <a:effectLst/>
              <a:uFillTx/>
              <a:latin typeface="Arial"/>
            </a:endParaRPr>
          </a:p>
          <a:p>
            <a:pPr lvl="6" marL="3024000" indent="-216000">
              <a:spcBef>
                <a:spcPts val="283"/>
              </a:spcBef>
              <a:buClr>
                <a:srgbClr val="000000"/>
              </a:buClr>
              <a:buSzPct val="45000"/>
              <a:buFont typeface="Wingdings" charset="2"/>
              <a:buChar char=""/>
            </a:pPr>
            <a:r>
              <a:rPr b="0" lang="en-IN" sz="1400" strike="noStrike" u="none">
                <a:solidFill>
                  <a:srgbClr val="000000"/>
                </a:solidFill>
                <a:effectLst/>
                <a:uFillTx/>
                <a:latin typeface="Arial"/>
              </a:rPr>
              <a:t>Seventh Outline Level</a:t>
            </a:r>
            <a:endParaRPr b="0" lang="en-IN" sz="1400" strike="noStrike" u="none">
              <a:solidFill>
                <a:srgbClr val="000000"/>
              </a:solidFill>
              <a:effectLst/>
              <a:uFillTx/>
              <a:latin typeface="Arial"/>
            </a:endParaRPr>
          </a:p>
        </p:txBody>
      </p:sp>
      <p:sp>
        <p:nvSpPr>
          <p:cNvPr id="112" name="PlaceHolder 3"/>
          <p:cNvSpPr>
            <a:spLocks noGrp="1"/>
          </p:cNvSpPr>
          <p:nvPr>
            <p:ph type="body"/>
          </p:nvPr>
        </p:nvSpPr>
        <p:spPr>
          <a:xfrm>
            <a:off x="3575160" y="1676520"/>
            <a:ext cx="5111280" cy="4571640"/>
          </a:xfrm>
          <a:prstGeom prst="rect">
            <a:avLst/>
          </a:prstGeom>
          <a:noFill/>
          <a:ln w="0">
            <a:noFill/>
          </a:ln>
        </p:spPr>
        <p:txBody>
          <a:bodyPr lIns="91440" rIns="91440" tIns="0" bIns="45720" anchor="t">
            <a:normAutofit fontScale="92500" lnSpcReduction="9999"/>
          </a:bodyPr>
          <a:p>
            <a:pPr marL="432000" indent="-324000">
              <a:spcBef>
                <a:spcPts val="1417"/>
              </a:spcBef>
              <a:buClr>
                <a:srgbClr val="000000"/>
              </a:buClr>
              <a:buSzPct val="45000"/>
              <a:buFont typeface="Wingdings" charset="2"/>
              <a:buChar char=""/>
            </a:pPr>
            <a:r>
              <a:rPr b="0" lang="en-IN" sz="2800" strike="noStrike" u="none">
                <a:solidFill>
                  <a:srgbClr val="000000"/>
                </a:solidFill>
                <a:effectLst/>
                <a:uFillTx/>
                <a:latin typeface="Arial"/>
              </a:rPr>
              <a:t>Click to edit the outline text format</a:t>
            </a:r>
            <a:endParaRPr b="0" lang="en-IN" sz="2800" strike="noStrike" u="none">
              <a:solidFill>
                <a:srgbClr val="000000"/>
              </a:solidFill>
              <a:effectLst/>
              <a:uFillTx/>
              <a:latin typeface="Arial"/>
            </a:endParaRPr>
          </a:p>
          <a:p>
            <a:pPr lvl="1" marL="864000" indent="-324000">
              <a:spcBef>
                <a:spcPts val="1134"/>
              </a:spcBef>
              <a:buClr>
                <a:srgbClr val="000000"/>
              </a:buClr>
              <a:buSzPct val="75000"/>
              <a:buFont typeface="Symbol" charset="2"/>
              <a:buChar char=""/>
            </a:pPr>
            <a:r>
              <a:rPr b="0" lang="en-IN" sz="2800" strike="noStrike" u="none">
                <a:solidFill>
                  <a:srgbClr val="000000"/>
                </a:solidFill>
                <a:effectLst/>
                <a:uFillTx/>
                <a:latin typeface="Arial"/>
              </a:rPr>
              <a:t>Second Outline Level</a:t>
            </a:r>
            <a:endParaRPr b="0" lang="en-IN" sz="2800" strike="noStrike" u="none">
              <a:solidFill>
                <a:srgbClr val="000000"/>
              </a:solidFill>
              <a:effectLst/>
              <a:uFillTx/>
              <a:latin typeface="Arial"/>
            </a:endParaRPr>
          </a:p>
          <a:p>
            <a:pPr lvl="2" marL="1296000" indent="-288000">
              <a:spcBef>
                <a:spcPts val="850"/>
              </a:spcBef>
              <a:buClr>
                <a:srgbClr val="000000"/>
              </a:buClr>
              <a:buSzPct val="45000"/>
              <a:buFont typeface="Wingdings" charset="2"/>
              <a:buChar char=""/>
            </a:pPr>
            <a:r>
              <a:rPr b="0" lang="en-IN" sz="2800" strike="noStrike" u="none">
                <a:solidFill>
                  <a:srgbClr val="000000"/>
                </a:solidFill>
                <a:effectLst/>
                <a:uFillTx/>
                <a:latin typeface="Arial"/>
              </a:rPr>
              <a:t>Third Outline Level</a:t>
            </a:r>
            <a:endParaRPr b="0" lang="en-IN" sz="2800" strike="noStrike" u="none">
              <a:solidFill>
                <a:srgbClr val="000000"/>
              </a:solidFill>
              <a:effectLst/>
              <a:uFillTx/>
              <a:latin typeface="Arial"/>
            </a:endParaRPr>
          </a:p>
          <a:p>
            <a:pPr lvl="3" marL="1728000" indent="-216000">
              <a:spcBef>
                <a:spcPts val="567"/>
              </a:spcBef>
              <a:buClr>
                <a:srgbClr val="000000"/>
              </a:buClr>
              <a:buSzPct val="75000"/>
              <a:buFont typeface="Symbol" charset="2"/>
              <a:buChar char=""/>
            </a:pPr>
            <a:r>
              <a:rPr b="0" lang="en-IN" sz="2800" strike="noStrike" u="none">
                <a:solidFill>
                  <a:srgbClr val="000000"/>
                </a:solidFill>
                <a:effectLst/>
                <a:uFillTx/>
                <a:latin typeface="Arial"/>
              </a:rPr>
              <a:t>Fourth Outline Level</a:t>
            </a:r>
            <a:endParaRPr b="0" lang="en-IN" sz="2800" strike="noStrike" u="none">
              <a:solidFill>
                <a:srgbClr val="000000"/>
              </a:solidFill>
              <a:effectLst/>
              <a:uFillTx/>
              <a:latin typeface="Arial"/>
            </a:endParaRPr>
          </a:p>
          <a:p>
            <a:pPr lvl="4" marL="2160000" indent="-216000">
              <a:spcBef>
                <a:spcPts val="283"/>
              </a:spcBef>
              <a:buClr>
                <a:srgbClr val="000000"/>
              </a:buClr>
              <a:buSzPct val="45000"/>
              <a:buFont typeface="Wingdings" charset="2"/>
              <a:buChar char=""/>
            </a:pPr>
            <a:r>
              <a:rPr b="0" lang="en-IN" sz="2800" strike="noStrike" u="none">
                <a:solidFill>
                  <a:srgbClr val="000000"/>
                </a:solidFill>
                <a:effectLst/>
                <a:uFillTx/>
                <a:latin typeface="Arial"/>
              </a:rPr>
              <a:t>Fifth Outline Level</a:t>
            </a:r>
            <a:endParaRPr b="0" lang="en-IN" sz="2800" strike="noStrike" u="none">
              <a:solidFill>
                <a:srgbClr val="000000"/>
              </a:solidFill>
              <a:effectLst/>
              <a:uFillTx/>
              <a:latin typeface="Arial"/>
            </a:endParaRPr>
          </a:p>
          <a:p>
            <a:pPr lvl="5" marL="2592000" indent="-216000">
              <a:spcBef>
                <a:spcPts val="283"/>
              </a:spcBef>
              <a:buClr>
                <a:srgbClr val="000000"/>
              </a:buClr>
              <a:buSzPct val="45000"/>
              <a:buFont typeface="Wingdings" charset="2"/>
              <a:buChar char=""/>
            </a:pPr>
            <a:r>
              <a:rPr b="0" lang="en-IN" sz="2800" strike="noStrike" u="none">
                <a:solidFill>
                  <a:srgbClr val="000000"/>
                </a:solidFill>
                <a:effectLst/>
                <a:uFillTx/>
                <a:latin typeface="Arial"/>
              </a:rPr>
              <a:t>Sixth Outline Level</a:t>
            </a:r>
            <a:endParaRPr b="0" lang="en-IN" sz="2800" strike="noStrike" u="none">
              <a:solidFill>
                <a:srgbClr val="000000"/>
              </a:solidFill>
              <a:effectLst/>
              <a:uFillTx/>
              <a:latin typeface="Arial"/>
            </a:endParaRPr>
          </a:p>
          <a:p>
            <a:pPr lvl="6" marL="3024000" indent="-216000">
              <a:spcBef>
                <a:spcPts val="283"/>
              </a:spcBef>
              <a:buClr>
                <a:srgbClr val="000000"/>
              </a:buClr>
              <a:buSzPct val="45000"/>
              <a:buFont typeface="Wingdings" charset="2"/>
              <a:buChar char=""/>
            </a:pPr>
            <a:r>
              <a:rPr b="0" lang="en-IN" sz="2800" strike="noStrike" u="none">
                <a:solidFill>
                  <a:srgbClr val="000000"/>
                </a:solidFill>
                <a:effectLst/>
                <a:uFillTx/>
                <a:latin typeface="Arial"/>
              </a:rPr>
              <a:t>Seventh Outline Level</a:t>
            </a:r>
            <a:endParaRPr b="0" lang="en-IN" sz="2800" strike="noStrike" u="none">
              <a:solidFill>
                <a:srgbClr val="000000"/>
              </a:solidFill>
              <a:effectLst/>
              <a:uFillTx/>
              <a:latin typeface="Arial"/>
            </a:endParaRPr>
          </a:p>
        </p:txBody>
      </p:sp>
      <p:sp>
        <p:nvSpPr>
          <p:cNvPr id="113" name="PlaceHolder 4"/>
          <p:cNvSpPr>
            <a:spLocks noGrp="1"/>
          </p:cNvSpPr>
          <p:nvPr>
            <p:ph type="dt" idx="31"/>
          </p:nvPr>
        </p:nvSpPr>
        <p:spPr>
          <a:xfrm>
            <a:off x="457200" y="6356520"/>
            <a:ext cx="2133360" cy="364680"/>
          </a:xfrm>
          <a:prstGeom prst="rect">
            <a:avLst/>
          </a:prstGeom>
          <a:noFill/>
          <a:ln w="0">
            <a:noFill/>
          </a:ln>
        </p:spPr>
        <p:txBody>
          <a:bodyPr lIns="0" rIns="0" tIns="0" bIns="0" anchor="b">
            <a:noAutofit/>
          </a:bodyPr>
          <a:lstStyle>
            <a:lvl1pPr indent="0">
              <a:buNone/>
              <a:defRPr b="0" lang="en-IN" sz="1400" strike="noStrike" u="none">
                <a:solidFill>
                  <a:srgbClr val="000000"/>
                </a:solidFill>
                <a:effectLst/>
                <a:uFillTx/>
                <a:latin typeface="Nimbus Roman"/>
              </a:defRPr>
            </a:lvl1pPr>
          </a:lstStyle>
          <a:p>
            <a:pPr indent="0">
              <a:buNone/>
            </a:pPr>
            <a:r>
              <a:rPr b="0" lang="en-IN" sz="1400" strike="noStrike" u="none">
                <a:solidFill>
                  <a:srgbClr val="000000"/>
                </a:solidFill>
                <a:effectLst/>
                <a:uFillTx/>
                <a:latin typeface="Nimbus Roman"/>
              </a:rPr>
              <a:t>&lt;date/time&gt;</a:t>
            </a:r>
            <a:endParaRPr b="0" lang="en-IN" sz="1400" strike="noStrike" u="none">
              <a:solidFill>
                <a:srgbClr val="000000"/>
              </a:solidFill>
              <a:effectLst/>
              <a:uFillTx/>
              <a:latin typeface="Nimbus Roman"/>
            </a:endParaRPr>
          </a:p>
        </p:txBody>
      </p:sp>
      <p:sp>
        <p:nvSpPr>
          <p:cNvPr id="114" name="PlaceHolder 5"/>
          <p:cNvSpPr>
            <a:spLocks noGrp="1"/>
          </p:cNvSpPr>
          <p:nvPr>
            <p:ph type="ftr" idx="32"/>
          </p:nvPr>
        </p:nvSpPr>
        <p:spPr>
          <a:xfrm>
            <a:off x="2666880" y="6356520"/>
            <a:ext cx="3352320" cy="364680"/>
          </a:xfrm>
          <a:prstGeom prst="rect">
            <a:avLst/>
          </a:prstGeom>
          <a:noFill/>
          <a:ln w="0">
            <a:noFill/>
          </a:ln>
        </p:spPr>
        <p:txBody>
          <a:bodyPr lIns="0" rIns="0" tIns="0" bIns="0" anchor="b">
            <a:noAutofit/>
          </a:bodyPr>
          <a:lstStyle>
            <a:lvl1pPr indent="0" algn="ctr">
              <a:buNone/>
              <a:defRPr b="0" lang="en-IN" sz="1400" strike="noStrike" u="none">
                <a:solidFill>
                  <a:srgbClr val="000000"/>
                </a:solidFill>
                <a:effectLst/>
                <a:uFillTx/>
                <a:latin typeface="Nimbus Roman"/>
              </a:defRPr>
            </a:lvl1pPr>
          </a:lstStyle>
          <a:p>
            <a:pPr indent="0" algn="ctr">
              <a:buNone/>
            </a:pPr>
            <a:r>
              <a:rPr b="0" lang="en-IN" sz="1400" strike="noStrike" u="none">
                <a:solidFill>
                  <a:srgbClr val="000000"/>
                </a:solidFill>
                <a:effectLst/>
                <a:uFillTx/>
                <a:latin typeface="Nimbus Roman"/>
              </a:rPr>
              <a:t>&lt;footer&gt;</a:t>
            </a:r>
            <a:endParaRPr b="0" lang="en-IN" sz="1400" strike="noStrike" u="none">
              <a:solidFill>
                <a:srgbClr val="000000"/>
              </a:solidFill>
              <a:effectLst/>
              <a:uFillTx/>
              <a:latin typeface="Nimbus Roman"/>
            </a:endParaRPr>
          </a:p>
        </p:txBody>
      </p:sp>
      <p:sp>
        <p:nvSpPr>
          <p:cNvPr id="115" name="PlaceHolder 6"/>
          <p:cNvSpPr>
            <a:spLocks noGrp="1"/>
          </p:cNvSpPr>
          <p:nvPr>
            <p:ph type="sldNum" idx="33"/>
          </p:nvPr>
        </p:nvSpPr>
        <p:spPr>
          <a:xfrm>
            <a:off x="7924680" y="6356520"/>
            <a:ext cx="761760" cy="364680"/>
          </a:xfrm>
          <a:prstGeom prst="rect">
            <a:avLst/>
          </a:prstGeom>
          <a:noFill/>
          <a:ln w="0">
            <a:noFill/>
          </a:ln>
        </p:spPr>
        <p:txBody>
          <a:bodyPr lIns="0" rIns="0" tIns="0" bIns="0" anchor="b">
            <a:noAutofit/>
          </a:bodyPr>
          <a:lstStyle>
            <a:lvl1pPr indent="0" algn="r">
              <a:lnSpc>
                <a:spcPct val="100000"/>
              </a:lnSpc>
              <a:buNone/>
              <a:tabLst>
                <a:tab algn="l" pos="0"/>
              </a:tabLst>
              <a:defRPr b="0" lang="en-US" sz="1200" strike="noStrike" u="none">
                <a:solidFill>
                  <a:srgbClr val="035c75"/>
                </a:solidFill>
                <a:effectLst/>
                <a:uFillTx/>
                <a:latin typeface="Constantia"/>
                <a:ea typeface="Constantia"/>
              </a:defRPr>
            </a:lvl1pPr>
          </a:lstStyle>
          <a:p>
            <a:pPr indent="0" algn="r">
              <a:lnSpc>
                <a:spcPct val="100000"/>
              </a:lnSpc>
              <a:buNone/>
              <a:tabLst>
                <a:tab algn="l" pos="0"/>
              </a:tabLst>
            </a:pPr>
            <a:fld id="{625DCF83-2E67-4384-AC15-9EE0D157618F}" type="slidenum">
              <a:rPr b="0" lang="en-US" sz="1200" strike="noStrike" u="none">
                <a:solidFill>
                  <a:srgbClr val="035c75"/>
                </a:solidFill>
                <a:effectLst/>
                <a:uFillTx/>
                <a:latin typeface="Constantia"/>
                <a:ea typeface="Constantia"/>
              </a:rPr>
              <a:t>&lt;number&gt;</a:t>
            </a:fld>
            <a:endParaRPr b="0" lang="en-IN" sz="1200" strike="noStrike" u="none">
              <a:solidFill>
                <a:srgbClr val="000000"/>
              </a:solidFill>
              <a:effectLst/>
              <a:uFillTx/>
              <a:latin typeface="Nimbus Roman"/>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PICTURE_WITH_CAPTION_TEXT">
    <p:bg>
      <p:bgPr>
        <a:blipFill rotWithShape="0">
          <a:blip r:embed="rId2"/>
          <a:tile tx="0" ty="0" sx="64150" sy="64150" algn="tl"/>
        </a:blipFill>
      </p:bgPr>
    </p:bg>
    <p:spTree>
      <p:nvGrpSpPr>
        <p:cNvPr id="1" name=""/>
        <p:cNvGrpSpPr/>
        <p:nvPr/>
      </p:nvGrpSpPr>
      <p:grpSpPr>
        <a:xfrm>
          <a:off x="0" y="0"/>
          <a:ext cx="0" cy="0"/>
          <a:chOff x="0" y="0"/>
          <a:chExt cx="0" cy="0"/>
        </a:xfrm>
      </p:grpSpPr>
      <p:sp>
        <p:nvSpPr>
          <p:cNvPr id="116" name="Google Shape;27;p145" hidden="1"/>
          <p:cNvSpPr/>
          <p:nvPr/>
        </p:nvSpPr>
        <p:spPr>
          <a:xfrm>
            <a:off x="-9360" y="-7200"/>
            <a:ext cx="9162720" cy="1041120"/>
          </a:xfrm>
          <a:custGeom>
            <a:avLst/>
            <a:gdLst>
              <a:gd name="textAreaLeft" fmla="*/ 0 w 9162720"/>
              <a:gd name="textAreaRight" fmla="*/ 9163080 w 9162720"/>
              <a:gd name="textAreaTop" fmla="*/ 0 h 1041120"/>
              <a:gd name="textAreaBottom" fmla="*/ 1041480 h 1041120"/>
            </a:gdLst>
            <a:ahLst/>
            <a:cxnLst/>
            <a:rect l="textAreaLeft" t="textAreaTop" r="textAreaRight" b="textAreaBottom"/>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rotWithShape="0">
            <a:gsLst>
              <a:gs pos="0">
                <a:srgbClr val="0079ad">
                  <a:alpha val="45000"/>
                </a:srgbClr>
              </a:gs>
              <a:gs pos="100000">
                <a:srgbClr val="00e9f7">
                  <a:alpha val="55000"/>
                </a:srgbClr>
              </a:gs>
            </a:gsLst>
            <a:lin ang="5400000"/>
          </a:gradFill>
          <a:ln w="0">
            <a:noFill/>
          </a:ln>
        </p:spPr>
        <p:style>
          <a:lnRef idx="0"/>
          <a:fillRef idx="0"/>
          <a:effectRef idx="0"/>
          <a:fontRef idx="minor"/>
        </p:style>
        <p:txBody>
          <a:bodyPr anchor="t">
            <a:noAutofit/>
          </a:bodyPr>
          <a:p>
            <a:pPr>
              <a:lnSpc>
                <a:spcPct val="100000"/>
              </a:lnSpc>
              <a:tabLst>
                <a:tab algn="l" pos="0"/>
              </a:tabLst>
            </a:pPr>
            <a:endParaRPr b="0" lang="en-IN" sz="1800" strike="noStrike" u="none">
              <a:solidFill>
                <a:schemeClr val="dk1"/>
              </a:solidFill>
              <a:effectLst/>
              <a:uFillTx/>
              <a:latin typeface="Constantia"/>
              <a:ea typeface="Constantia"/>
            </a:endParaRPr>
          </a:p>
        </p:txBody>
      </p:sp>
      <p:sp>
        <p:nvSpPr>
          <p:cNvPr id="117" name="Google Shape;28;p145" hidden="1"/>
          <p:cNvSpPr/>
          <p:nvPr/>
        </p:nvSpPr>
        <p:spPr>
          <a:xfrm>
            <a:off x="4381560" y="-7200"/>
            <a:ext cx="4762080" cy="637920"/>
          </a:xfrm>
          <a:custGeom>
            <a:avLst/>
            <a:gdLst>
              <a:gd name="textAreaLeft" fmla="*/ 0 w 4762080"/>
              <a:gd name="textAreaRight" fmla="*/ 4762440 w 4762080"/>
              <a:gd name="textAreaTop" fmla="*/ 0 h 637920"/>
              <a:gd name="textAreaBottom" fmla="*/ 638280 h 637920"/>
            </a:gdLst>
            <a:ahLst/>
            <a:cxnLst/>
            <a:rect l="textAreaLeft" t="textAreaTop" r="textAreaRight" b="textAreaBottom"/>
            <a:pathLst>
              <a:path w="3000" h="595">
                <a:moveTo>
                  <a:pt x="0" y="0"/>
                </a:moveTo>
                <a:cubicBezTo>
                  <a:pt x="174" y="102"/>
                  <a:pt x="1168" y="533"/>
                  <a:pt x="1668" y="564"/>
                </a:cubicBezTo>
                <a:cubicBezTo>
                  <a:pt x="2168" y="595"/>
                  <a:pt x="2778" y="279"/>
                  <a:pt x="3000" y="186"/>
                </a:cubicBezTo>
                <a:lnTo>
                  <a:pt x="3000" y="6"/>
                </a:lnTo>
                <a:lnTo>
                  <a:pt x="0" y="0"/>
                </a:lnTo>
                <a:close/>
              </a:path>
            </a:pathLst>
          </a:custGeom>
          <a:gradFill rotWithShape="0">
            <a:gsLst>
              <a:gs pos="0">
                <a:srgbClr val="00abb4">
                  <a:alpha val="30000"/>
                </a:srgbClr>
              </a:gs>
              <a:gs pos="80000">
                <a:srgbClr val="0099e4">
                  <a:alpha val="45000"/>
                </a:srgbClr>
              </a:gs>
              <a:gs pos="100000">
                <a:srgbClr val="0099e4">
                  <a:alpha val="45000"/>
                </a:srgbClr>
              </a:gs>
            </a:gsLst>
            <a:lin ang="5400000"/>
          </a:gradFill>
          <a:ln w="0">
            <a:noFill/>
          </a:ln>
        </p:spPr>
        <p:style>
          <a:lnRef idx="0"/>
          <a:fillRef idx="0"/>
          <a:effectRef idx="0"/>
          <a:fontRef idx="minor"/>
        </p:style>
        <p:txBody>
          <a:bodyPr anchor="t">
            <a:noAutofit/>
          </a:bodyPr>
          <a:p>
            <a:pPr>
              <a:lnSpc>
                <a:spcPct val="100000"/>
              </a:lnSpc>
              <a:tabLst>
                <a:tab algn="l" pos="0"/>
              </a:tabLst>
            </a:pPr>
            <a:endParaRPr b="0" lang="en-IN" sz="1800" strike="noStrike" u="none">
              <a:solidFill>
                <a:schemeClr val="dk1"/>
              </a:solidFill>
              <a:effectLst/>
              <a:uFillTx/>
              <a:latin typeface="Constantia"/>
              <a:ea typeface="Constantia"/>
            </a:endParaRPr>
          </a:p>
        </p:txBody>
      </p:sp>
      <p:grpSp>
        <p:nvGrpSpPr>
          <p:cNvPr id="118" name="Google Shape;34;p145"/>
          <p:cNvGrpSpPr/>
          <p:nvPr/>
        </p:nvGrpSpPr>
        <p:grpSpPr>
          <a:xfrm>
            <a:off x="-29160" y="-16560"/>
            <a:ext cx="9197640" cy="1086120"/>
            <a:chOff x="-29160" y="-16560"/>
            <a:chExt cx="9197640" cy="1086120"/>
          </a:xfrm>
        </p:grpSpPr>
        <p:sp>
          <p:nvSpPr>
            <p:cNvPr id="119" name="Google Shape;35;p145"/>
            <p:cNvSpPr/>
            <p:nvPr/>
          </p:nvSpPr>
          <p:spPr>
            <a:xfrm rot="21435600">
              <a:off x="-18720" y="201960"/>
              <a:ext cx="9162720" cy="648720"/>
            </a:xfrm>
            <a:custGeom>
              <a:avLst/>
              <a:gdLst>
                <a:gd name="textAreaLeft" fmla="*/ 0 w 9162720"/>
                <a:gd name="textAreaRight" fmla="*/ 9163080 w 9162720"/>
                <a:gd name="textAreaTop" fmla="*/ 0 h 648720"/>
                <a:gd name="textAreaBottom" fmla="*/ 649080 h 648720"/>
              </a:gdLst>
              <a:ahLst/>
              <a:cxnLst/>
              <a:rect l="textAreaLeft" t="textAreaTop" r="textAreaRight" b="textAreaBottom"/>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75">
              <a:solidFill>
                <a:srgbClr val="09b6be"/>
              </a:solidFill>
              <a:round/>
            </a:ln>
          </p:spPr>
          <p:style>
            <a:lnRef idx="0"/>
            <a:fillRef idx="0"/>
            <a:effectRef idx="0"/>
            <a:fontRef idx="minor"/>
          </p:style>
          <p:txBody>
            <a:bodyPr anchor="t">
              <a:noAutofit/>
            </a:bodyPr>
            <a:p>
              <a:pPr>
                <a:lnSpc>
                  <a:spcPct val="100000"/>
                </a:lnSpc>
                <a:tabLst>
                  <a:tab algn="l" pos="0"/>
                </a:tabLst>
              </a:pPr>
              <a:endParaRPr b="0" lang="en-IN" sz="1800" strike="noStrike" u="none">
                <a:solidFill>
                  <a:schemeClr val="dk1"/>
                </a:solidFill>
                <a:effectLst/>
                <a:uFillTx/>
                <a:latin typeface="Constantia"/>
                <a:ea typeface="Constantia"/>
              </a:endParaRPr>
            </a:p>
          </p:txBody>
        </p:sp>
        <p:sp>
          <p:nvSpPr>
            <p:cNvPr id="120" name="Google Shape;36;p145"/>
            <p:cNvSpPr/>
            <p:nvPr/>
          </p:nvSpPr>
          <p:spPr>
            <a:xfrm rot="21435600">
              <a:off x="-14040" y="275400"/>
              <a:ext cx="9175320" cy="529920"/>
            </a:xfrm>
            <a:custGeom>
              <a:avLst/>
              <a:gdLst>
                <a:gd name="textAreaLeft" fmla="*/ 0 w 9175320"/>
                <a:gd name="textAreaRight" fmla="*/ 9175680 w 9175320"/>
                <a:gd name="textAreaTop" fmla="*/ 0 h 529920"/>
                <a:gd name="textAreaBottom" fmla="*/ 530280 h 529920"/>
              </a:gdLst>
              <a:ahLst/>
              <a:cxnLst/>
              <a:rect l="textAreaLeft" t="textAreaTop" r="textAreaRight" b="textAreaBottom"/>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a:solidFill>
                <a:srgbClr val="10cf9b"/>
              </a:solidFill>
              <a:round/>
            </a:ln>
          </p:spPr>
          <p:style>
            <a:lnRef idx="0"/>
            <a:fillRef idx="0"/>
            <a:effectRef idx="0"/>
            <a:fontRef idx="minor"/>
          </p:style>
          <p:txBody>
            <a:bodyPr anchor="t">
              <a:noAutofit/>
            </a:bodyPr>
            <a:p>
              <a:pPr>
                <a:lnSpc>
                  <a:spcPct val="100000"/>
                </a:lnSpc>
                <a:tabLst>
                  <a:tab algn="l" pos="0"/>
                </a:tabLst>
              </a:pPr>
              <a:endParaRPr b="0" lang="en-IN" sz="1800" strike="noStrike" u="none">
                <a:solidFill>
                  <a:schemeClr val="dk1"/>
                </a:solidFill>
                <a:effectLst/>
                <a:uFillTx/>
                <a:latin typeface="Constantia"/>
                <a:ea typeface="Constantia"/>
              </a:endParaRPr>
            </a:p>
          </p:txBody>
        </p:sp>
      </p:grpSp>
      <p:sp>
        <p:nvSpPr>
          <p:cNvPr id="121" name="Google Shape;88;p156"/>
          <p:cNvSpPr/>
          <p:nvPr/>
        </p:nvSpPr>
        <p:spPr>
          <a:xfrm flipH="1" rot="11220000">
            <a:off x="3166200" y="1108080"/>
            <a:ext cx="5257440" cy="4114440"/>
          </a:xfrm>
          <a:prstGeom prst="snipRoundRect">
            <a:avLst>
              <a:gd name="adj1" fmla="val 0"/>
              <a:gd name="adj2" fmla="val 3646"/>
            </a:avLst>
          </a:prstGeom>
          <a:solidFill>
            <a:srgbClr val="ffffff"/>
          </a:solidFill>
          <a:ln cap="rnd" w="9525">
            <a:solidFill>
              <a:srgbClr val="c0c0c0"/>
            </a:solidFill>
            <a:round/>
          </a:ln>
          <a:effectLst>
            <a:outerShdw algn="tl" blurRad="63360" dir="7502171" dist="38251" kx="100000" rotWithShape="0" sx="98500" sy="100080">
              <a:srgbClr val="000000">
                <a:alpha val="25000"/>
              </a:srgbClr>
            </a:outerShdw>
          </a:effectLst>
        </p:spPr>
        <p:style>
          <a:lnRef idx="0"/>
          <a:fillRef idx="0"/>
          <a:effectRef idx="0"/>
          <a:fontRef idx="minor"/>
        </p:style>
        <p:txBody>
          <a:bodyPr anchor="ctr">
            <a:noAutofit/>
          </a:bodyPr>
          <a:p>
            <a:pPr algn="ctr">
              <a:lnSpc>
                <a:spcPct val="100000"/>
              </a:lnSpc>
              <a:tabLst>
                <a:tab algn="l" pos="0"/>
              </a:tabLst>
            </a:pPr>
            <a:endParaRPr b="0" lang="en-IN" sz="1800" strike="noStrike" u="none">
              <a:solidFill>
                <a:schemeClr val="lt1"/>
              </a:solidFill>
              <a:effectLst/>
              <a:uFillTx/>
              <a:latin typeface="Constantia"/>
              <a:ea typeface="Constantia"/>
            </a:endParaRPr>
          </a:p>
        </p:txBody>
      </p:sp>
      <p:sp>
        <p:nvSpPr>
          <p:cNvPr id="122" name="Google Shape;89;p156"/>
          <p:cNvSpPr/>
          <p:nvPr/>
        </p:nvSpPr>
        <p:spPr>
          <a:xfrm flipH="1" rot="11220000">
            <a:off x="8004240" y="5360040"/>
            <a:ext cx="155160" cy="155160"/>
          </a:xfrm>
          <a:prstGeom prst="rtTriangle">
            <a:avLst/>
          </a:prstGeom>
          <a:solidFill>
            <a:srgbClr val="ffffff"/>
          </a:solidFill>
          <a:ln w="12700">
            <a:solidFill>
              <a:srgbClr val="ffffff"/>
            </a:solidFill>
            <a:bevel/>
          </a:ln>
          <a:effectLst>
            <a:outerShdw algn="tl" blurRad="19800" dir="12932261" dist="6193" rotWithShape="0">
              <a:srgbClr val="000000">
                <a:alpha val="47000"/>
              </a:srgbClr>
            </a:outerShdw>
          </a:effectLst>
        </p:spPr>
        <p:style>
          <a:lnRef idx="0"/>
          <a:fillRef idx="0"/>
          <a:effectRef idx="0"/>
          <a:fontRef idx="minor"/>
        </p:style>
        <p:txBody>
          <a:bodyPr tIns="25920" bIns="25920" anchor="ctr">
            <a:noAutofit/>
          </a:bodyPr>
          <a:p>
            <a:pPr algn="ctr">
              <a:lnSpc>
                <a:spcPct val="100000"/>
              </a:lnSpc>
              <a:tabLst>
                <a:tab algn="l" pos="0"/>
              </a:tabLst>
            </a:pPr>
            <a:endParaRPr b="0" lang="en-IN" sz="1800" strike="noStrike" u="none">
              <a:solidFill>
                <a:schemeClr val="lt1"/>
              </a:solidFill>
              <a:effectLst/>
              <a:uFillTx/>
              <a:latin typeface="Constantia"/>
              <a:ea typeface="Constantia"/>
            </a:endParaRPr>
          </a:p>
        </p:txBody>
      </p:sp>
      <p:sp>
        <p:nvSpPr>
          <p:cNvPr id="123" name="PlaceHolder 1"/>
          <p:cNvSpPr>
            <a:spLocks noGrp="1"/>
          </p:cNvSpPr>
          <p:nvPr>
            <p:ph type="title"/>
          </p:nvPr>
        </p:nvSpPr>
        <p:spPr>
          <a:xfrm>
            <a:off x="609480" y="1176840"/>
            <a:ext cx="2212560" cy="1582200"/>
          </a:xfrm>
          <a:prstGeom prst="rect">
            <a:avLst/>
          </a:prstGeom>
          <a:noFill/>
          <a:ln w="0">
            <a:noFill/>
          </a:ln>
        </p:spPr>
        <p:txBody>
          <a:bodyPr lIns="45720" rIns="45720" tIns="45720" bIns="45720" anchor="b">
            <a:normAutofit/>
          </a:bodyPr>
          <a:p>
            <a:pPr indent="0">
              <a:buNone/>
            </a:pPr>
            <a:r>
              <a:rPr b="0" lang="en-IN" sz="2000" strike="noStrike" u="none">
                <a:solidFill>
                  <a:srgbClr val="000000"/>
                </a:solidFill>
                <a:effectLst/>
                <a:uFillTx/>
                <a:latin typeface="Arial"/>
              </a:rPr>
              <a:t>Click to edit the title text format</a:t>
            </a:r>
            <a:endParaRPr b="0" lang="en-IN" sz="2000" strike="noStrike" u="none">
              <a:solidFill>
                <a:srgbClr val="000000"/>
              </a:solidFill>
              <a:effectLst/>
              <a:uFillTx/>
              <a:latin typeface="Arial"/>
            </a:endParaRPr>
          </a:p>
        </p:txBody>
      </p:sp>
      <p:sp>
        <p:nvSpPr>
          <p:cNvPr id="124" name="PlaceHolder 2"/>
          <p:cNvSpPr>
            <a:spLocks noGrp="1"/>
          </p:cNvSpPr>
          <p:nvPr>
            <p:ph type="body"/>
          </p:nvPr>
        </p:nvSpPr>
        <p:spPr>
          <a:xfrm>
            <a:off x="609480" y="2828880"/>
            <a:ext cx="2209320" cy="2179080"/>
          </a:xfrm>
          <a:prstGeom prst="rect">
            <a:avLst/>
          </a:prstGeom>
          <a:noFill/>
          <a:ln w="0">
            <a:noFill/>
          </a:ln>
        </p:spPr>
        <p:txBody>
          <a:bodyPr lIns="64080" rIns="45720" tIns="45720" bIns="45720" anchor="t">
            <a:normAutofit fontScale="25000" lnSpcReduction="19999"/>
          </a:bodyPr>
          <a:p>
            <a:pPr marL="432000" indent="-324000">
              <a:spcBef>
                <a:spcPts val="1417"/>
              </a:spcBef>
              <a:buClr>
                <a:srgbClr val="000000"/>
              </a:buClr>
              <a:buSzPct val="45000"/>
              <a:buFont typeface="Wingdings" charset="2"/>
              <a:buChar char=""/>
            </a:pPr>
            <a:r>
              <a:rPr b="0" lang="en-IN" sz="1300" strike="noStrike" u="none">
                <a:solidFill>
                  <a:srgbClr val="000000"/>
                </a:solidFill>
                <a:effectLst/>
                <a:uFillTx/>
                <a:latin typeface="Arial"/>
              </a:rPr>
              <a:t>Click to edit the outline text format</a:t>
            </a:r>
            <a:endParaRPr b="0" lang="en-IN" sz="1300" strike="noStrike" u="none">
              <a:solidFill>
                <a:srgbClr val="000000"/>
              </a:solidFill>
              <a:effectLst/>
              <a:uFillTx/>
              <a:latin typeface="Arial"/>
            </a:endParaRPr>
          </a:p>
          <a:p>
            <a:pPr lvl="1" marL="864000" indent="-324000">
              <a:spcBef>
                <a:spcPts val="1134"/>
              </a:spcBef>
              <a:buClr>
                <a:srgbClr val="000000"/>
              </a:buClr>
              <a:buSzPct val="75000"/>
              <a:buFont typeface="Symbol" charset="2"/>
              <a:buChar char=""/>
            </a:pPr>
            <a:r>
              <a:rPr b="0" lang="en-IN" sz="1300" strike="noStrike" u="none">
                <a:solidFill>
                  <a:srgbClr val="000000"/>
                </a:solidFill>
                <a:effectLst/>
                <a:uFillTx/>
                <a:latin typeface="Arial"/>
              </a:rPr>
              <a:t>Second Outline Level</a:t>
            </a:r>
            <a:endParaRPr b="0" lang="en-IN" sz="1300" strike="noStrike" u="none">
              <a:solidFill>
                <a:srgbClr val="000000"/>
              </a:solidFill>
              <a:effectLst/>
              <a:uFillTx/>
              <a:latin typeface="Arial"/>
            </a:endParaRPr>
          </a:p>
          <a:p>
            <a:pPr lvl="2" marL="1296000" indent="-288000">
              <a:spcBef>
                <a:spcPts val="850"/>
              </a:spcBef>
              <a:buClr>
                <a:srgbClr val="000000"/>
              </a:buClr>
              <a:buSzPct val="45000"/>
              <a:buFont typeface="Wingdings" charset="2"/>
              <a:buChar char=""/>
            </a:pPr>
            <a:r>
              <a:rPr b="0" lang="en-IN" sz="1300" strike="noStrike" u="none">
                <a:solidFill>
                  <a:srgbClr val="000000"/>
                </a:solidFill>
                <a:effectLst/>
                <a:uFillTx/>
                <a:latin typeface="Arial"/>
              </a:rPr>
              <a:t>Third Outline Level</a:t>
            </a:r>
            <a:endParaRPr b="0" lang="en-IN" sz="1300" strike="noStrike" u="none">
              <a:solidFill>
                <a:srgbClr val="000000"/>
              </a:solidFill>
              <a:effectLst/>
              <a:uFillTx/>
              <a:latin typeface="Arial"/>
            </a:endParaRPr>
          </a:p>
          <a:p>
            <a:pPr lvl="3" marL="1728000" indent="-216000">
              <a:spcBef>
                <a:spcPts val="567"/>
              </a:spcBef>
              <a:buClr>
                <a:srgbClr val="000000"/>
              </a:buClr>
              <a:buSzPct val="75000"/>
              <a:buFont typeface="Symbol" charset="2"/>
              <a:buChar char=""/>
            </a:pPr>
            <a:r>
              <a:rPr b="0" lang="en-IN" sz="1300" strike="noStrike" u="none">
                <a:solidFill>
                  <a:srgbClr val="000000"/>
                </a:solidFill>
                <a:effectLst/>
                <a:uFillTx/>
                <a:latin typeface="Arial"/>
              </a:rPr>
              <a:t>Fourth Outline Level</a:t>
            </a:r>
            <a:endParaRPr b="0" lang="en-IN" sz="1300" strike="noStrike" u="none">
              <a:solidFill>
                <a:srgbClr val="000000"/>
              </a:solidFill>
              <a:effectLst/>
              <a:uFillTx/>
              <a:latin typeface="Arial"/>
            </a:endParaRPr>
          </a:p>
          <a:p>
            <a:pPr lvl="4" marL="2160000" indent="-216000">
              <a:spcBef>
                <a:spcPts val="283"/>
              </a:spcBef>
              <a:buClr>
                <a:srgbClr val="000000"/>
              </a:buClr>
              <a:buSzPct val="45000"/>
              <a:buFont typeface="Wingdings" charset="2"/>
              <a:buChar char=""/>
            </a:pPr>
            <a:r>
              <a:rPr b="0" lang="en-IN" sz="1300" strike="noStrike" u="none">
                <a:solidFill>
                  <a:srgbClr val="000000"/>
                </a:solidFill>
                <a:effectLst/>
                <a:uFillTx/>
                <a:latin typeface="Arial"/>
              </a:rPr>
              <a:t>Fifth Outline Level</a:t>
            </a:r>
            <a:endParaRPr b="0" lang="en-IN" sz="1300" strike="noStrike" u="none">
              <a:solidFill>
                <a:srgbClr val="000000"/>
              </a:solidFill>
              <a:effectLst/>
              <a:uFillTx/>
              <a:latin typeface="Arial"/>
            </a:endParaRPr>
          </a:p>
          <a:p>
            <a:pPr lvl="5" marL="2592000" indent="-216000">
              <a:spcBef>
                <a:spcPts val="283"/>
              </a:spcBef>
              <a:buClr>
                <a:srgbClr val="000000"/>
              </a:buClr>
              <a:buSzPct val="45000"/>
              <a:buFont typeface="Wingdings" charset="2"/>
              <a:buChar char=""/>
            </a:pPr>
            <a:r>
              <a:rPr b="0" lang="en-IN" sz="1300" strike="noStrike" u="none">
                <a:solidFill>
                  <a:srgbClr val="000000"/>
                </a:solidFill>
                <a:effectLst/>
                <a:uFillTx/>
                <a:latin typeface="Arial"/>
              </a:rPr>
              <a:t>Sixth Outline Level</a:t>
            </a:r>
            <a:endParaRPr b="0" lang="en-IN" sz="1300" strike="noStrike" u="none">
              <a:solidFill>
                <a:srgbClr val="000000"/>
              </a:solidFill>
              <a:effectLst/>
              <a:uFillTx/>
              <a:latin typeface="Arial"/>
            </a:endParaRPr>
          </a:p>
          <a:p>
            <a:pPr lvl="6" marL="3024000" indent="-216000">
              <a:spcBef>
                <a:spcPts val="283"/>
              </a:spcBef>
              <a:buClr>
                <a:srgbClr val="000000"/>
              </a:buClr>
              <a:buSzPct val="45000"/>
              <a:buFont typeface="Wingdings" charset="2"/>
              <a:buChar char=""/>
            </a:pPr>
            <a:r>
              <a:rPr b="0" lang="en-IN" sz="1300" strike="noStrike" u="none">
                <a:solidFill>
                  <a:srgbClr val="000000"/>
                </a:solidFill>
                <a:effectLst/>
                <a:uFillTx/>
                <a:latin typeface="Arial"/>
              </a:rPr>
              <a:t>Seventh Outline Level</a:t>
            </a:r>
            <a:endParaRPr b="0" lang="en-IN" sz="1300" strike="noStrike" u="none">
              <a:solidFill>
                <a:srgbClr val="000000"/>
              </a:solidFill>
              <a:effectLst/>
              <a:uFillTx/>
              <a:latin typeface="Arial"/>
            </a:endParaRPr>
          </a:p>
        </p:txBody>
      </p:sp>
      <p:sp>
        <p:nvSpPr>
          <p:cNvPr id="125" name="PlaceHolder 3"/>
          <p:cNvSpPr>
            <a:spLocks noGrp="1"/>
          </p:cNvSpPr>
          <p:nvPr>
            <p:ph type="dt" idx="34"/>
          </p:nvPr>
        </p:nvSpPr>
        <p:spPr>
          <a:xfrm>
            <a:off x="457200" y="6356520"/>
            <a:ext cx="2133360" cy="364680"/>
          </a:xfrm>
          <a:prstGeom prst="rect">
            <a:avLst/>
          </a:prstGeom>
          <a:noFill/>
          <a:ln w="0">
            <a:noFill/>
          </a:ln>
        </p:spPr>
        <p:txBody>
          <a:bodyPr lIns="0" rIns="0" tIns="0" bIns="0" anchor="b">
            <a:noAutofit/>
          </a:bodyPr>
          <a:lstStyle>
            <a:lvl1pPr indent="0">
              <a:buNone/>
              <a:defRPr b="0" lang="en-IN" sz="1400" strike="noStrike" u="none">
                <a:solidFill>
                  <a:srgbClr val="000000"/>
                </a:solidFill>
                <a:effectLst/>
                <a:uFillTx/>
                <a:latin typeface="Nimbus Roman"/>
              </a:defRPr>
            </a:lvl1pPr>
          </a:lstStyle>
          <a:p>
            <a:pPr indent="0">
              <a:buNone/>
            </a:pPr>
            <a:r>
              <a:rPr b="0" lang="en-IN" sz="1400" strike="noStrike" u="none">
                <a:solidFill>
                  <a:srgbClr val="000000"/>
                </a:solidFill>
                <a:effectLst/>
                <a:uFillTx/>
                <a:latin typeface="Nimbus Roman"/>
              </a:rPr>
              <a:t>&lt;date/time&gt;</a:t>
            </a:r>
            <a:endParaRPr b="0" lang="en-IN" sz="1400" strike="noStrike" u="none">
              <a:solidFill>
                <a:srgbClr val="000000"/>
              </a:solidFill>
              <a:effectLst/>
              <a:uFillTx/>
              <a:latin typeface="Nimbus Roman"/>
            </a:endParaRPr>
          </a:p>
        </p:txBody>
      </p:sp>
      <p:sp>
        <p:nvSpPr>
          <p:cNvPr id="126" name="PlaceHolder 4"/>
          <p:cNvSpPr>
            <a:spLocks noGrp="1"/>
          </p:cNvSpPr>
          <p:nvPr>
            <p:ph type="ftr" idx="35"/>
          </p:nvPr>
        </p:nvSpPr>
        <p:spPr>
          <a:xfrm>
            <a:off x="2666880" y="6356520"/>
            <a:ext cx="3352320" cy="364680"/>
          </a:xfrm>
          <a:prstGeom prst="rect">
            <a:avLst/>
          </a:prstGeom>
          <a:noFill/>
          <a:ln w="0">
            <a:noFill/>
          </a:ln>
        </p:spPr>
        <p:txBody>
          <a:bodyPr lIns="0" rIns="0" tIns="0" bIns="0" anchor="b">
            <a:noAutofit/>
          </a:bodyPr>
          <a:lstStyle>
            <a:lvl1pPr indent="0" algn="ctr">
              <a:buNone/>
              <a:defRPr b="0" lang="en-IN" sz="1400" strike="noStrike" u="none">
                <a:solidFill>
                  <a:srgbClr val="000000"/>
                </a:solidFill>
                <a:effectLst/>
                <a:uFillTx/>
                <a:latin typeface="Nimbus Roman"/>
              </a:defRPr>
            </a:lvl1pPr>
          </a:lstStyle>
          <a:p>
            <a:pPr indent="0" algn="ctr">
              <a:buNone/>
            </a:pPr>
            <a:r>
              <a:rPr b="0" lang="en-IN" sz="1400" strike="noStrike" u="none">
                <a:solidFill>
                  <a:srgbClr val="000000"/>
                </a:solidFill>
                <a:effectLst/>
                <a:uFillTx/>
                <a:latin typeface="Nimbus Roman"/>
              </a:rPr>
              <a:t>&lt;footer&gt;</a:t>
            </a:r>
            <a:endParaRPr b="0" lang="en-IN" sz="1400" strike="noStrike" u="none">
              <a:solidFill>
                <a:srgbClr val="000000"/>
              </a:solidFill>
              <a:effectLst/>
              <a:uFillTx/>
              <a:latin typeface="Nimbus Roman"/>
            </a:endParaRPr>
          </a:p>
        </p:txBody>
      </p:sp>
      <p:sp>
        <p:nvSpPr>
          <p:cNvPr id="127" name="PlaceHolder 5"/>
          <p:cNvSpPr>
            <a:spLocks noGrp="1"/>
          </p:cNvSpPr>
          <p:nvPr>
            <p:ph type="sldNum" idx="36"/>
          </p:nvPr>
        </p:nvSpPr>
        <p:spPr>
          <a:xfrm>
            <a:off x="8077320" y="6356520"/>
            <a:ext cx="609120" cy="364680"/>
          </a:xfrm>
          <a:prstGeom prst="rect">
            <a:avLst/>
          </a:prstGeom>
          <a:noFill/>
          <a:ln w="0">
            <a:noFill/>
          </a:ln>
        </p:spPr>
        <p:txBody>
          <a:bodyPr lIns="0" rIns="0" tIns="0" bIns="0" anchor="b">
            <a:noAutofit/>
          </a:bodyPr>
          <a:lstStyle>
            <a:lvl1pPr indent="0" algn="r">
              <a:lnSpc>
                <a:spcPct val="100000"/>
              </a:lnSpc>
              <a:buNone/>
              <a:tabLst>
                <a:tab algn="l" pos="0"/>
              </a:tabLst>
              <a:defRPr b="0" lang="en-US" sz="1200" strike="noStrike" u="none">
                <a:solidFill>
                  <a:srgbClr val="035c75"/>
                </a:solidFill>
                <a:effectLst/>
                <a:uFillTx/>
                <a:latin typeface="Constantia"/>
                <a:ea typeface="Constantia"/>
              </a:defRPr>
            </a:lvl1pPr>
          </a:lstStyle>
          <a:p>
            <a:pPr indent="0" algn="r">
              <a:lnSpc>
                <a:spcPct val="100000"/>
              </a:lnSpc>
              <a:buNone/>
              <a:tabLst>
                <a:tab algn="l" pos="0"/>
              </a:tabLst>
            </a:pPr>
            <a:fld id="{02B4FD1B-AD94-4900-9DC9-7CE341865F03}" type="slidenum">
              <a:rPr b="0" lang="en-US" sz="1200" strike="noStrike" u="none">
                <a:solidFill>
                  <a:srgbClr val="035c75"/>
                </a:solidFill>
                <a:effectLst/>
                <a:uFillTx/>
                <a:latin typeface="Constantia"/>
                <a:ea typeface="Constantia"/>
              </a:rPr>
              <a:t>&lt;number&gt;</a:t>
            </a:fld>
            <a:endParaRPr b="0" lang="en-IN" sz="1200" strike="noStrike" u="none">
              <a:solidFill>
                <a:srgbClr val="000000"/>
              </a:solidFill>
              <a:effectLst/>
              <a:uFillTx/>
              <a:latin typeface="Nimbus Roman"/>
            </a:endParaRPr>
          </a:p>
        </p:txBody>
      </p:sp>
      <p:sp>
        <p:nvSpPr>
          <p:cNvPr id="128" name="PlaceHolder 6"/>
          <p:cNvSpPr>
            <a:spLocks noGrp="1"/>
          </p:cNvSpPr>
          <p:nvPr>
            <p:ph type="body"/>
          </p:nvPr>
        </p:nvSpPr>
        <p:spPr>
          <a:xfrm rot="420000">
            <a:off x="3485520" y="1199160"/>
            <a:ext cx="4617360" cy="3931560"/>
          </a:xfrm>
          <a:prstGeom prst="rect">
            <a:avLst/>
          </a:prstGeom>
          <a:solidFill>
            <a:schemeClr val="lt2"/>
          </a:solidFill>
          <a:ln cap="rnd" w="9360">
            <a:solidFill>
              <a:srgbClr val="c0c0c0"/>
            </a:solidFill>
            <a:round/>
          </a:ln>
        </p:spPr>
        <p:txBody>
          <a:bodyPr lIns="90000" rIns="90000" tIns="45000" bIns="45000" anchor="t">
            <a:normAutofit/>
          </a:bodyPr>
          <a:p>
            <a:pPr marL="432000" indent="-324000">
              <a:spcBef>
                <a:spcPts val="1417"/>
              </a:spcBef>
              <a:buClr>
                <a:srgbClr val="000000"/>
              </a:buClr>
              <a:buSzPct val="45000"/>
              <a:buFont typeface="Wingdings" charset="2"/>
              <a:buChar char=""/>
            </a:pPr>
            <a:r>
              <a:rPr b="0" lang="en-IN" sz="1800" strike="noStrike" u="none">
                <a:solidFill>
                  <a:srgbClr val="000000"/>
                </a:solidFill>
                <a:effectLst/>
                <a:uFillTx/>
                <a:latin typeface="Arial"/>
              </a:rPr>
              <a:t>Click to edit the outline text format</a:t>
            </a:r>
            <a:endParaRPr b="0" lang="en-IN" sz="1800" strike="noStrike" u="none">
              <a:solidFill>
                <a:srgbClr val="000000"/>
              </a:solidFill>
              <a:effectLst/>
              <a:uFillTx/>
              <a:latin typeface="Arial"/>
            </a:endParaRPr>
          </a:p>
          <a:p>
            <a:pPr lvl="1" marL="864000" indent="-324000">
              <a:spcBef>
                <a:spcPts val="1134"/>
              </a:spcBef>
              <a:buClr>
                <a:srgbClr val="000000"/>
              </a:buClr>
              <a:buSzPct val="75000"/>
              <a:buFont typeface="Symbol" charset="2"/>
              <a:buChar char=""/>
            </a:pPr>
            <a:r>
              <a:rPr b="0" lang="en-IN" sz="1800" strike="noStrike" u="none">
                <a:solidFill>
                  <a:srgbClr val="000000"/>
                </a:solidFill>
                <a:effectLst/>
                <a:uFillTx/>
                <a:latin typeface="Arial"/>
              </a:rPr>
              <a:t>Second Outline Level</a:t>
            </a:r>
            <a:endParaRPr b="0" lang="en-IN" sz="1800" strike="noStrike" u="none">
              <a:solidFill>
                <a:srgbClr val="000000"/>
              </a:solidFill>
              <a:effectLst/>
              <a:uFillTx/>
              <a:latin typeface="Arial"/>
            </a:endParaRPr>
          </a:p>
          <a:p>
            <a:pPr lvl="2" marL="1296000" indent="-288000">
              <a:spcBef>
                <a:spcPts val="850"/>
              </a:spcBef>
              <a:buClr>
                <a:srgbClr val="000000"/>
              </a:buClr>
              <a:buSzPct val="45000"/>
              <a:buFont typeface="Wingdings" charset="2"/>
              <a:buChar char=""/>
            </a:pPr>
            <a:r>
              <a:rPr b="0" lang="en-IN" sz="1800" strike="noStrike" u="none">
                <a:solidFill>
                  <a:srgbClr val="000000"/>
                </a:solidFill>
                <a:effectLst/>
                <a:uFillTx/>
                <a:latin typeface="Arial"/>
              </a:rPr>
              <a:t>Third Outline Level</a:t>
            </a:r>
            <a:endParaRPr b="0" lang="en-IN" sz="1800" strike="noStrike" u="none">
              <a:solidFill>
                <a:srgbClr val="000000"/>
              </a:solidFill>
              <a:effectLst/>
              <a:uFillTx/>
              <a:latin typeface="Arial"/>
            </a:endParaRPr>
          </a:p>
          <a:p>
            <a:pPr lvl="3" marL="1728000" indent="-216000">
              <a:spcBef>
                <a:spcPts val="567"/>
              </a:spcBef>
              <a:buClr>
                <a:srgbClr val="000000"/>
              </a:buClr>
              <a:buSzPct val="75000"/>
              <a:buFont typeface="Symbol" charset="2"/>
              <a:buChar char=""/>
            </a:pPr>
            <a:r>
              <a:rPr b="0" lang="en-IN" sz="1800" strike="noStrike" u="none">
                <a:solidFill>
                  <a:srgbClr val="000000"/>
                </a:solidFill>
                <a:effectLst/>
                <a:uFillTx/>
                <a:latin typeface="Arial"/>
              </a:rPr>
              <a:t>Fourth Outline Level</a:t>
            </a:r>
            <a:endParaRPr b="0" lang="en-IN" sz="1800" strike="noStrike" u="none">
              <a:solidFill>
                <a:srgbClr val="000000"/>
              </a:solidFill>
              <a:effectLst/>
              <a:uFillTx/>
              <a:latin typeface="Arial"/>
            </a:endParaRPr>
          </a:p>
          <a:p>
            <a:pPr lvl="4" marL="2160000" indent="-216000">
              <a:spcBef>
                <a:spcPts val="283"/>
              </a:spcBef>
              <a:buClr>
                <a:srgbClr val="000000"/>
              </a:buClr>
              <a:buSzPct val="45000"/>
              <a:buFont typeface="Wingdings" charset="2"/>
              <a:buChar char=""/>
            </a:pPr>
            <a:r>
              <a:rPr b="0" lang="en-IN" sz="1800" strike="noStrike" u="none">
                <a:solidFill>
                  <a:srgbClr val="000000"/>
                </a:solidFill>
                <a:effectLst/>
                <a:uFillTx/>
                <a:latin typeface="Arial"/>
              </a:rPr>
              <a:t>Fifth Outline Level</a:t>
            </a:r>
            <a:endParaRPr b="0" lang="en-IN" sz="1800" strike="noStrike" u="none">
              <a:solidFill>
                <a:srgbClr val="000000"/>
              </a:solidFill>
              <a:effectLst/>
              <a:uFillTx/>
              <a:latin typeface="Arial"/>
            </a:endParaRPr>
          </a:p>
          <a:p>
            <a:pPr lvl="5" marL="2592000" indent="-216000">
              <a:spcBef>
                <a:spcPts val="283"/>
              </a:spcBef>
              <a:buClr>
                <a:srgbClr val="000000"/>
              </a:buClr>
              <a:buSzPct val="45000"/>
              <a:buFont typeface="Wingdings" charset="2"/>
              <a:buChar char=""/>
            </a:pPr>
            <a:r>
              <a:rPr b="0" lang="en-IN" sz="1800" strike="noStrike" u="none">
                <a:solidFill>
                  <a:srgbClr val="000000"/>
                </a:solidFill>
                <a:effectLst/>
                <a:uFillTx/>
                <a:latin typeface="Arial"/>
              </a:rPr>
              <a:t>Sixth Outline Level</a:t>
            </a:r>
            <a:endParaRPr b="0" lang="en-IN" sz="1800" strike="noStrike" u="none">
              <a:solidFill>
                <a:srgbClr val="000000"/>
              </a:solidFill>
              <a:effectLst/>
              <a:uFillTx/>
              <a:latin typeface="Arial"/>
            </a:endParaRPr>
          </a:p>
          <a:p>
            <a:pPr lvl="6" marL="3024000" indent="-216000">
              <a:spcBef>
                <a:spcPts val="283"/>
              </a:spcBef>
              <a:buClr>
                <a:srgbClr val="000000"/>
              </a:buClr>
              <a:buSzPct val="45000"/>
              <a:buFont typeface="Wingdings" charset="2"/>
              <a:buChar char=""/>
            </a:pPr>
            <a:r>
              <a:rPr b="0" lang="en-IN" sz="1800" strike="noStrike" u="none">
                <a:solidFill>
                  <a:srgbClr val="000000"/>
                </a:solidFill>
                <a:effectLst/>
                <a:uFillTx/>
                <a:latin typeface="Arial"/>
              </a:rPr>
              <a:t>Seventh Outline Level</a:t>
            </a:r>
            <a:endParaRPr b="0" lang="en-IN" sz="1800" strike="noStrike" u="none">
              <a:solidFill>
                <a:srgbClr val="000000"/>
              </a:solidFill>
              <a:effectLst/>
              <a:uFillTx/>
              <a:latin typeface="Arial"/>
            </a:endParaRPr>
          </a:p>
        </p:txBody>
      </p:sp>
      <p:sp>
        <p:nvSpPr>
          <p:cNvPr id="129" name="Google Shape;96;p156"/>
          <p:cNvSpPr/>
          <p:nvPr/>
        </p:nvSpPr>
        <p:spPr>
          <a:xfrm flipH="1" rot="10800000">
            <a:off x="-9360" y="5816880"/>
            <a:ext cx="9162720" cy="1041120"/>
          </a:xfrm>
          <a:custGeom>
            <a:avLst/>
            <a:gdLst>
              <a:gd name="textAreaLeft" fmla="*/ 360 w 9162720"/>
              <a:gd name="textAreaRight" fmla="*/ 9163440 w 9162720"/>
              <a:gd name="textAreaTop" fmla="*/ 0 h 1041120"/>
              <a:gd name="textAreaBottom" fmla="*/ 1041480 h 1041120"/>
            </a:gdLst>
            <a:ahLst/>
            <a:cxnLst/>
            <a:rect l="textAreaLeft" t="textAreaTop" r="textAreaRight" b="textAreaBottom"/>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rotWithShape="0">
            <a:gsLst>
              <a:gs pos="0">
                <a:srgbClr val="0079ad">
                  <a:alpha val="45000"/>
                </a:srgbClr>
              </a:gs>
              <a:gs pos="100000">
                <a:srgbClr val="00e9f7">
                  <a:alpha val="55000"/>
                </a:srgbClr>
              </a:gs>
            </a:gsLst>
            <a:lin ang="16200000"/>
          </a:gradFill>
          <a:ln w="0">
            <a:noFill/>
          </a:ln>
        </p:spPr>
        <p:style>
          <a:lnRef idx="0"/>
          <a:fillRef idx="0"/>
          <a:effectRef idx="0"/>
          <a:fontRef idx="minor"/>
        </p:style>
        <p:txBody>
          <a:bodyPr anchor="t">
            <a:noAutofit/>
          </a:bodyPr>
          <a:p>
            <a:pPr>
              <a:lnSpc>
                <a:spcPct val="100000"/>
              </a:lnSpc>
              <a:tabLst>
                <a:tab algn="l" pos="0"/>
              </a:tabLst>
            </a:pPr>
            <a:endParaRPr b="0" lang="en-IN" sz="1800" strike="noStrike" u="none">
              <a:solidFill>
                <a:schemeClr val="dk1"/>
              </a:solidFill>
              <a:effectLst/>
              <a:uFillTx/>
              <a:latin typeface="Constantia"/>
              <a:ea typeface="Constantia"/>
            </a:endParaRPr>
          </a:p>
        </p:txBody>
      </p:sp>
      <p:sp>
        <p:nvSpPr>
          <p:cNvPr id="130" name="Google Shape;97;p156"/>
          <p:cNvSpPr/>
          <p:nvPr/>
        </p:nvSpPr>
        <p:spPr>
          <a:xfrm flipH="1" rot="10800000">
            <a:off x="4381920" y="6220080"/>
            <a:ext cx="4762080" cy="637920"/>
          </a:xfrm>
          <a:custGeom>
            <a:avLst/>
            <a:gdLst>
              <a:gd name="textAreaLeft" fmla="*/ 360 w 4762080"/>
              <a:gd name="textAreaRight" fmla="*/ 4762800 w 4762080"/>
              <a:gd name="textAreaTop" fmla="*/ 0 h 637920"/>
              <a:gd name="textAreaBottom" fmla="*/ 638280 h 637920"/>
            </a:gdLst>
            <a:ahLst/>
            <a:cxnLst/>
            <a:rect l="textAreaLeft" t="textAreaTop" r="textAreaRight" b="textAreaBottom"/>
            <a:pathLst>
              <a:path w="3000" h="595">
                <a:moveTo>
                  <a:pt x="0" y="0"/>
                </a:moveTo>
                <a:cubicBezTo>
                  <a:pt x="174" y="102"/>
                  <a:pt x="1168" y="533"/>
                  <a:pt x="1668" y="564"/>
                </a:cubicBezTo>
                <a:cubicBezTo>
                  <a:pt x="2168" y="595"/>
                  <a:pt x="2778" y="279"/>
                  <a:pt x="3000" y="186"/>
                </a:cubicBezTo>
                <a:lnTo>
                  <a:pt x="3000" y="6"/>
                </a:lnTo>
                <a:lnTo>
                  <a:pt x="0" y="0"/>
                </a:lnTo>
                <a:close/>
              </a:path>
            </a:pathLst>
          </a:custGeom>
          <a:gradFill rotWithShape="0">
            <a:gsLst>
              <a:gs pos="0">
                <a:srgbClr val="00abb4">
                  <a:alpha val="30000"/>
                </a:srgbClr>
              </a:gs>
              <a:gs pos="80000">
                <a:srgbClr val="0099e4">
                  <a:alpha val="45000"/>
                </a:srgbClr>
              </a:gs>
              <a:gs pos="100000">
                <a:srgbClr val="0099e4">
                  <a:alpha val="45000"/>
                </a:srgbClr>
              </a:gs>
            </a:gsLst>
            <a:lin ang="16200000"/>
          </a:gradFill>
          <a:ln w="0">
            <a:noFill/>
          </a:ln>
        </p:spPr>
        <p:style>
          <a:lnRef idx="0"/>
          <a:fillRef idx="0"/>
          <a:effectRef idx="0"/>
          <a:fontRef idx="minor"/>
        </p:style>
        <p:txBody>
          <a:bodyPr anchor="t">
            <a:noAutofit/>
          </a:bodyPr>
          <a:p>
            <a:pPr>
              <a:lnSpc>
                <a:spcPct val="100000"/>
              </a:lnSpc>
              <a:tabLst>
                <a:tab algn="l" pos="0"/>
              </a:tabLst>
            </a:pPr>
            <a:endParaRPr b="0" lang="en-IN" sz="1800" strike="noStrike" u="none">
              <a:solidFill>
                <a:schemeClr val="dk1"/>
              </a:solidFill>
              <a:effectLst/>
              <a:uFillTx/>
              <a:latin typeface="Constantia"/>
              <a:ea typeface="Constantia"/>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gradFill rotWithShape="0">
          <a:gsLst>
            <a:gs pos="0">
              <a:srgbClr val="439fd7"/>
            </a:gs>
            <a:gs pos="25000">
              <a:srgbClr val="4397ca"/>
            </a:gs>
            <a:gs pos="100000">
              <a:srgbClr val="00466a"/>
            </a:gs>
          </a:gsLst>
          <a:path path="circle">
            <a:fillToRect l="50000" t="50000" r="50000" b="50000"/>
          </a:path>
        </a:gradFill>
      </p:bgPr>
    </p:bg>
    <p:spTree>
      <p:nvGrpSpPr>
        <p:cNvPr id="1" name=""/>
        <p:cNvGrpSpPr/>
        <p:nvPr/>
      </p:nvGrpSpPr>
      <p:grpSpPr>
        <a:xfrm>
          <a:off x="0" y="0"/>
          <a:ext cx="0" cy="0"/>
          <a:chOff x="0" y="0"/>
          <a:chExt cx="0" cy="0"/>
        </a:xfrm>
      </p:grpSpPr>
      <p:sp>
        <p:nvSpPr>
          <p:cNvPr id="0" name="Google Shape;10;p146"/>
          <p:cNvSpPr/>
          <p:nvPr/>
        </p:nvSpPr>
        <p:spPr>
          <a:xfrm>
            <a:off x="-9360" y="-7200"/>
            <a:ext cx="9162720" cy="1041120"/>
          </a:xfrm>
          <a:custGeom>
            <a:avLst/>
            <a:gdLst>
              <a:gd name="textAreaLeft" fmla="*/ 0 w 9162720"/>
              <a:gd name="textAreaRight" fmla="*/ 9163080 w 9162720"/>
              <a:gd name="textAreaTop" fmla="*/ 0 h 1041120"/>
              <a:gd name="textAreaBottom" fmla="*/ 1041480 h 1041120"/>
            </a:gdLst>
            <a:ahLst/>
            <a:cxnLst/>
            <a:rect l="textAreaLeft" t="textAreaTop" r="textAreaRight" b="textAreaBottom"/>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rotWithShape="0">
            <a:gsLst>
              <a:gs pos="0">
                <a:srgbClr val="0079ad">
                  <a:alpha val="45000"/>
                </a:srgbClr>
              </a:gs>
              <a:gs pos="100000">
                <a:srgbClr val="00e9f7">
                  <a:alpha val="55000"/>
                </a:srgbClr>
              </a:gs>
            </a:gsLst>
            <a:lin ang="5400000"/>
          </a:gradFill>
          <a:ln w="0">
            <a:noFill/>
          </a:ln>
        </p:spPr>
        <p:style>
          <a:lnRef idx="0"/>
          <a:fillRef idx="0"/>
          <a:effectRef idx="0"/>
          <a:fontRef idx="minor"/>
        </p:style>
        <p:txBody>
          <a:bodyPr anchor="t">
            <a:noAutofit/>
          </a:bodyPr>
          <a:p>
            <a:pPr>
              <a:lnSpc>
                <a:spcPct val="100000"/>
              </a:lnSpc>
              <a:tabLst>
                <a:tab algn="l" pos="0"/>
              </a:tabLst>
            </a:pPr>
            <a:endParaRPr b="0" lang="en-IN" sz="1800" strike="noStrike" u="none">
              <a:solidFill>
                <a:schemeClr val="lt1"/>
              </a:solidFill>
              <a:effectLst/>
              <a:uFillTx/>
              <a:latin typeface="Constantia"/>
              <a:ea typeface="Constantia"/>
            </a:endParaRPr>
          </a:p>
        </p:txBody>
      </p:sp>
      <p:sp>
        <p:nvSpPr>
          <p:cNvPr id="1" name="Google Shape;11;p146"/>
          <p:cNvSpPr/>
          <p:nvPr/>
        </p:nvSpPr>
        <p:spPr>
          <a:xfrm>
            <a:off x="4381560" y="-7200"/>
            <a:ext cx="4762080" cy="637920"/>
          </a:xfrm>
          <a:custGeom>
            <a:avLst/>
            <a:gdLst>
              <a:gd name="textAreaLeft" fmla="*/ 0 w 4762080"/>
              <a:gd name="textAreaRight" fmla="*/ 4762440 w 4762080"/>
              <a:gd name="textAreaTop" fmla="*/ 0 h 637920"/>
              <a:gd name="textAreaBottom" fmla="*/ 638280 h 637920"/>
            </a:gdLst>
            <a:ahLst/>
            <a:cxnLst/>
            <a:rect l="textAreaLeft" t="textAreaTop" r="textAreaRight" b="textAreaBottom"/>
            <a:pathLst>
              <a:path w="3000" h="595">
                <a:moveTo>
                  <a:pt x="0" y="0"/>
                </a:moveTo>
                <a:cubicBezTo>
                  <a:pt x="174" y="102"/>
                  <a:pt x="1168" y="533"/>
                  <a:pt x="1668" y="564"/>
                </a:cubicBezTo>
                <a:cubicBezTo>
                  <a:pt x="2168" y="595"/>
                  <a:pt x="2778" y="279"/>
                  <a:pt x="3000" y="186"/>
                </a:cubicBezTo>
                <a:lnTo>
                  <a:pt x="3000" y="6"/>
                </a:lnTo>
                <a:lnTo>
                  <a:pt x="0" y="0"/>
                </a:lnTo>
                <a:close/>
              </a:path>
            </a:pathLst>
          </a:custGeom>
          <a:gradFill rotWithShape="0">
            <a:gsLst>
              <a:gs pos="0">
                <a:srgbClr val="00abb4">
                  <a:alpha val="30000"/>
                </a:srgbClr>
              </a:gs>
              <a:gs pos="80000">
                <a:srgbClr val="0099e4">
                  <a:alpha val="45000"/>
                </a:srgbClr>
              </a:gs>
              <a:gs pos="100000">
                <a:srgbClr val="0099e4">
                  <a:alpha val="45000"/>
                </a:srgbClr>
              </a:gs>
            </a:gsLst>
            <a:lin ang="5400000"/>
          </a:gradFill>
          <a:ln w="0">
            <a:noFill/>
          </a:ln>
        </p:spPr>
        <p:style>
          <a:lnRef idx="0"/>
          <a:fillRef idx="0"/>
          <a:effectRef idx="0"/>
          <a:fontRef idx="minor"/>
        </p:style>
        <p:txBody>
          <a:bodyPr anchor="t">
            <a:noAutofit/>
          </a:bodyPr>
          <a:p>
            <a:pPr>
              <a:lnSpc>
                <a:spcPct val="100000"/>
              </a:lnSpc>
              <a:tabLst>
                <a:tab algn="l" pos="0"/>
              </a:tabLst>
            </a:pPr>
            <a:endParaRPr b="0" lang="en-IN" sz="1800" strike="noStrike" u="none">
              <a:solidFill>
                <a:schemeClr val="lt1"/>
              </a:solidFill>
              <a:effectLst/>
              <a:uFillTx/>
              <a:latin typeface="Constantia"/>
              <a:ea typeface="Constantia"/>
            </a:endParaRPr>
          </a:p>
        </p:txBody>
      </p:sp>
      <p:grpSp>
        <p:nvGrpSpPr>
          <p:cNvPr id="2" name="Google Shape;17;p146"/>
          <p:cNvGrpSpPr/>
          <p:nvPr/>
        </p:nvGrpSpPr>
        <p:grpSpPr>
          <a:xfrm>
            <a:off x="-29160" y="-16560"/>
            <a:ext cx="9197640" cy="1086120"/>
            <a:chOff x="-29160" y="-16560"/>
            <a:chExt cx="9197640" cy="1086120"/>
          </a:xfrm>
        </p:grpSpPr>
        <p:sp>
          <p:nvSpPr>
            <p:cNvPr id="3" name="Google Shape;18;p146"/>
            <p:cNvSpPr/>
            <p:nvPr/>
          </p:nvSpPr>
          <p:spPr>
            <a:xfrm rot="21435600">
              <a:off x="-18720" y="201960"/>
              <a:ext cx="9162720" cy="648720"/>
            </a:xfrm>
            <a:custGeom>
              <a:avLst/>
              <a:gdLst>
                <a:gd name="textAreaLeft" fmla="*/ 0 w 9162720"/>
                <a:gd name="textAreaRight" fmla="*/ 9163080 w 9162720"/>
                <a:gd name="textAreaTop" fmla="*/ 0 h 648720"/>
                <a:gd name="textAreaBottom" fmla="*/ 649080 h 648720"/>
              </a:gdLst>
              <a:ahLst/>
              <a:cxnLst/>
              <a:rect l="textAreaLeft" t="textAreaTop" r="textAreaRight" b="textAreaBottom"/>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75">
              <a:solidFill>
                <a:srgbClr val="09b6be"/>
              </a:solidFill>
              <a:round/>
            </a:ln>
          </p:spPr>
          <p:style>
            <a:lnRef idx="0"/>
            <a:fillRef idx="0"/>
            <a:effectRef idx="0"/>
            <a:fontRef idx="minor"/>
          </p:style>
          <p:txBody>
            <a:bodyPr anchor="t">
              <a:noAutofit/>
            </a:bodyPr>
            <a:p>
              <a:pPr>
                <a:lnSpc>
                  <a:spcPct val="100000"/>
                </a:lnSpc>
                <a:tabLst>
                  <a:tab algn="l" pos="0"/>
                </a:tabLst>
              </a:pPr>
              <a:endParaRPr b="0" lang="en-IN" sz="1800" strike="noStrike" u="none">
                <a:solidFill>
                  <a:schemeClr val="lt1"/>
                </a:solidFill>
                <a:effectLst/>
                <a:uFillTx/>
                <a:latin typeface="Constantia"/>
                <a:ea typeface="Constantia"/>
              </a:endParaRPr>
            </a:p>
          </p:txBody>
        </p:sp>
        <p:sp>
          <p:nvSpPr>
            <p:cNvPr id="4" name="Google Shape;19;p146"/>
            <p:cNvSpPr/>
            <p:nvPr/>
          </p:nvSpPr>
          <p:spPr>
            <a:xfrm rot="21435600">
              <a:off x="-14040" y="275400"/>
              <a:ext cx="9175320" cy="529920"/>
            </a:xfrm>
            <a:custGeom>
              <a:avLst/>
              <a:gdLst>
                <a:gd name="textAreaLeft" fmla="*/ 0 w 9175320"/>
                <a:gd name="textAreaRight" fmla="*/ 9175680 w 9175320"/>
                <a:gd name="textAreaTop" fmla="*/ 0 h 529920"/>
                <a:gd name="textAreaBottom" fmla="*/ 530280 h 529920"/>
              </a:gdLst>
              <a:ahLst/>
              <a:cxnLst/>
              <a:rect l="textAreaLeft" t="textAreaTop" r="textAreaRight" b="textAreaBottom"/>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a:solidFill>
                <a:srgbClr val="10cf9b"/>
              </a:solidFill>
              <a:round/>
            </a:ln>
          </p:spPr>
          <p:style>
            <a:lnRef idx="0"/>
            <a:fillRef idx="0"/>
            <a:effectRef idx="0"/>
            <a:fontRef idx="minor"/>
          </p:style>
          <p:txBody>
            <a:bodyPr anchor="t">
              <a:noAutofit/>
            </a:bodyPr>
            <a:p>
              <a:pPr>
                <a:lnSpc>
                  <a:spcPct val="100000"/>
                </a:lnSpc>
                <a:tabLst>
                  <a:tab algn="l" pos="0"/>
                </a:tabLst>
              </a:pPr>
              <a:endParaRPr b="0" lang="en-IN" sz="1800" strike="noStrike" u="none">
                <a:solidFill>
                  <a:schemeClr val="lt1"/>
                </a:solidFill>
                <a:effectLst/>
                <a:uFillTx/>
                <a:latin typeface="Constantia"/>
                <a:ea typeface="Constantia"/>
              </a:endParaRPr>
            </a:p>
          </p:txBody>
        </p:sp>
      </p:grpSp>
      <p:sp>
        <p:nvSpPr>
          <p:cNvPr id="5" name="PlaceHolder 1"/>
          <p:cNvSpPr>
            <a:spLocks noGrp="1"/>
          </p:cNvSpPr>
          <p:nvPr>
            <p:ph type="title"/>
          </p:nvPr>
        </p:nvSpPr>
        <p:spPr>
          <a:xfrm>
            <a:off x="533520" y="1371600"/>
            <a:ext cx="7851240" cy="1828440"/>
          </a:xfrm>
          <a:prstGeom prst="rect">
            <a:avLst/>
          </a:prstGeom>
          <a:noFill/>
          <a:ln w="0">
            <a:noFill/>
          </a:ln>
        </p:spPr>
        <p:txBody>
          <a:bodyPr lIns="0" rIns="18360" tIns="0" bIns="0" anchor="b">
            <a:normAutofit/>
          </a:bodyPr>
          <a:p>
            <a:pPr indent="0">
              <a:buNone/>
            </a:pPr>
            <a:r>
              <a:rPr b="0" lang="en-IN" sz="5600" strike="noStrike" u="none">
                <a:solidFill>
                  <a:srgbClr val="000000"/>
                </a:solidFill>
                <a:effectLst/>
                <a:uFillTx/>
                <a:latin typeface="Arial"/>
              </a:rPr>
              <a:t>Click to edit the title text format</a:t>
            </a:r>
            <a:endParaRPr b="0" lang="en-IN" sz="5600" strike="noStrike" u="none">
              <a:solidFill>
                <a:srgbClr val="000000"/>
              </a:solidFill>
              <a:effectLst/>
              <a:uFillTx/>
              <a:latin typeface="Arial"/>
            </a:endParaRPr>
          </a:p>
        </p:txBody>
      </p:sp>
      <p:sp>
        <p:nvSpPr>
          <p:cNvPr id="6" name="PlaceHolder 2"/>
          <p:cNvSpPr>
            <a:spLocks noGrp="1"/>
          </p:cNvSpPr>
          <p:nvPr>
            <p:ph type="dt" idx="1"/>
          </p:nvPr>
        </p:nvSpPr>
        <p:spPr>
          <a:xfrm>
            <a:off x="457200" y="6356520"/>
            <a:ext cx="2133360" cy="364680"/>
          </a:xfrm>
          <a:prstGeom prst="rect">
            <a:avLst/>
          </a:prstGeom>
          <a:noFill/>
          <a:ln w="0">
            <a:noFill/>
          </a:ln>
        </p:spPr>
        <p:txBody>
          <a:bodyPr lIns="0" rIns="0" tIns="0" bIns="0" anchor="b">
            <a:noAutofit/>
          </a:bodyPr>
          <a:lstStyle>
            <a:lvl1pPr indent="0">
              <a:buNone/>
              <a:defRPr b="0" lang="en-IN" sz="1400" strike="noStrike" u="none">
                <a:solidFill>
                  <a:srgbClr val="ffffff"/>
                </a:solidFill>
                <a:effectLst/>
                <a:uFillTx/>
                <a:latin typeface="Nimbus Roman"/>
              </a:defRPr>
            </a:lvl1pPr>
          </a:lstStyle>
          <a:p>
            <a:pPr indent="0">
              <a:buNone/>
            </a:pPr>
            <a:r>
              <a:rPr b="0" lang="en-IN" sz="1400" strike="noStrike" u="none">
                <a:solidFill>
                  <a:srgbClr val="ffffff"/>
                </a:solidFill>
                <a:effectLst/>
                <a:uFillTx/>
                <a:latin typeface="Nimbus Roman"/>
              </a:rPr>
              <a:t>&lt;date/time&gt;</a:t>
            </a:r>
            <a:endParaRPr b="0" lang="en-IN" sz="1400" strike="noStrike" u="none">
              <a:solidFill>
                <a:srgbClr val="ffffff"/>
              </a:solidFill>
              <a:effectLst/>
              <a:uFillTx/>
              <a:latin typeface="Nimbus Roman"/>
            </a:endParaRPr>
          </a:p>
        </p:txBody>
      </p:sp>
      <p:sp>
        <p:nvSpPr>
          <p:cNvPr id="7" name="PlaceHolder 3"/>
          <p:cNvSpPr>
            <a:spLocks noGrp="1"/>
          </p:cNvSpPr>
          <p:nvPr>
            <p:ph type="ftr" idx="2"/>
          </p:nvPr>
        </p:nvSpPr>
        <p:spPr>
          <a:xfrm>
            <a:off x="2666880" y="6356520"/>
            <a:ext cx="3352320" cy="364680"/>
          </a:xfrm>
          <a:prstGeom prst="rect">
            <a:avLst/>
          </a:prstGeom>
          <a:noFill/>
          <a:ln w="0">
            <a:noFill/>
          </a:ln>
        </p:spPr>
        <p:txBody>
          <a:bodyPr lIns="0" rIns="0" tIns="0" bIns="0" anchor="b">
            <a:noAutofit/>
          </a:bodyPr>
          <a:lstStyle>
            <a:lvl1pPr indent="0" algn="ctr">
              <a:buNone/>
              <a:defRPr b="0" lang="en-IN" sz="1400" strike="noStrike" u="none">
                <a:solidFill>
                  <a:srgbClr val="ffffff"/>
                </a:solidFill>
                <a:effectLst/>
                <a:uFillTx/>
                <a:latin typeface="Nimbus Roman"/>
              </a:defRPr>
            </a:lvl1pPr>
          </a:lstStyle>
          <a:p>
            <a:pPr indent="0" algn="ctr">
              <a:buNone/>
            </a:pPr>
            <a:r>
              <a:rPr b="0" lang="en-IN" sz="1400" strike="noStrike" u="none">
                <a:solidFill>
                  <a:srgbClr val="ffffff"/>
                </a:solidFill>
                <a:effectLst/>
                <a:uFillTx/>
                <a:latin typeface="Nimbus Roman"/>
              </a:rPr>
              <a:t>&lt;footer&gt;</a:t>
            </a:r>
            <a:endParaRPr b="0" lang="en-IN" sz="1400" strike="noStrike" u="none">
              <a:solidFill>
                <a:srgbClr val="ffffff"/>
              </a:solidFill>
              <a:effectLst/>
              <a:uFillTx/>
              <a:latin typeface="Nimbus Roman"/>
            </a:endParaRPr>
          </a:p>
        </p:txBody>
      </p:sp>
      <p:sp>
        <p:nvSpPr>
          <p:cNvPr id="8" name="PlaceHolder 4"/>
          <p:cNvSpPr>
            <a:spLocks noGrp="1"/>
          </p:cNvSpPr>
          <p:nvPr>
            <p:ph type="sldNum" idx="3"/>
          </p:nvPr>
        </p:nvSpPr>
        <p:spPr>
          <a:xfrm>
            <a:off x="7924680" y="6356520"/>
            <a:ext cx="761760" cy="364680"/>
          </a:xfrm>
          <a:prstGeom prst="rect">
            <a:avLst/>
          </a:prstGeom>
          <a:noFill/>
          <a:ln w="0">
            <a:noFill/>
          </a:ln>
        </p:spPr>
        <p:txBody>
          <a:bodyPr lIns="0" rIns="0" tIns="0" bIns="0" anchor="b">
            <a:noAutofit/>
          </a:bodyPr>
          <a:lstStyle>
            <a:lvl1pPr indent="0" algn="r">
              <a:lnSpc>
                <a:spcPct val="100000"/>
              </a:lnSpc>
              <a:buNone/>
              <a:tabLst>
                <a:tab algn="l" pos="0"/>
              </a:tabLst>
              <a:defRPr b="0" lang="en-US" sz="1200" strike="noStrike" u="none">
                <a:solidFill>
                  <a:srgbClr val="d0e9ed"/>
                </a:solidFill>
                <a:effectLst/>
                <a:uFillTx/>
                <a:latin typeface="Constantia"/>
                <a:ea typeface="Constantia"/>
              </a:defRPr>
            </a:lvl1pPr>
          </a:lstStyle>
          <a:p>
            <a:pPr indent="0" algn="r">
              <a:lnSpc>
                <a:spcPct val="100000"/>
              </a:lnSpc>
              <a:buNone/>
              <a:tabLst>
                <a:tab algn="l" pos="0"/>
              </a:tabLst>
            </a:pPr>
            <a:fld id="{2A211129-006D-49AD-8702-1934404DCD55}" type="slidenum">
              <a:rPr b="0" lang="en-US" sz="1200" strike="noStrike" u="none">
                <a:solidFill>
                  <a:srgbClr val="d0e9ed"/>
                </a:solidFill>
                <a:effectLst/>
                <a:uFillTx/>
                <a:latin typeface="Constantia"/>
                <a:ea typeface="Constantia"/>
              </a:rPr>
              <a:t>&lt;number&gt;</a:t>
            </a:fld>
            <a:endParaRPr b="0" lang="en-IN" sz="1200" strike="noStrike" u="none">
              <a:solidFill>
                <a:srgbClr val="ffffff"/>
              </a:solidFill>
              <a:effectLst/>
              <a:uFillTx/>
              <a:latin typeface="Nimbus Roman"/>
            </a:endParaRPr>
          </a:p>
        </p:txBody>
      </p:sp>
      <p:sp>
        <p:nvSpPr>
          <p:cNvPr id="9" name="PlaceHolder 5"/>
          <p:cNvSpPr>
            <a:spLocks noGrp="1"/>
          </p:cNvSpPr>
          <p:nvPr>
            <p:ph type="body"/>
          </p:nvPr>
        </p:nvSpPr>
        <p:spPr>
          <a:xfrm>
            <a:off x="457200" y="1604520"/>
            <a:ext cx="8229240" cy="3977280"/>
          </a:xfrm>
          <a:prstGeom prst="rect">
            <a:avLst/>
          </a:prstGeom>
          <a:noFill/>
          <a:ln w="0">
            <a:noFill/>
          </a:ln>
        </p:spPr>
        <p:txBody>
          <a:bodyPr lIns="0" rIns="0" tIns="0" bIns="0" anchor="t">
            <a:normAutofit/>
          </a:bodyPr>
          <a:p>
            <a:pPr marL="432000" indent="-324000">
              <a:spcBef>
                <a:spcPts val="1417"/>
              </a:spcBef>
              <a:buClr>
                <a:srgbClr val="ffffff"/>
              </a:buClr>
              <a:buSzPct val="45000"/>
              <a:buFont typeface="Wingdings" charset="2"/>
              <a:buChar char=""/>
            </a:pPr>
            <a:r>
              <a:rPr b="0" lang="en-IN" sz="1400" strike="noStrike" u="none">
                <a:solidFill>
                  <a:srgbClr val="000000"/>
                </a:solidFill>
                <a:effectLst/>
                <a:uFillTx/>
                <a:latin typeface="Arial"/>
              </a:rPr>
              <a:t>Click to edit the outline text format</a:t>
            </a:r>
            <a:endParaRPr b="0" lang="en-IN" sz="1400" strike="noStrike" u="none">
              <a:solidFill>
                <a:srgbClr val="000000"/>
              </a:solidFill>
              <a:effectLst/>
              <a:uFillTx/>
              <a:latin typeface="Arial"/>
            </a:endParaRPr>
          </a:p>
          <a:p>
            <a:pPr lvl="1" marL="864000" indent="-324000">
              <a:spcBef>
                <a:spcPts val="1134"/>
              </a:spcBef>
              <a:buClr>
                <a:srgbClr val="ffffff"/>
              </a:buClr>
              <a:buSzPct val="75000"/>
              <a:buFont typeface="Symbol" charset="2"/>
              <a:buChar char=""/>
            </a:pPr>
            <a:r>
              <a:rPr b="0" lang="en-IN" sz="1400" strike="noStrike" u="none">
                <a:solidFill>
                  <a:srgbClr val="000000"/>
                </a:solidFill>
                <a:effectLst/>
                <a:uFillTx/>
                <a:latin typeface="Arial"/>
              </a:rPr>
              <a:t>Second Outline Level</a:t>
            </a:r>
            <a:endParaRPr b="0" lang="en-IN" sz="1400" strike="noStrike" u="none">
              <a:solidFill>
                <a:srgbClr val="000000"/>
              </a:solidFill>
              <a:effectLst/>
              <a:uFillTx/>
              <a:latin typeface="Arial"/>
            </a:endParaRPr>
          </a:p>
          <a:p>
            <a:pPr lvl="2" marL="1296000" indent="-288000">
              <a:spcBef>
                <a:spcPts val="850"/>
              </a:spcBef>
              <a:buClr>
                <a:srgbClr val="ffffff"/>
              </a:buClr>
              <a:buSzPct val="45000"/>
              <a:buFont typeface="Wingdings" charset="2"/>
              <a:buChar char=""/>
            </a:pPr>
            <a:r>
              <a:rPr b="0" lang="en-IN" sz="1400" strike="noStrike" u="none">
                <a:solidFill>
                  <a:srgbClr val="000000"/>
                </a:solidFill>
                <a:effectLst/>
                <a:uFillTx/>
                <a:latin typeface="Arial"/>
              </a:rPr>
              <a:t>Third Outline Level</a:t>
            </a:r>
            <a:endParaRPr b="0" lang="en-IN" sz="1400" strike="noStrike" u="none">
              <a:solidFill>
                <a:srgbClr val="000000"/>
              </a:solidFill>
              <a:effectLst/>
              <a:uFillTx/>
              <a:latin typeface="Arial"/>
            </a:endParaRPr>
          </a:p>
          <a:p>
            <a:pPr lvl="3" marL="1728000" indent="-216000">
              <a:spcBef>
                <a:spcPts val="567"/>
              </a:spcBef>
              <a:buClr>
                <a:srgbClr val="ffffff"/>
              </a:buClr>
              <a:buSzPct val="75000"/>
              <a:buFont typeface="Symbol" charset="2"/>
              <a:buChar char=""/>
            </a:pPr>
            <a:r>
              <a:rPr b="0" lang="en-IN" sz="1400" strike="noStrike" u="none">
                <a:solidFill>
                  <a:srgbClr val="000000"/>
                </a:solidFill>
                <a:effectLst/>
                <a:uFillTx/>
                <a:latin typeface="Arial"/>
              </a:rPr>
              <a:t>Fourth Outline Level</a:t>
            </a:r>
            <a:endParaRPr b="0" lang="en-IN" sz="1400" strike="noStrike" u="none">
              <a:solidFill>
                <a:srgbClr val="000000"/>
              </a:solidFill>
              <a:effectLst/>
              <a:uFillTx/>
              <a:latin typeface="Arial"/>
            </a:endParaRPr>
          </a:p>
          <a:p>
            <a:pPr lvl="4" marL="2160000" indent="-216000">
              <a:spcBef>
                <a:spcPts val="283"/>
              </a:spcBef>
              <a:buClr>
                <a:srgbClr val="ffffff"/>
              </a:buClr>
              <a:buSzPct val="45000"/>
              <a:buFont typeface="Wingdings" charset="2"/>
              <a:buChar char=""/>
            </a:pPr>
            <a:r>
              <a:rPr b="0" lang="en-IN" sz="2000" strike="noStrike" u="none">
                <a:solidFill>
                  <a:srgbClr val="000000"/>
                </a:solidFill>
                <a:effectLst/>
                <a:uFillTx/>
                <a:latin typeface="Arial"/>
              </a:rPr>
              <a:t>Fifth Outline Level</a:t>
            </a:r>
            <a:endParaRPr b="0" lang="en-IN" sz="2000" strike="noStrike" u="none">
              <a:solidFill>
                <a:srgbClr val="000000"/>
              </a:solidFill>
              <a:effectLst/>
              <a:uFillTx/>
              <a:latin typeface="Arial"/>
            </a:endParaRPr>
          </a:p>
          <a:p>
            <a:pPr lvl="5" marL="2592000" indent="-216000">
              <a:spcBef>
                <a:spcPts val="283"/>
              </a:spcBef>
              <a:buClr>
                <a:srgbClr val="ffffff"/>
              </a:buClr>
              <a:buSzPct val="45000"/>
              <a:buFont typeface="Wingdings" charset="2"/>
              <a:buChar char=""/>
            </a:pPr>
            <a:r>
              <a:rPr b="0" lang="en-IN" sz="2000" strike="noStrike" u="none">
                <a:solidFill>
                  <a:srgbClr val="000000"/>
                </a:solidFill>
                <a:effectLst/>
                <a:uFillTx/>
                <a:latin typeface="Arial"/>
              </a:rPr>
              <a:t>Sixth Outline Level</a:t>
            </a:r>
            <a:endParaRPr b="0" lang="en-IN" sz="2000" strike="noStrike" u="none">
              <a:solidFill>
                <a:srgbClr val="000000"/>
              </a:solidFill>
              <a:effectLst/>
              <a:uFillTx/>
              <a:latin typeface="Arial"/>
            </a:endParaRPr>
          </a:p>
          <a:p>
            <a:pPr lvl="6" marL="3024000" indent="-216000">
              <a:spcBef>
                <a:spcPts val="283"/>
              </a:spcBef>
              <a:buClr>
                <a:srgbClr val="ffffff"/>
              </a:buClr>
              <a:buSzPct val="45000"/>
              <a:buFont typeface="Wingdings" charset="2"/>
              <a:buChar char=""/>
            </a:pPr>
            <a:r>
              <a:rPr b="0" lang="en-IN" sz="2000" strike="noStrike" u="none">
                <a:solidFill>
                  <a:srgbClr val="000000"/>
                </a:solidFill>
                <a:effectLst/>
                <a:uFillTx/>
                <a:latin typeface="Arial"/>
              </a:rPr>
              <a:t>Seventh Outline Level</a:t>
            </a:r>
            <a:endParaRPr b="0" lang="en-IN" sz="2000" strike="noStrike" u="none">
              <a:solidFill>
                <a:srgbClr val="000000"/>
              </a:solidFill>
              <a:effectLst/>
              <a:uFillTx/>
              <a:latin typeface="Arial"/>
            </a:endParaRPr>
          </a:p>
        </p:txBody>
      </p:sp>
    </p:spTree>
  </p:cSld>
  <p:clrMap bg1="lt1" tx1="dk1" bg2="dk2" tx2="lt2" accent1="accent1" accent2="accent2" accent3="accent3" accent4="accent4" accent5="accent5" accent6="accent6" hlink="hlink" folHlink="folHlink"/>
  <p:sldLayoutIdLst>
    <p:sldLayoutId id="2147483649" r:id="rId2"/>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Lst>
</p:sldMaster>
</file>

<file path=ppt/slides/_rels/slide1.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3.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4.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
<Relationships xmlns="http://schemas.openxmlformats.org/package/2006/relationships"><Relationship Id="rId1" Type="http://schemas.openxmlformats.org/officeDocument/2006/relationships/hyperlink" Target="https://aws.amazon.com/s3/pricing/" TargetMode="External"/><Relationship Id="rId2" Type="http://schemas.openxmlformats.org/officeDocument/2006/relationships/slideLayout" Target="../slideLayouts/slideLayout2.xml"/>
</Relationships>
</file>

<file path=ppt/slides/_rels/slide16.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18.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19.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20.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21.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22.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23.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24.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25.xml.rels><?xml version="1.0" encoding="UTF-8"?>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5.xml"/>
</Relationships>
</file>

<file path=ppt/slides/_rels/slide26.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27.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28.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29.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30.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31.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32.xml.rels><?xml version="1.0" encoding="UTF-8"?>
<Relationships xmlns="http://schemas.openxmlformats.org/package/2006/relationships"><Relationship Id="rId1" Type="http://schemas.openxmlformats.org/officeDocument/2006/relationships/image" Target="../media/image3.png"/><Relationship Id="rId2" Type="http://schemas.openxmlformats.org/officeDocument/2006/relationships/slideLayout" Target="../slideLayouts/slideLayout5.xml"/>
</Relationships>
</file>

<file path=ppt/slides/_rels/slide33.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34.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35.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36.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37.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38.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39.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40.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41.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42.xml.rels><?xml version="1.0" encoding="UTF-8"?>
<Relationships xmlns="http://schemas.openxmlformats.org/package/2006/relationships"><Relationship Id="rId1" Type="http://schemas.openxmlformats.org/officeDocument/2006/relationships/image" Target="../media/image4.png"/><Relationship Id="rId2" Type="http://schemas.openxmlformats.org/officeDocument/2006/relationships/slideLayout" Target="../slideLayouts/slideLayout5.xml"/>
</Relationships>
</file>

<file path=ppt/slides/_rels/slide43.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44.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45.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46.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47.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48.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49.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50.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
</Relationships>
</file>

<file path=ppt/slides/_rels/slide51.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52.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53.xml.rels><?xml version="1.0" encoding="UTF-8"?>
<Relationships xmlns="http://schemas.openxmlformats.org/package/2006/relationships"><Relationship Id="rId1" Type="http://schemas.openxmlformats.org/officeDocument/2006/relationships/image" Target="../media/image5.png"/><Relationship Id="rId2" Type="http://schemas.openxmlformats.org/officeDocument/2006/relationships/slideLayout" Target="../slideLayouts/slideLayout5.xml"/>
</Relationships>
</file>

<file path=ppt/slides/_rels/slide54.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55.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56.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57.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58.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8.xml"/>
</Relationships>
</file>

<file path=ppt/slides/_rels/slide59.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9.xml"/>
</Relationships>
</file>

<file path=ppt/slides/_rels/slide60.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61.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62.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63.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64.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65.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66.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67.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7.xml"/>
</Relationships>
</file>

<file path=ppt/slides/_rels/slide68.xml.rels><?xml version="1.0" encoding="UTF-8"?>
<Relationships xmlns="http://schemas.openxmlformats.org/package/2006/relationships"><Relationship Id="rId1" Type="http://schemas.openxmlformats.org/officeDocument/2006/relationships/hyperlink" Target="https://download.microsoft.com/download/c/a/7/ca7a9801-736e-421e-a386-16b37c83ffe8/windows-azure-appfabric-pdc10-overview.docx" TargetMode="External"/><Relationship Id="rId2" Type="http://schemas.openxmlformats.org/officeDocument/2006/relationships/slideLayout" Target="../slideLayouts/slideLayout2.xml"/>
</Relationships>
</file>

<file path=ppt/slides/_rels/slide69.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70.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71.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72.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73.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74.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75.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76.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77.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78.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79.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9.xml"/>
</Relationships>
</file>

<file path=ppt/slides/_rels/slide80.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81.xml.rels><?xml version="1.0" encoding="UTF-8"?>
<Relationships xmlns="http://schemas.openxmlformats.org/package/2006/relationships"><Relationship Id="rId1" Type="http://schemas.openxmlformats.org/officeDocument/2006/relationships/hyperlink" Target="https://learn.microsoft.com/en-us/azure/azure-sql/azure-sql-iaas-vs-paas-what-is-overview?view=azuresql" TargetMode="External"/><Relationship Id="rId2" Type="http://schemas.openxmlformats.org/officeDocument/2006/relationships/slideLayout" Target="../slideLayouts/slideLayout2.xml"/>
</Relationships>
</file>

<file path=ppt/slides/_rels/slide82.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83.xml.rels><?xml version="1.0" encoding="UTF-8"?>
<Relationships xmlns="http://schemas.openxmlformats.org/package/2006/relationships"><Relationship Id="rId1" Type="http://schemas.openxmlformats.org/officeDocument/2006/relationships/image" Target="../media/image6.png"/><Relationship Id="rId2" Type="http://schemas.openxmlformats.org/officeDocument/2006/relationships/slideLayout" Target="../slideLayouts/slideLayout5.xml"/>
</Relationships>
</file>

<file path=ppt/slides/_rels/slide84.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4.xml"/>
</Relationships>
</file>

<file path=ppt/slides/_rels/slide85.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86.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87.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88.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89.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90.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91.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92.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93.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94.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95.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96.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97.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98.xml.rels><?xml version="1.0" encoding="UTF-8"?>
<Relationships xmlns="http://schemas.openxmlformats.org/package/2006/relationships"><Relationship Id="rId1" Type="http://schemas.openxmlformats.org/officeDocument/2006/relationships/image" Target="../media/image7.png"/><Relationship Id="rId2" Type="http://schemas.openxmlformats.org/officeDocument/2006/relationships/slideLayout" Target="../slideLayouts/slideLayout5.xml"/>
</Relationships>
</file>

<file path=ppt/slides/_rels/slide99.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100.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101.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102.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103.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104.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105.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106.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107.xml.rels><?xml version="1.0" encoding="UTF-8"?>
<Relationships xmlns="http://schemas.openxmlformats.org/package/2006/relationships"><Relationship Id="rId1" Type="http://schemas.openxmlformats.org/officeDocument/2006/relationships/image" Target="../media/image8.png"/><Relationship Id="rId2" Type="http://schemas.openxmlformats.org/officeDocument/2006/relationships/slideLayout" Target="../slideLayouts/slideLayout5.xml"/>
</Relationships>
</file>

<file path=ppt/slides/_rels/slide108.xml.rels><?xml version="1.0" encoding="UTF-8"?>
<Relationships xmlns="http://schemas.openxmlformats.org/package/2006/relationships"><Relationship Id="rId1" Type="http://schemas.openxmlformats.org/officeDocument/2006/relationships/image" Target="../media/image9.png"/><Relationship Id="rId2" Type="http://schemas.openxmlformats.org/officeDocument/2006/relationships/slideLayout" Target="../slideLayouts/slideLayout5.xml"/>
</Relationships>
</file>

<file path=ppt/slides/_rels/slide109.xml.rels><?xml version="1.0" encoding="UTF-8"?>
<Relationships xmlns="http://schemas.openxmlformats.org/package/2006/relationships"><Relationship Id="rId1" Type="http://schemas.openxmlformats.org/officeDocument/2006/relationships/image" Target="../media/image10.png"/><Relationship Id="rId2" Type="http://schemas.openxmlformats.org/officeDocument/2006/relationships/slideLayout" Target="../slideLayouts/slideLayout5.xml"/>
</Relationships>
</file>

<file path=ppt/slides/_rels/slide110.xml.rels><?xml version="1.0" encoding="UTF-8"?>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5.xml"/>
</Relationships>
</file>

<file path=ppt/slides/_rels/slide111.xml.rels><?xml version="1.0" encoding="UTF-8"?>
<Relationships xmlns="http://schemas.openxmlformats.org/package/2006/relationships"><Relationship Id="rId1" Type="http://schemas.openxmlformats.org/officeDocument/2006/relationships/image" Target="../media/image12.png"/><Relationship Id="rId2" Type="http://schemas.openxmlformats.org/officeDocument/2006/relationships/slideLayout" Target="../slideLayouts/slideLayout5.xml"/>
</Relationships>
</file>

<file path=ppt/slides/_rels/slide112.xml.rels><?xml version="1.0" encoding="UTF-8"?>
<Relationships xmlns="http://schemas.openxmlformats.org/package/2006/relationships"><Relationship Id="rId1" Type="http://schemas.openxmlformats.org/officeDocument/2006/relationships/image" Target="../media/image13.png"/><Relationship Id="rId2" Type="http://schemas.openxmlformats.org/officeDocument/2006/relationships/slideLayout" Target="../slideLayouts/slideLayout5.xml"/>
</Relationships>
</file>

<file path=ppt/slides/_rels/slide113.xml.rels><?xml version="1.0" encoding="UTF-8"?>
<Relationships xmlns="http://schemas.openxmlformats.org/package/2006/relationships"><Relationship Id="rId1" Type="http://schemas.openxmlformats.org/officeDocument/2006/relationships/image" Target="../media/image14.jpeg"/><Relationship Id="rId2" Type="http://schemas.openxmlformats.org/officeDocument/2006/relationships/slideLayout" Target="../slideLayouts/slideLayout5.xml"/>
</Relationships>
</file>

<file path=ppt/slides/_rels/slide114.xml.rels><?xml version="1.0" encoding="UTF-8"?>
<Relationships xmlns="http://schemas.openxmlformats.org/package/2006/relationships"><Relationship Id="rId1" Type="http://schemas.openxmlformats.org/officeDocument/2006/relationships/image" Target="../media/image15.png"/><Relationship Id="rId2" Type="http://schemas.openxmlformats.org/officeDocument/2006/relationships/slideLayout" Target="../slideLayouts/slideLayout5.xml"/>
</Relationships>
</file>

<file path=ppt/slides/_rels/slide115.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116.xml.rels><?xml version="1.0" encoding="UTF-8"?>
<Relationships xmlns="http://schemas.openxmlformats.org/package/2006/relationships"><Relationship Id="rId1" Type="http://schemas.openxmlformats.org/officeDocument/2006/relationships/image" Target="../media/image16.png"/><Relationship Id="rId2" Type="http://schemas.openxmlformats.org/officeDocument/2006/relationships/slideLayout" Target="../slideLayouts/slideLayout5.xml"/>
</Relationships>
</file>

<file path=ppt/slides/_rels/slide117.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118.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119.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120.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121.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122.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123.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124.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125.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126.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127.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128.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129.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130.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131.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132.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133.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134.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135.xml.rels><?xml version="1.0" encoding="UTF-8"?>
<Relationships xmlns="http://schemas.openxmlformats.org/package/2006/relationships"><Relationship Id="rId1" Type="http://schemas.openxmlformats.org/officeDocument/2006/relationships/slideLayout" Target="../slideLayouts/slideLayout6.xml"/>
</Relationships>
</file>

<file path=ppt/slides/_rels/slide136.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137.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138.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139.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140.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141.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142.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143.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144.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145.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146.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147.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148.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149.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150.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151.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152.xml.rels><?xml version="1.0" encoding="UTF-8"?>
<Relationships xmlns="http://schemas.openxmlformats.org/package/2006/relationships"><Relationship Id="rId1" Type="http://schemas.openxmlformats.org/officeDocument/2006/relationships/image" Target="../media/image17.jpeg"/><Relationship Id="rId2" Type="http://schemas.openxmlformats.org/officeDocument/2006/relationships/slideLayout" Target="../slideLayouts/slideLayout5.xml"/>
</Relationships>
</file>

<file path=ppt/slides/_rels/slide153.xml.rels><?xml version="1.0" encoding="UTF-8"?>
<Relationships xmlns="http://schemas.openxmlformats.org/package/2006/relationships"><Relationship Id="rId1" Type="http://schemas.openxmlformats.org/officeDocument/2006/relationships/hyperlink" Target="https://www.openstack.org/software/project-navigator/openstack-components#openstack-services" TargetMode="External"/><Relationship Id="rId2" Type="http://schemas.openxmlformats.org/officeDocument/2006/relationships/hyperlink" Target="https://www.openstack.org/software/project-navigator/openstack-components#openstack-services" TargetMode="External"/><Relationship Id="rId3" Type="http://schemas.openxmlformats.org/officeDocument/2006/relationships/hyperlink" Target="https://www.openstack.org/software/project-navigator/openstack-components#openstack-services" TargetMode="External"/><Relationship Id="rId4" Type="http://schemas.openxmlformats.org/officeDocument/2006/relationships/hyperlink" Target="https://docs.openstack.org/contributors/common/introduction.html" TargetMode="External"/><Relationship Id="rId5" Type="http://schemas.openxmlformats.org/officeDocument/2006/relationships/slideLayout" Target="../slideLayouts/slideLayout5.xml"/>
</Relationships>
</file>

<file path=ppt/slides/_rels/slide154.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155.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156.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157.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158.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159.xml.rels><?xml version="1.0" encoding="UTF-8"?>
<Relationships xmlns="http://schemas.openxmlformats.org/package/2006/relationships"><Relationship Id="rId1" Type="http://schemas.openxmlformats.org/officeDocument/2006/relationships/slideLayout" Target="../slideLayouts/slideLayout6.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7" name="PlaceHolder 1"/>
          <p:cNvSpPr>
            <a:spLocks noGrp="1"/>
          </p:cNvSpPr>
          <p:nvPr>
            <p:ph type="title"/>
          </p:nvPr>
        </p:nvSpPr>
        <p:spPr>
          <a:xfrm>
            <a:off x="-13680" y="838080"/>
            <a:ext cx="9143640" cy="4800240"/>
          </a:xfrm>
          <a:prstGeom prst="rect">
            <a:avLst/>
          </a:prstGeom>
          <a:noFill/>
          <a:ln w="0">
            <a:noFill/>
          </a:ln>
        </p:spPr>
        <p:txBody>
          <a:bodyPr lIns="0" rIns="18360" tIns="0" bIns="0" anchor="b">
            <a:normAutofit/>
          </a:bodyPr>
          <a:p>
            <a:pPr indent="0">
              <a:lnSpc>
                <a:spcPct val="100000"/>
              </a:lnSpc>
              <a:buNone/>
              <a:tabLst>
                <a:tab algn="l" pos="0"/>
              </a:tabLst>
            </a:pPr>
            <a:r>
              <a:rPr b="1" lang="en-US" sz="3600" strike="noStrike" u="none">
                <a:solidFill>
                  <a:schemeClr val="lt2"/>
                </a:solidFill>
                <a:effectLst/>
                <a:uFillTx/>
                <a:latin typeface="Dancing Script"/>
                <a:ea typeface="Dancing Script"/>
              </a:rPr>
              <a:t>CLOUD COMPUTING</a:t>
            </a:r>
            <a:br>
              <a:rPr sz="3600"/>
            </a:br>
            <a:r>
              <a:rPr b="1" lang="en-US" sz="3600" strike="noStrike" u="none">
                <a:solidFill>
                  <a:schemeClr val="lt2"/>
                </a:solidFill>
                <a:effectLst/>
                <a:uFillTx/>
                <a:latin typeface="Dancing Script"/>
                <a:ea typeface="Dancing Script"/>
              </a:rPr>
              <a:t>ELECTIVE – II</a:t>
            </a:r>
            <a:br>
              <a:rPr sz="3600"/>
            </a:br>
            <a:r>
              <a:rPr b="1" lang="en-US" sz="3600" strike="noStrike" u="none">
                <a:solidFill>
                  <a:schemeClr val="lt2"/>
                </a:solidFill>
                <a:effectLst/>
                <a:uFillTx/>
                <a:latin typeface="Dancing Script"/>
                <a:ea typeface="Dancing Script"/>
              </a:rPr>
              <a:t>310254(C)</a:t>
            </a:r>
            <a:br>
              <a:rPr sz="3600"/>
            </a:br>
            <a:r>
              <a:rPr b="1" lang="en-US" sz="3600" strike="noStrike" u="none">
                <a:solidFill>
                  <a:schemeClr val="lt2"/>
                </a:solidFill>
                <a:effectLst/>
                <a:uFillTx/>
                <a:latin typeface="Dancing Script"/>
                <a:ea typeface="Dancing Script"/>
              </a:rPr>
              <a:t>DR. (MISS) REVATI M WAHUL </a:t>
            </a:r>
            <a:r>
              <a:rPr b="1" lang="en-US" sz="3600" strike="noStrike" u="none">
                <a:solidFill>
                  <a:schemeClr val="lt2"/>
                </a:solidFill>
                <a:effectLst/>
                <a:uFillTx/>
                <a:latin typeface="Dancing Script"/>
                <a:ea typeface="Dancing Script"/>
              </a:rPr>
              <a:t>	</a:t>
            </a:r>
            <a:br>
              <a:rPr sz="3600"/>
            </a:br>
            <a:r>
              <a:rPr b="1" lang="en-US" sz="5600" strike="noStrike" u="none">
                <a:solidFill>
                  <a:schemeClr val="lt2"/>
                </a:solidFill>
                <a:effectLst/>
                <a:uFillTx/>
                <a:latin typeface="Dancing Script"/>
                <a:ea typeface="Dancing Script"/>
              </a:rPr>
              <a:t> </a:t>
            </a:r>
            <a:endParaRPr b="0" lang="en-IN" sz="56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8" name="PlaceHolder 1"/>
          <p:cNvSpPr>
            <a:spLocks noGrp="1"/>
          </p:cNvSpPr>
          <p:nvPr>
            <p:ph type="title"/>
          </p:nvPr>
        </p:nvSpPr>
        <p:spPr>
          <a:xfrm>
            <a:off x="533520" y="1371600"/>
            <a:ext cx="7851240" cy="1828440"/>
          </a:xfrm>
          <a:prstGeom prst="rect">
            <a:avLst/>
          </a:prstGeom>
          <a:noFill/>
          <a:ln w="0">
            <a:noFill/>
          </a:ln>
        </p:spPr>
        <p:txBody>
          <a:bodyPr lIns="0" rIns="18360" tIns="0" bIns="0" anchor="b">
            <a:normAutofit fontScale="85000" lnSpcReduction="19999"/>
          </a:bodyPr>
          <a:p>
            <a:pPr indent="0">
              <a:lnSpc>
                <a:spcPct val="100000"/>
              </a:lnSpc>
              <a:buNone/>
            </a:pPr>
            <a:r>
              <a:rPr b="1" i="1" lang="en-IN" sz="5600" strike="noStrike" u="none">
                <a:solidFill>
                  <a:schemeClr val="lt2"/>
                </a:solidFill>
                <a:effectLst/>
                <a:uFillTx/>
                <a:latin typeface="Calibri"/>
                <a:ea typeface="Calibri"/>
              </a:rPr>
              <a:t>Course Objective 4:</a:t>
            </a:r>
            <a:br>
              <a:rPr sz="5600"/>
            </a:br>
            <a:r>
              <a:rPr b="1" i="1" lang="en-US" sz="5600" strike="noStrike" u="none">
                <a:solidFill>
                  <a:schemeClr val="lt2"/>
                </a:solidFill>
                <a:effectLst/>
                <a:uFillTx/>
                <a:latin typeface="Calibri"/>
                <a:ea typeface="Calibri"/>
              </a:rPr>
              <a:t>To learn the application and security on cloud computing</a:t>
            </a:r>
            <a:endParaRPr b="0" lang="en-IN" sz="56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9" name="PlaceHolder 1"/>
          <p:cNvSpPr>
            <a:spLocks noGrp="1"/>
          </p:cNvSpPr>
          <p:nvPr>
            <p:ph type="title"/>
          </p:nvPr>
        </p:nvSpPr>
        <p:spPr>
          <a:xfrm>
            <a:off x="533520" y="1371600"/>
            <a:ext cx="8610120" cy="1828440"/>
          </a:xfrm>
          <a:prstGeom prst="rect">
            <a:avLst/>
          </a:prstGeom>
          <a:noFill/>
          <a:ln w="0">
            <a:noFill/>
          </a:ln>
        </p:spPr>
        <p:txBody>
          <a:bodyPr lIns="0" rIns="18360" tIns="0" bIns="0" anchor="b">
            <a:normAutofit/>
          </a:bodyPr>
          <a:p>
            <a:pPr indent="0" algn="r">
              <a:lnSpc>
                <a:spcPct val="100000"/>
              </a:lnSpc>
              <a:buNone/>
              <a:tabLst>
                <a:tab algn="l" pos="0"/>
              </a:tabLst>
            </a:pPr>
            <a:r>
              <a:rPr b="1" i="1" lang="en-US" sz="4000" strike="noStrike" u="none">
                <a:solidFill>
                  <a:schemeClr val="lt2"/>
                </a:solidFill>
                <a:effectLst/>
                <a:uFillTx/>
                <a:latin typeface="Calibri"/>
                <a:ea typeface="Calibri"/>
              </a:rPr>
              <a:t>Unit IV</a:t>
            </a:r>
            <a:br>
              <a:rPr sz="4000"/>
            </a:br>
            <a:r>
              <a:rPr b="1" i="1" lang="en-US" sz="4000" strike="noStrike" u="none">
                <a:solidFill>
                  <a:schemeClr val="lt2"/>
                </a:solidFill>
                <a:effectLst/>
                <a:uFillTx/>
                <a:latin typeface="Calibri"/>
                <a:ea typeface="Calibri"/>
              </a:rPr>
              <a:t>Cloud Platforms and Cloud Applications</a:t>
            </a:r>
            <a:endParaRPr b="0" lang="en-IN" sz="4000" strike="noStrike" u="none">
              <a:solidFill>
                <a:srgbClr val="000000"/>
              </a:solidFill>
              <a:effectLst/>
              <a:uFillTx/>
              <a:latin typeface="Arial"/>
            </a:endParaRPr>
          </a:p>
        </p:txBody>
      </p:sp>
    </p:spTree>
  </p:cSld>
  <mc:AlternateContent>
    <mc:Choice Requires="p14">
      <p:transition spd="slow" p14:dur="1500">
        <p:split dir="out" orient="vert"/>
      </p:transition>
    </mc:Choice>
    <mc:Fallback>
      <p:transition spd="slow">
        <p:split dir="out" orient="vert"/>
      </p:transition>
    </mc:Fallback>
  </mc:AlternateContent>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nodeType="clickEffect" fill="hold" presetClass="entr" presetID="10">
                                  <p:stCondLst>
                                    <p:cond delay="0"/>
                                  </p:stCondLst>
                                  <p:childTnLst>
                                    <p:set>
                                      <p:cBhvr>
                                        <p:cTn id="6" dur="1" fill="hold">
                                          <p:stCondLst>
                                            <p:cond delay="0"/>
                                          </p:stCondLst>
                                        </p:cTn>
                                        <p:tgtEl>
                                          <p:spTgt spid="139"/>
                                        </p:tgtEl>
                                        <p:attrNameLst>
                                          <p:attrName>style.visibility</p:attrName>
                                        </p:attrNameLst>
                                      </p:cBhvr>
                                      <p:to>
                                        <p:strVal val="visible"/>
                                      </p:to>
                                    </p:set>
                                    <p:animEffect filter="fade" transition="in">
                                      <p:cBhvr additive="repl">
                                        <p:cTn id="7" dur="500"/>
                                        <p:tgtEl>
                                          <p:spTgt spid="13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0" name="PlaceHolder 1"/>
          <p:cNvSpPr>
            <a:spLocks noGrp="1"/>
          </p:cNvSpPr>
          <p:nvPr>
            <p:ph type="title"/>
          </p:nvPr>
        </p:nvSpPr>
        <p:spPr>
          <a:xfrm>
            <a:off x="457200" y="704160"/>
            <a:ext cx="8686440" cy="1734120"/>
          </a:xfrm>
          <a:prstGeom prst="rect">
            <a:avLst/>
          </a:prstGeom>
          <a:noFill/>
          <a:ln w="0">
            <a:noFill/>
          </a:ln>
        </p:spPr>
        <p:txBody>
          <a:bodyPr lIns="0" rIns="0" tIns="45720" bIns="0" anchor="b">
            <a:normAutofit fontScale="92500" lnSpcReduction="9999"/>
          </a:bodyPr>
          <a:p>
            <a:pPr indent="0">
              <a:lnSpc>
                <a:spcPct val="100000"/>
              </a:lnSpc>
              <a:buNone/>
              <a:tabLst>
                <a:tab algn="l" pos="0"/>
              </a:tabLst>
            </a:pPr>
            <a:r>
              <a:rPr b="0" lang="en-US" sz="6700" strike="noStrike" u="none">
                <a:solidFill>
                  <a:schemeClr val="dk2"/>
                </a:solidFill>
                <a:effectLst/>
                <a:uFillTx/>
                <a:latin typeface="Calibri"/>
                <a:ea typeface="Calibri"/>
              </a:rPr>
              <a:t>Points to cover</a:t>
            </a:r>
            <a:br>
              <a:rPr sz="6700"/>
            </a:br>
            <a:r>
              <a:rPr b="0" lang="en-US" sz="5000" strike="noStrike" u="none">
                <a:solidFill>
                  <a:schemeClr val="dk2"/>
                </a:solidFill>
                <a:effectLst/>
                <a:uFillTx/>
                <a:latin typeface="Calibri"/>
                <a:ea typeface="Calibri"/>
              </a:rPr>
              <a:t>Part I : Amazon Web Services (AWS)</a:t>
            </a:r>
            <a:endParaRPr b="0" lang="en-IN" sz="5000" strike="noStrike" u="none">
              <a:solidFill>
                <a:srgbClr val="000000"/>
              </a:solidFill>
              <a:effectLst/>
              <a:uFillTx/>
              <a:latin typeface="Arial"/>
            </a:endParaRPr>
          </a:p>
        </p:txBody>
      </p:sp>
      <p:sp>
        <p:nvSpPr>
          <p:cNvPr id="141" name="PlaceHolder 2"/>
          <p:cNvSpPr>
            <a:spLocks noGrp="1"/>
          </p:cNvSpPr>
          <p:nvPr>
            <p:ph/>
          </p:nvPr>
        </p:nvSpPr>
        <p:spPr>
          <a:xfrm>
            <a:off x="457200" y="2378880"/>
            <a:ext cx="8229240" cy="2491560"/>
          </a:xfrm>
          <a:prstGeom prst="rect">
            <a:avLst/>
          </a:prstGeom>
          <a:noFill/>
          <a:ln w="0">
            <a:noFill/>
          </a:ln>
        </p:spPr>
        <p:txBody>
          <a:bodyPr lIns="91440" rIns="91440" tIns="45720" bIns="45720" anchor="t">
            <a:normAutofit/>
          </a:bodyPr>
          <a:p>
            <a:pPr marL="274320" indent="-274320">
              <a:lnSpc>
                <a:spcPct val="100000"/>
              </a:lnSpc>
              <a:buClr>
                <a:srgbClr val="0bd0d9"/>
              </a:buClr>
              <a:buFont typeface="Noto Sans Symbols"/>
              <a:buChar char="⚫"/>
            </a:pPr>
            <a:r>
              <a:rPr b="0" lang="en-US" sz="2600" strike="noStrike" u="none">
                <a:solidFill>
                  <a:schemeClr val="dk1"/>
                </a:solidFill>
                <a:effectLst/>
                <a:uFillTx/>
                <a:latin typeface="Constantia"/>
                <a:ea typeface="Constantia"/>
              </a:rPr>
              <a:t>Amazon Web Services and Components</a:t>
            </a:r>
            <a:endParaRPr b="0" lang="en-IN" sz="2600" strike="noStrike" u="none">
              <a:solidFill>
                <a:srgbClr val="000000"/>
              </a:solidFill>
              <a:effectLst/>
              <a:uFillTx/>
              <a:latin typeface="Arial"/>
            </a:endParaRPr>
          </a:p>
          <a:p>
            <a:pPr marL="274320" indent="-274320">
              <a:lnSpc>
                <a:spcPct val="100000"/>
              </a:lnSpc>
              <a:spcBef>
                <a:spcPts val="519"/>
              </a:spcBef>
              <a:buClr>
                <a:srgbClr val="0bd0d9"/>
              </a:buClr>
              <a:buFont typeface="Noto Sans Symbols"/>
              <a:buChar char="⚫"/>
            </a:pPr>
            <a:r>
              <a:rPr b="0" lang="en-US" sz="2600" strike="noStrike" u="none">
                <a:solidFill>
                  <a:schemeClr val="dk1"/>
                </a:solidFill>
                <a:effectLst/>
                <a:uFillTx/>
                <a:latin typeface="Constantia"/>
                <a:ea typeface="Constantia"/>
              </a:rPr>
              <a:t>Amazon Simple DB</a:t>
            </a:r>
            <a:endParaRPr b="0" lang="en-IN" sz="2600" strike="noStrike" u="none">
              <a:solidFill>
                <a:srgbClr val="000000"/>
              </a:solidFill>
              <a:effectLst/>
              <a:uFillTx/>
              <a:latin typeface="Arial"/>
            </a:endParaRPr>
          </a:p>
          <a:p>
            <a:pPr marL="274320" indent="-274320">
              <a:lnSpc>
                <a:spcPct val="100000"/>
              </a:lnSpc>
              <a:spcBef>
                <a:spcPts val="519"/>
              </a:spcBef>
              <a:buClr>
                <a:srgbClr val="0bd0d9"/>
              </a:buClr>
              <a:buFont typeface="Noto Sans Symbols"/>
              <a:buChar char="⚫"/>
            </a:pPr>
            <a:r>
              <a:rPr b="0" lang="en-US" sz="2600" strike="noStrike" u="none">
                <a:solidFill>
                  <a:schemeClr val="dk1"/>
                </a:solidFill>
                <a:effectLst/>
                <a:uFillTx/>
                <a:latin typeface="Constantia"/>
                <a:ea typeface="Constantia"/>
              </a:rPr>
              <a:t>Elastic Cloud Computing (EC2)</a:t>
            </a:r>
            <a:endParaRPr b="0" lang="en-IN" sz="2600" strike="noStrike" u="none">
              <a:solidFill>
                <a:srgbClr val="000000"/>
              </a:solidFill>
              <a:effectLst/>
              <a:uFillTx/>
              <a:latin typeface="Arial"/>
            </a:endParaRPr>
          </a:p>
          <a:p>
            <a:pPr marL="274320" indent="-274320">
              <a:lnSpc>
                <a:spcPct val="100000"/>
              </a:lnSpc>
              <a:spcBef>
                <a:spcPts val="519"/>
              </a:spcBef>
              <a:buClr>
                <a:srgbClr val="0bd0d9"/>
              </a:buClr>
              <a:buFont typeface="Noto Sans Symbols"/>
              <a:buChar char="⚫"/>
            </a:pPr>
            <a:r>
              <a:rPr b="0" lang="en-US" sz="2600" strike="noStrike" u="none">
                <a:solidFill>
                  <a:schemeClr val="dk1"/>
                </a:solidFill>
                <a:effectLst/>
                <a:uFillTx/>
                <a:latin typeface="Constantia"/>
                <a:ea typeface="Constantia"/>
              </a:rPr>
              <a:t> Amazon Storage System</a:t>
            </a:r>
            <a:endParaRPr b="0" lang="en-IN" sz="2600" strike="noStrike" u="none">
              <a:solidFill>
                <a:srgbClr val="000000"/>
              </a:solidFill>
              <a:effectLst/>
              <a:uFillTx/>
              <a:latin typeface="Arial"/>
            </a:endParaRPr>
          </a:p>
          <a:p>
            <a:pPr marL="274320" indent="-274320">
              <a:lnSpc>
                <a:spcPct val="100000"/>
              </a:lnSpc>
              <a:spcBef>
                <a:spcPts val="519"/>
              </a:spcBef>
              <a:buClr>
                <a:srgbClr val="0bd0d9"/>
              </a:buClr>
              <a:buFont typeface="Noto Sans Symbols"/>
              <a:buChar char="⚫"/>
            </a:pPr>
            <a:r>
              <a:rPr b="0" lang="en-US" sz="2600" strike="noStrike" u="none">
                <a:solidFill>
                  <a:schemeClr val="dk1"/>
                </a:solidFill>
                <a:effectLst/>
                <a:uFillTx/>
                <a:latin typeface="Constantia"/>
                <a:ea typeface="Constantia"/>
              </a:rPr>
              <a:t>Amazon Database services (Dynamo DB)</a:t>
            </a:r>
            <a:endParaRPr b="0" lang="en-IN" sz="2600" strike="noStrike" u="none">
              <a:solidFill>
                <a:srgbClr val="000000"/>
              </a:solidFill>
              <a:effectLst/>
              <a:uFillTx/>
              <a:latin typeface="Arial"/>
            </a:endParaRPr>
          </a:p>
        </p:txBody>
      </p:sp>
      <p:sp>
        <p:nvSpPr>
          <p:cNvPr id="142" name="Rectangle 1"/>
          <p:cNvSpPr/>
          <p:nvPr/>
        </p:nvSpPr>
        <p:spPr>
          <a:xfrm>
            <a:off x="457200" y="4870800"/>
            <a:ext cx="8508960" cy="156996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i="1" lang="en-US" sz="2400" strike="noStrike" u="none">
                <a:solidFill>
                  <a:srgbClr val="000000"/>
                </a:solidFill>
                <a:effectLst/>
                <a:uFillTx/>
                <a:latin typeface="Dancing Script"/>
                <a:ea typeface="Arial"/>
              </a:rPr>
              <a:t>Reading Material : </a:t>
            </a:r>
            <a:endParaRPr b="0" lang="en-IN" sz="2400" strike="noStrike" u="none">
              <a:solidFill>
                <a:srgbClr val="000000"/>
              </a:solidFill>
              <a:effectLst/>
              <a:uFillTx/>
              <a:latin typeface="Arial"/>
            </a:endParaRPr>
          </a:p>
          <a:p>
            <a:pPr>
              <a:lnSpc>
                <a:spcPct val="100000"/>
              </a:lnSpc>
            </a:pPr>
            <a:r>
              <a:rPr b="0" i="1" lang="en-US" sz="2400" strike="noStrike" u="none">
                <a:solidFill>
                  <a:srgbClr val="000000"/>
                </a:solidFill>
                <a:effectLst/>
                <a:uFillTx/>
                <a:latin typeface="Dancing Script"/>
                <a:ea typeface="Arial"/>
              </a:rPr>
              <a:t>Srinivasan, J. Suresh, “Cloud Computing: A Practical Approach for Learning and Implementation”, </a:t>
            </a:r>
            <a:endParaRPr b="0" lang="en-IN" sz="2400" strike="noStrike" u="none">
              <a:solidFill>
                <a:srgbClr val="000000"/>
              </a:solidFill>
              <a:effectLst/>
              <a:uFillTx/>
              <a:latin typeface="Arial"/>
            </a:endParaRPr>
          </a:p>
          <a:p>
            <a:pPr>
              <a:lnSpc>
                <a:spcPct val="100000"/>
              </a:lnSpc>
            </a:pPr>
            <a:r>
              <a:rPr b="0" i="1" lang="en-US" sz="2400" strike="noStrike" u="none">
                <a:solidFill>
                  <a:srgbClr val="000000"/>
                </a:solidFill>
                <a:effectLst/>
                <a:uFillTx/>
                <a:latin typeface="Dancing Script"/>
                <a:ea typeface="Arial"/>
              </a:rPr>
              <a:t>Chap 31, pg  336 – 343</a:t>
            </a:r>
            <a:endParaRPr b="0" lang="en-IN" sz="24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3" name="PlaceHolder 1"/>
          <p:cNvSpPr>
            <a:spLocks noGrp="1"/>
          </p:cNvSpPr>
          <p:nvPr>
            <p:ph type="title"/>
          </p:nvPr>
        </p:nvSpPr>
        <p:spPr>
          <a:xfrm>
            <a:off x="351720" y="0"/>
            <a:ext cx="8686440" cy="1734120"/>
          </a:xfrm>
          <a:prstGeom prst="rect">
            <a:avLst/>
          </a:prstGeom>
          <a:noFill/>
          <a:ln w="0">
            <a:noFill/>
          </a:ln>
        </p:spPr>
        <p:txBody>
          <a:bodyPr lIns="0" rIns="0" tIns="45720" bIns="0" anchor="b">
            <a:normAutofit lnSpcReduction="9999"/>
          </a:bodyPr>
          <a:p>
            <a:pPr indent="0">
              <a:lnSpc>
                <a:spcPct val="100000"/>
              </a:lnSpc>
              <a:buNone/>
              <a:tabLst>
                <a:tab algn="l" pos="0"/>
              </a:tabLst>
            </a:pPr>
            <a:r>
              <a:rPr b="0" lang="en-US" sz="6700" strike="noStrike" u="none">
                <a:solidFill>
                  <a:schemeClr val="dk2"/>
                </a:solidFill>
                <a:effectLst/>
                <a:uFillTx/>
                <a:latin typeface="Calibri"/>
                <a:ea typeface="Calibri"/>
              </a:rPr>
              <a:t>Points to cover</a:t>
            </a:r>
            <a:br>
              <a:rPr sz="6700"/>
            </a:br>
            <a:r>
              <a:rPr b="0" lang="en-US" sz="5000" strike="noStrike" u="none">
                <a:solidFill>
                  <a:schemeClr val="dk2"/>
                </a:solidFill>
                <a:effectLst/>
                <a:uFillTx/>
                <a:latin typeface="Calibri"/>
                <a:ea typeface="Calibri"/>
              </a:rPr>
              <a:t>Part II : Microsoft Cloud Services</a:t>
            </a:r>
            <a:endParaRPr b="0" lang="en-IN" sz="5000" strike="noStrike" u="none">
              <a:solidFill>
                <a:srgbClr val="000000"/>
              </a:solidFill>
              <a:effectLst/>
              <a:uFillTx/>
              <a:latin typeface="Arial"/>
            </a:endParaRPr>
          </a:p>
        </p:txBody>
      </p:sp>
      <p:sp>
        <p:nvSpPr>
          <p:cNvPr id="144" name="PlaceHolder 2"/>
          <p:cNvSpPr>
            <a:spLocks noGrp="1"/>
          </p:cNvSpPr>
          <p:nvPr>
            <p:ph/>
          </p:nvPr>
        </p:nvSpPr>
        <p:spPr>
          <a:xfrm>
            <a:off x="387000" y="1770120"/>
            <a:ext cx="8229240" cy="3657240"/>
          </a:xfrm>
          <a:prstGeom prst="rect">
            <a:avLst/>
          </a:prstGeom>
          <a:noFill/>
          <a:ln w="0">
            <a:noFill/>
          </a:ln>
        </p:spPr>
        <p:txBody>
          <a:bodyPr lIns="91440" rIns="91440" tIns="45720" bIns="45720" anchor="t">
            <a:normAutofit/>
          </a:bodyPr>
          <a:p>
            <a:pPr marL="457200" indent="-457200">
              <a:lnSpc>
                <a:spcPct val="100000"/>
              </a:lnSpc>
              <a:buClr>
                <a:srgbClr val="0bd0d9"/>
              </a:buClr>
              <a:buFont typeface="Arial"/>
              <a:buChar char="•"/>
            </a:pPr>
            <a:r>
              <a:rPr b="0" lang="en-US" sz="2600" strike="noStrike" u="none">
                <a:solidFill>
                  <a:schemeClr val="dk1"/>
                </a:solidFill>
                <a:effectLst/>
                <a:uFillTx/>
                <a:latin typeface="Constantia"/>
                <a:ea typeface="Constantia"/>
              </a:rPr>
              <a:t>Azure core concepts</a:t>
            </a:r>
            <a:endParaRPr b="0" lang="en-IN" sz="2600" strike="noStrike" u="none">
              <a:solidFill>
                <a:srgbClr val="000000"/>
              </a:solidFill>
              <a:effectLst/>
              <a:uFillTx/>
              <a:latin typeface="Arial"/>
            </a:endParaRPr>
          </a:p>
          <a:p>
            <a:pPr marL="457200" indent="-457200">
              <a:lnSpc>
                <a:spcPct val="100000"/>
              </a:lnSpc>
              <a:spcBef>
                <a:spcPts val="519"/>
              </a:spcBef>
              <a:buClr>
                <a:srgbClr val="0bd0d9"/>
              </a:buClr>
              <a:buFont typeface="Arial"/>
              <a:buChar char="•"/>
            </a:pPr>
            <a:r>
              <a:rPr b="0" lang="en-US" sz="2600" strike="noStrike" u="none">
                <a:solidFill>
                  <a:schemeClr val="dk1"/>
                </a:solidFill>
                <a:effectLst/>
                <a:uFillTx/>
                <a:latin typeface="Constantia"/>
                <a:ea typeface="Constantia"/>
              </a:rPr>
              <a:t>SQL Azure</a:t>
            </a:r>
            <a:endParaRPr b="0" lang="en-IN" sz="2600" strike="noStrike" u="none">
              <a:solidFill>
                <a:srgbClr val="000000"/>
              </a:solidFill>
              <a:effectLst/>
              <a:uFillTx/>
              <a:latin typeface="Arial"/>
            </a:endParaRPr>
          </a:p>
          <a:p>
            <a:pPr marL="457200" indent="-457200">
              <a:lnSpc>
                <a:spcPct val="100000"/>
              </a:lnSpc>
              <a:spcBef>
                <a:spcPts val="519"/>
              </a:spcBef>
              <a:buClr>
                <a:srgbClr val="0bd0d9"/>
              </a:buClr>
              <a:buFont typeface="Arial"/>
              <a:buChar char="•"/>
            </a:pPr>
            <a:r>
              <a:rPr b="0" lang="en-US" sz="2600" strike="noStrike" u="none">
                <a:solidFill>
                  <a:schemeClr val="dk1"/>
                </a:solidFill>
                <a:effectLst/>
                <a:uFillTx/>
                <a:latin typeface="Constantia"/>
                <a:ea typeface="Constantia"/>
              </a:rPr>
              <a:t>Windows Azure Platform Appliance.</a:t>
            </a:r>
            <a:endParaRPr b="0" lang="en-IN" sz="2600" strike="noStrike" u="none">
              <a:solidFill>
                <a:srgbClr val="000000"/>
              </a:solidFill>
              <a:effectLst/>
              <a:uFillTx/>
              <a:latin typeface="Arial"/>
            </a:endParaRPr>
          </a:p>
        </p:txBody>
      </p:sp>
      <p:sp>
        <p:nvSpPr>
          <p:cNvPr id="145" name="Rectangle 3"/>
          <p:cNvSpPr/>
          <p:nvPr/>
        </p:nvSpPr>
        <p:spPr>
          <a:xfrm>
            <a:off x="457200" y="4978800"/>
            <a:ext cx="8508960" cy="156996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i="1" lang="en-US" sz="2400" strike="noStrike" u="none">
                <a:solidFill>
                  <a:srgbClr val="000000"/>
                </a:solidFill>
                <a:effectLst/>
                <a:uFillTx/>
                <a:latin typeface="Dancing Script"/>
                <a:ea typeface="Arial"/>
              </a:rPr>
              <a:t>Reading Material : </a:t>
            </a:r>
            <a:endParaRPr b="0" lang="en-IN" sz="2400" strike="noStrike" u="none">
              <a:solidFill>
                <a:srgbClr val="000000"/>
              </a:solidFill>
              <a:effectLst/>
              <a:uFillTx/>
              <a:latin typeface="Arial"/>
            </a:endParaRPr>
          </a:p>
          <a:p>
            <a:pPr>
              <a:lnSpc>
                <a:spcPct val="100000"/>
              </a:lnSpc>
            </a:pPr>
            <a:r>
              <a:rPr b="0" i="1" lang="en-IN" sz="2400" strike="noStrike" u="none">
                <a:solidFill>
                  <a:srgbClr val="000000"/>
                </a:solidFill>
                <a:effectLst/>
                <a:uFillTx/>
                <a:latin typeface="Dancing Script"/>
                <a:ea typeface="Arial"/>
              </a:rPr>
              <a:t>Rajkumar Buyya, Christian Vecchiola, S. Thamarai Selvi,</a:t>
            </a:r>
            <a:r>
              <a:rPr b="0" i="1" lang="en-US" sz="2400" strike="noStrike" u="none">
                <a:solidFill>
                  <a:srgbClr val="000000"/>
                </a:solidFill>
                <a:effectLst/>
                <a:uFillTx/>
                <a:latin typeface="Dancing Script"/>
                <a:ea typeface="Arial"/>
              </a:rPr>
              <a:t> “Mastering Cloud Computing Foundations and Applications Programming”, Chap 9, pg  341– 350</a:t>
            </a:r>
            <a:r>
              <a:rPr b="0" i="1" lang="en-US" sz="2400" strike="noStrike" u="none">
                <a:solidFill>
                  <a:srgbClr val="000000"/>
                </a:solidFill>
                <a:effectLst/>
                <a:uFillTx/>
                <a:latin typeface="Dancing Script"/>
                <a:ea typeface="Arial"/>
              </a:rPr>
              <a:t>	</a:t>
            </a:r>
            <a:endParaRPr b="0" lang="en-IN" sz="24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6" name="PlaceHolder 1"/>
          <p:cNvSpPr>
            <a:spLocks noGrp="1"/>
          </p:cNvSpPr>
          <p:nvPr>
            <p:ph type="title"/>
          </p:nvPr>
        </p:nvSpPr>
        <p:spPr>
          <a:xfrm>
            <a:off x="404280" y="290160"/>
            <a:ext cx="8246880" cy="1151280"/>
          </a:xfrm>
          <a:prstGeom prst="rect">
            <a:avLst/>
          </a:prstGeom>
          <a:noFill/>
          <a:ln w="0">
            <a:noFill/>
          </a:ln>
        </p:spPr>
        <p:txBody>
          <a:bodyPr lIns="0" rIns="0" tIns="45720" bIns="0" anchor="b">
            <a:noAutofit/>
          </a:bodyPr>
          <a:p>
            <a:pPr indent="0">
              <a:lnSpc>
                <a:spcPct val="100000"/>
              </a:lnSpc>
              <a:buNone/>
              <a:tabLst>
                <a:tab algn="l" pos="0"/>
              </a:tabLst>
            </a:pPr>
            <a:r>
              <a:rPr b="0" lang="en-US" sz="4800" strike="noStrike" u="none">
                <a:solidFill>
                  <a:schemeClr val="dk2"/>
                </a:solidFill>
                <a:effectLst/>
                <a:uFillTx/>
                <a:latin typeface="Calibri"/>
                <a:ea typeface="Calibri"/>
              </a:rPr>
              <a:t>Points to cover</a:t>
            </a:r>
            <a:br>
              <a:rPr sz="4800"/>
            </a:br>
            <a:r>
              <a:rPr b="0" lang="en-US" sz="4000" strike="noStrike" u="none">
                <a:solidFill>
                  <a:schemeClr val="dk2"/>
                </a:solidFill>
                <a:effectLst/>
                <a:uFillTx/>
                <a:latin typeface="Calibri"/>
                <a:ea typeface="Calibri"/>
              </a:rPr>
              <a:t>Part III : Cloud Computing Applications</a:t>
            </a:r>
            <a:endParaRPr b="0" lang="en-IN" sz="4000" strike="noStrike" u="none">
              <a:solidFill>
                <a:srgbClr val="000000"/>
              </a:solidFill>
              <a:effectLst/>
              <a:uFillTx/>
              <a:latin typeface="Arial"/>
            </a:endParaRPr>
          </a:p>
        </p:txBody>
      </p:sp>
      <p:sp>
        <p:nvSpPr>
          <p:cNvPr id="147" name="PlaceHolder 2"/>
          <p:cNvSpPr>
            <a:spLocks noGrp="1"/>
          </p:cNvSpPr>
          <p:nvPr>
            <p:ph/>
          </p:nvPr>
        </p:nvSpPr>
        <p:spPr>
          <a:xfrm>
            <a:off x="228600" y="1436040"/>
            <a:ext cx="7645680" cy="3053520"/>
          </a:xfrm>
          <a:prstGeom prst="rect">
            <a:avLst/>
          </a:prstGeom>
          <a:noFill/>
          <a:ln w="0">
            <a:noFill/>
          </a:ln>
        </p:spPr>
        <p:txBody>
          <a:bodyPr lIns="91440" rIns="91440" tIns="45720" bIns="45720" anchor="t">
            <a:normAutofit/>
          </a:bodyPr>
          <a:p>
            <a:pPr marL="457200" indent="-457200">
              <a:lnSpc>
                <a:spcPct val="100000"/>
              </a:lnSpc>
              <a:buClr>
                <a:srgbClr val="0bd0d9"/>
              </a:buClr>
              <a:buFont typeface="Arial"/>
              <a:buChar char="•"/>
            </a:pPr>
            <a:r>
              <a:rPr b="0" lang="en-US" sz="2000" strike="noStrike" u="none">
                <a:solidFill>
                  <a:schemeClr val="dk1"/>
                </a:solidFill>
                <a:effectLst/>
                <a:uFillTx/>
                <a:latin typeface="Constantia"/>
                <a:ea typeface="Constantia"/>
              </a:rPr>
              <a:t>Healthcare: ECG Analysis in the Cloud</a:t>
            </a:r>
            <a:endParaRPr b="0" lang="en-IN" sz="2000" strike="noStrike" u="none">
              <a:solidFill>
                <a:srgbClr val="000000"/>
              </a:solidFill>
              <a:effectLst/>
              <a:uFillTx/>
              <a:latin typeface="Arial"/>
            </a:endParaRPr>
          </a:p>
          <a:p>
            <a:pPr marL="457200" indent="-457200">
              <a:lnSpc>
                <a:spcPct val="100000"/>
              </a:lnSpc>
              <a:spcBef>
                <a:spcPts val="519"/>
              </a:spcBef>
              <a:buClr>
                <a:srgbClr val="0bd0d9"/>
              </a:buClr>
              <a:buFont typeface="Arial"/>
              <a:buChar char="•"/>
            </a:pPr>
            <a:r>
              <a:rPr b="0" lang="en-US" sz="2000" strike="noStrike" u="none">
                <a:solidFill>
                  <a:schemeClr val="dk1"/>
                </a:solidFill>
                <a:effectLst/>
                <a:uFillTx/>
                <a:latin typeface="Constantia"/>
                <a:ea typeface="Constantia"/>
              </a:rPr>
              <a:t>Biology: Protein Structure Prediction</a:t>
            </a:r>
            <a:endParaRPr b="0" lang="en-IN" sz="2000" strike="noStrike" u="none">
              <a:solidFill>
                <a:srgbClr val="000000"/>
              </a:solidFill>
              <a:effectLst/>
              <a:uFillTx/>
              <a:latin typeface="Arial"/>
            </a:endParaRPr>
          </a:p>
          <a:p>
            <a:pPr marL="457200" indent="-457200">
              <a:lnSpc>
                <a:spcPct val="100000"/>
              </a:lnSpc>
              <a:spcBef>
                <a:spcPts val="519"/>
              </a:spcBef>
              <a:buClr>
                <a:srgbClr val="0bd0d9"/>
              </a:buClr>
              <a:buFont typeface="Arial"/>
              <a:buChar char="•"/>
            </a:pPr>
            <a:r>
              <a:rPr b="0" lang="en-US" sz="2000" strike="noStrike" u="none">
                <a:solidFill>
                  <a:schemeClr val="dk1"/>
                </a:solidFill>
                <a:effectLst/>
                <a:uFillTx/>
                <a:latin typeface="Constantia"/>
                <a:ea typeface="Constantia"/>
              </a:rPr>
              <a:t>Geosciences: Satellite Image Processing</a:t>
            </a:r>
            <a:endParaRPr b="0" lang="en-IN" sz="2000" strike="noStrike" u="none">
              <a:solidFill>
                <a:srgbClr val="000000"/>
              </a:solidFill>
              <a:effectLst/>
              <a:uFillTx/>
              <a:latin typeface="Arial"/>
            </a:endParaRPr>
          </a:p>
          <a:p>
            <a:pPr marL="457200" indent="-457200">
              <a:lnSpc>
                <a:spcPct val="100000"/>
              </a:lnSpc>
              <a:spcBef>
                <a:spcPts val="519"/>
              </a:spcBef>
              <a:buClr>
                <a:srgbClr val="0bd0d9"/>
              </a:buClr>
              <a:buFont typeface="Arial"/>
              <a:buChar char="•"/>
            </a:pPr>
            <a:r>
              <a:rPr b="0" lang="en-US" sz="2000" strike="noStrike" u="none">
                <a:solidFill>
                  <a:schemeClr val="dk1"/>
                </a:solidFill>
                <a:effectLst/>
                <a:uFillTx/>
                <a:latin typeface="Constantia"/>
                <a:ea typeface="Constantia"/>
              </a:rPr>
              <a:t>Business and Consumer Applications: </a:t>
            </a:r>
            <a:endParaRPr b="0" lang="en-IN" sz="2000" strike="noStrike" u="none">
              <a:solidFill>
                <a:srgbClr val="000000"/>
              </a:solidFill>
              <a:effectLst/>
              <a:uFillTx/>
              <a:latin typeface="Arial"/>
            </a:endParaRPr>
          </a:p>
          <a:p>
            <a:pPr lvl="1" marL="736200" indent="-343080">
              <a:lnSpc>
                <a:spcPct val="100000"/>
              </a:lnSpc>
              <a:spcBef>
                <a:spcPts val="479"/>
              </a:spcBef>
              <a:buClr>
                <a:srgbClr val="0f6fc6"/>
              </a:buClr>
              <a:buFont typeface="Arial"/>
              <a:buChar char="•"/>
            </a:pPr>
            <a:r>
              <a:rPr b="0" lang="en-US" sz="2000" strike="noStrike" u="none">
                <a:solidFill>
                  <a:schemeClr val="dk1"/>
                </a:solidFill>
                <a:effectLst/>
                <a:uFillTx/>
                <a:latin typeface="Constantia"/>
                <a:ea typeface="Constantia"/>
              </a:rPr>
              <a:t>CRM and ERP</a:t>
            </a:r>
            <a:endParaRPr b="0" lang="en-IN" sz="2000" strike="noStrike" u="none">
              <a:solidFill>
                <a:srgbClr val="000000"/>
              </a:solidFill>
              <a:effectLst/>
              <a:uFillTx/>
              <a:latin typeface="Arial"/>
            </a:endParaRPr>
          </a:p>
          <a:p>
            <a:pPr lvl="1" marL="736200" indent="-343080">
              <a:lnSpc>
                <a:spcPct val="100000"/>
              </a:lnSpc>
              <a:spcBef>
                <a:spcPts val="479"/>
              </a:spcBef>
              <a:buClr>
                <a:srgbClr val="0f6fc6"/>
              </a:buClr>
              <a:buFont typeface="Arial"/>
              <a:buChar char="•"/>
            </a:pPr>
            <a:r>
              <a:rPr b="0" lang="en-US" sz="2000" strike="noStrike" u="none">
                <a:solidFill>
                  <a:schemeClr val="dk1"/>
                </a:solidFill>
                <a:effectLst/>
                <a:uFillTx/>
                <a:latin typeface="Constantia"/>
                <a:ea typeface="Constantia"/>
              </a:rPr>
              <a:t>Social Networking</a:t>
            </a:r>
            <a:endParaRPr b="0" lang="en-IN" sz="2000" strike="noStrike" u="none">
              <a:solidFill>
                <a:srgbClr val="000000"/>
              </a:solidFill>
              <a:effectLst/>
              <a:uFillTx/>
              <a:latin typeface="Arial"/>
            </a:endParaRPr>
          </a:p>
          <a:p>
            <a:pPr marL="457200" indent="-457200">
              <a:lnSpc>
                <a:spcPct val="100000"/>
              </a:lnSpc>
              <a:spcBef>
                <a:spcPts val="519"/>
              </a:spcBef>
              <a:buClr>
                <a:srgbClr val="0bd0d9"/>
              </a:buClr>
              <a:buFont typeface="Arial"/>
              <a:buChar char="•"/>
            </a:pPr>
            <a:r>
              <a:rPr b="0" lang="en-US" sz="2000" strike="noStrike" u="none">
                <a:solidFill>
                  <a:schemeClr val="dk1"/>
                </a:solidFill>
                <a:effectLst/>
                <a:uFillTx/>
                <a:latin typeface="Constantia"/>
                <a:ea typeface="Constantia"/>
              </a:rPr>
              <a:t>Google Cloud Application: Google App Engine. [T1]</a:t>
            </a:r>
            <a:endParaRPr b="0" lang="en-IN" sz="2000" strike="noStrike" u="none">
              <a:solidFill>
                <a:srgbClr val="000000"/>
              </a:solidFill>
              <a:effectLst/>
              <a:uFillTx/>
              <a:latin typeface="Arial"/>
            </a:endParaRPr>
          </a:p>
          <a:p>
            <a:pPr marL="457200" indent="-457200">
              <a:lnSpc>
                <a:spcPct val="100000"/>
              </a:lnSpc>
              <a:spcBef>
                <a:spcPts val="519"/>
              </a:spcBef>
              <a:buClr>
                <a:srgbClr val="0bd0d9"/>
              </a:buClr>
              <a:buFont typeface="Arial"/>
              <a:buChar char="•"/>
            </a:pPr>
            <a:r>
              <a:rPr b="0" lang="en-US" sz="2000" strike="noStrike" u="none">
                <a:solidFill>
                  <a:schemeClr val="dk1"/>
                </a:solidFill>
                <a:effectLst/>
                <a:uFillTx/>
                <a:latin typeface="Constantia"/>
                <a:ea typeface="Constantia"/>
              </a:rPr>
              <a:t>Overview of OpenStack architecture. [Additional Material] </a:t>
            </a:r>
            <a:endParaRPr b="0" lang="en-IN" sz="2000" strike="noStrike" u="none">
              <a:solidFill>
                <a:srgbClr val="000000"/>
              </a:solidFill>
              <a:effectLst/>
              <a:uFillTx/>
              <a:latin typeface="Arial"/>
            </a:endParaRPr>
          </a:p>
        </p:txBody>
      </p:sp>
      <p:sp>
        <p:nvSpPr>
          <p:cNvPr id="148" name="Rectangle 3"/>
          <p:cNvSpPr/>
          <p:nvPr/>
        </p:nvSpPr>
        <p:spPr>
          <a:xfrm>
            <a:off x="169200" y="4734360"/>
            <a:ext cx="8508960" cy="212400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i="1" lang="en-US" sz="1800" strike="noStrike" u="none">
                <a:solidFill>
                  <a:srgbClr val="000000"/>
                </a:solidFill>
                <a:effectLst/>
                <a:uFillTx/>
                <a:latin typeface="Dancing Script"/>
                <a:ea typeface="Arial"/>
              </a:rPr>
              <a:t>Reading Material : </a:t>
            </a:r>
            <a:endParaRPr b="0" lang="en-IN" sz="1800" strike="noStrike" u="none">
              <a:solidFill>
                <a:srgbClr val="000000"/>
              </a:solidFill>
              <a:effectLst/>
              <a:uFillTx/>
              <a:latin typeface="Arial"/>
            </a:endParaRPr>
          </a:p>
          <a:p>
            <a:pPr>
              <a:lnSpc>
                <a:spcPct val="100000"/>
              </a:lnSpc>
            </a:pPr>
            <a:r>
              <a:rPr b="0" i="1" lang="en-IN" sz="1800" strike="noStrike" u="none">
                <a:solidFill>
                  <a:srgbClr val="000000"/>
                </a:solidFill>
                <a:effectLst/>
                <a:uFillTx/>
                <a:latin typeface="Dancing Script"/>
                <a:ea typeface="Arial"/>
              </a:rPr>
              <a:t>T2.Rajkumar Buyya, Christian Vecchiola, S. Thamarai Selvi,</a:t>
            </a:r>
            <a:r>
              <a:rPr b="0" i="1" lang="en-US" sz="1800" strike="noStrike" u="none">
                <a:solidFill>
                  <a:srgbClr val="000000"/>
                </a:solidFill>
                <a:effectLst/>
                <a:uFillTx/>
                <a:latin typeface="Dancing Script"/>
                <a:ea typeface="Arial"/>
              </a:rPr>
              <a:t> “Mastering Cloud Computing Foundations and Applications Programming”, Chap 9, pg  353– 370</a:t>
            </a:r>
            <a:endParaRPr b="0" lang="en-IN" sz="1800" strike="noStrike" u="none">
              <a:solidFill>
                <a:srgbClr val="000000"/>
              </a:solidFill>
              <a:effectLst/>
              <a:uFillTx/>
              <a:latin typeface="Arial"/>
            </a:endParaRPr>
          </a:p>
          <a:p>
            <a:pPr>
              <a:lnSpc>
                <a:spcPct val="100000"/>
              </a:lnSpc>
            </a:pPr>
            <a:r>
              <a:rPr b="0" i="1" lang="en-US" sz="1800" strike="noStrike" u="none">
                <a:solidFill>
                  <a:srgbClr val="000000"/>
                </a:solidFill>
                <a:effectLst/>
                <a:uFillTx/>
                <a:latin typeface="Dancing Script"/>
                <a:ea typeface="Arial"/>
              </a:rPr>
              <a:t>T1. Srinivasan, J. Suresh, “Cloud Computing: A Practical Approach for Learning and Implementation”,  Chap 30, pg  329 - 334</a:t>
            </a:r>
            <a:endParaRPr b="0" lang="en-IN" sz="1800" strike="noStrike" u="none">
              <a:solidFill>
                <a:srgbClr val="000000"/>
              </a:solidFill>
              <a:effectLst/>
              <a:uFillTx/>
              <a:latin typeface="Arial"/>
            </a:endParaRPr>
          </a:p>
          <a:p>
            <a:pPr>
              <a:lnSpc>
                <a:spcPct val="100000"/>
              </a:lnSpc>
            </a:pPr>
            <a:r>
              <a:rPr b="0" i="1" lang="en-IN" sz="1800" strike="noStrike" u="none">
                <a:solidFill>
                  <a:srgbClr val="000000"/>
                </a:solidFill>
                <a:effectLst/>
                <a:uFillTx/>
                <a:latin typeface="Dancing Script"/>
                <a:ea typeface="Arial"/>
              </a:rPr>
              <a:t>	</a:t>
            </a:r>
            <a:endParaRPr b="0" lang="en-IN" sz="1800" strike="noStrike" u="none">
              <a:solidFill>
                <a:srgbClr val="000000"/>
              </a:solidFill>
              <a:effectLst/>
              <a:uFillTx/>
              <a:latin typeface="Arial"/>
            </a:endParaRPr>
          </a:p>
          <a:p>
            <a:pPr>
              <a:lnSpc>
                <a:spcPct val="100000"/>
              </a:lnSpc>
            </a:pPr>
            <a:r>
              <a:rPr b="0" i="1" lang="en-US" sz="2400" strike="noStrike" u="none">
                <a:solidFill>
                  <a:srgbClr val="000000"/>
                </a:solidFill>
                <a:effectLst/>
                <a:uFillTx/>
                <a:latin typeface="Dancing Script"/>
                <a:ea typeface="Arial"/>
              </a:rPr>
              <a:t>	</a:t>
            </a:r>
            <a:endParaRPr b="0" lang="en-IN" sz="2400" strike="noStrike" u="none">
              <a:solidFill>
                <a:srgbClr val="000000"/>
              </a:solidFill>
              <a:effectLst/>
              <a:uFillTx/>
              <a:latin typeface="Arial"/>
            </a:endParaRPr>
          </a:p>
        </p:txBody>
      </p:sp>
      <p:sp>
        <p:nvSpPr>
          <p:cNvPr id="149" name="Right Brace 1"/>
          <p:cNvSpPr/>
          <p:nvPr/>
        </p:nvSpPr>
        <p:spPr>
          <a:xfrm>
            <a:off x="5329080" y="1527120"/>
            <a:ext cx="696600" cy="2016000"/>
          </a:xfrm>
          <a:prstGeom prst="rightBrace">
            <a:avLst>
              <a:gd name="adj1" fmla="val 8333"/>
              <a:gd name="adj2" fmla="val 50000"/>
            </a:avLst>
          </a:prstGeom>
          <a:noFill/>
          <a:ln>
            <a:solidFill>
              <a:srgbClr val="0a6cc5"/>
            </a:solidFill>
            <a:round/>
          </a:ln>
        </p:spPr>
        <p:style>
          <a:lnRef idx="1">
            <a:schemeClr val="accent1"/>
          </a:lnRef>
          <a:fillRef idx="0">
            <a:schemeClr val="accent1"/>
          </a:fillRef>
          <a:effectRef idx="0">
            <a:schemeClr val="accent1"/>
          </a:effectRef>
          <a:fontRef idx="minor"/>
        </p:style>
        <p:txBody>
          <a:bodyPr lIns="90000" rIns="90000" tIns="45000" bIns="45000" anchor="ctr">
            <a:noAutofit/>
          </a:bodyPr>
          <a:p>
            <a:pPr algn="ctr">
              <a:lnSpc>
                <a:spcPct val="100000"/>
              </a:lnSpc>
            </a:pPr>
            <a:endParaRPr b="0" lang="en-IN" sz="1400" strike="noStrike" u="none">
              <a:solidFill>
                <a:schemeClr val="dk1"/>
              </a:solidFill>
              <a:effectLst/>
              <a:uFillTx/>
              <a:latin typeface="Arial"/>
              <a:ea typeface="Arial"/>
            </a:endParaRPr>
          </a:p>
        </p:txBody>
      </p:sp>
      <p:sp>
        <p:nvSpPr>
          <p:cNvPr id="150" name="TextBox 2"/>
          <p:cNvSpPr/>
          <p:nvPr/>
        </p:nvSpPr>
        <p:spPr>
          <a:xfrm>
            <a:off x="6122160" y="2433960"/>
            <a:ext cx="551880" cy="30816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en-US" sz="1400" strike="noStrike" u="none">
                <a:solidFill>
                  <a:srgbClr val="000000"/>
                </a:solidFill>
                <a:effectLst/>
                <a:uFillTx/>
                <a:latin typeface="Arial"/>
                <a:ea typeface="Arial"/>
              </a:rPr>
              <a:t>T2</a:t>
            </a:r>
            <a:endParaRPr b="0" lang="en-IN" sz="1400" strike="noStrike" u="none">
              <a:solidFill>
                <a:srgbClr val="000000"/>
              </a:solidFill>
              <a:effectLst/>
              <a:uFillTx/>
              <a:latin typeface="Arial"/>
            </a:endParaRPr>
          </a:p>
        </p:txBody>
      </p:sp>
      <p:sp>
        <p:nvSpPr>
          <p:cNvPr id="151" name="Rectangle 4"/>
          <p:cNvSpPr/>
          <p:nvPr/>
        </p:nvSpPr>
        <p:spPr>
          <a:xfrm>
            <a:off x="6026040" y="2320200"/>
            <a:ext cx="770040" cy="613800"/>
          </a:xfrm>
          <a:prstGeom prst="rect">
            <a:avLst/>
          </a:prstGeom>
          <a:solidFill>
            <a:srgbClr val="0f6fc6"/>
          </a:solidFill>
          <a:ln>
            <a:solidFill>
              <a:srgbClr val="0b5292"/>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a:lnSpc>
                <a:spcPct val="100000"/>
              </a:lnSpc>
            </a:pPr>
            <a:r>
              <a:rPr b="0" lang="en-US" sz="1400" strike="noStrike" u="none">
                <a:solidFill>
                  <a:schemeClr val="dk1"/>
                </a:solidFill>
                <a:effectLst/>
                <a:uFillTx/>
                <a:latin typeface="Arial"/>
                <a:ea typeface="Arial"/>
              </a:rPr>
              <a:t>T2</a:t>
            </a:r>
            <a:endParaRPr b="0" lang="en-IN" sz="1400" strike="noStrike" u="non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2" name="PlaceHolder 1"/>
          <p:cNvSpPr>
            <a:spLocks noGrp="1"/>
          </p:cNvSpPr>
          <p:nvPr>
            <p:ph type="title"/>
          </p:nvPr>
        </p:nvSpPr>
        <p:spPr>
          <a:xfrm>
            <a:off x="281520" y="62280"/>
            <a:ext cx="8229240" cy="1142640"/>
          </a:xfrm>
          <a:prstGeom prst="rect">
            <a:avLst/>
          </a:prstGeom>
          <a:noFill/>
          <a:ln w="0">
            <a:noFill/>
          </a:ln>
        </p:spPr>
        <p:txBody>
          <a:bodyPr lIns="0" rIns="0" tIns="45720" bIns="0" anchor="b">
            <a:normAutofit/>
          </a:bodyPr>
          <a:p>
            <a:pPr indent="0">
              <a:lnSpc>
                <a:spcPct val="100000"/>
              </a:lnSpc>
              <a:buNone/>
              <a:tabLst>
                <a:tab algn="l" pos="0"/>
              </a:tabLst>
            </a:pPr>
            <a:r>
              <a:rPr b="0" lang="en-US" sz="5000" strike="noStrike" u="none">
                <a:solidFill>
                  <a:schemeClr val="dk2"/>
                </a:solidFill>
                <a:effectLst/>
                <a:uFillTx/>
                <a:latin typeface="Calibri"/>
                <a:ea typeface="Calibri"/>
              </a:rPr>
              <a:t>Amazon Web Services (AWS)</a:t>
            </a:r>
            <a:endParaRPr b="0" lang="en-IN" sz="5000" strike="noStrike" u="none">
              <a:solidFill>
                <a:srgbClr val="000000"/>
              </a:solidFill>
              <a:effectLst/>
              <a:uFillTx/>
              <a:latin typeface="Arial"/>
            </a:endParaRPr>
          </a:p>
        </p:txBody>
      </p:sp>
      <p:sp>
        <p:nvSpPr>
          <p:cNvPr id="153" name="PlaceHolder 2"/>
          <p:cNvSpPr>
            <a:spLocks noGrp="1"/>
          </p:cNvSpPr>
          <p:nvPr>
            <p:ph/>
          </p:nvPr>
        </p:nvSpPr>
        <p:spPr>
          <a:xfrm>
            <a:off x="413280" y="1320120"/>
            <a:ext cx="8229240" cy="4388760"/>
          </a:xfrm>
          <a:prstGeom prst="rect">
            <a:avLst/>
          </a:prstGeom>
          <a:noFill/>
          <a:ln w="0">
            <a:noFill/>
          </a:ln>
        </p:spPr>
        <p:txBody>
          <a:bodyPr lIns="91440" rIns="91440" tIns="45720" bIns="45720" anchor="t">
            <a:normAutofit fontScale="92500" lnSpcReduction="9999"/>
          </a:bodyPr>
          <a:p>
            <a:pPr marL="457200" indent="-457200">
              <a:lnSpc>
                <a:spcPct val="100000"/>
              </a:lnSpc>
              <a:buClr>
                <a:srgbClr val="0bd0d9"/>
              </a:buClr>
              <a:buSzPct val="95000"/>
              <a:buFont typeface="Arial"/>
              <a:buChar char="•"/>
            </a:pPr>
            <a:r>
              <a:rPr b="0" lang="en-US" sz="2600" strike="noStrike" u="none">
                <a:solidFill>
                  <a:schemeClr val="dk1"/>
                </a:solidFill>
                <a:effectLst/>
                <a:uFillTx/>
                <a:latin typeface="Constantia"/>
                <a:ea typeface="Constantia"/>
              </a:rPr>
              <a:t>Commenced in the year 2006</a:t>
            </a:r>
            <a:endParaRPr b="0" lang="en-IN" sz="2600" strike="noStrike" u="none">
              <a:solidFill>
                <a:srgbClr val="000000"/>
              </a:solidFill>
              <a:effectLst/>
              <a:uFillTx/>
              <a:latin typeface="Arial"/>
            </a:endParaRPr>
          </a:p>
          <a:p>
            <a:pPr marL="457200" indent="-457200">
              <a:lnSpc>
                <a:spcPct val="100000"/>
              </a:lnSpc>
              <a:spcBef>
                <a:spcPts val="482"/>
              </a:spcBef>
              <a:buClr>
                <a:srgbClr val="0bd0d9"/>
              </a:buClr>
              <a:buSzPct val="95000"/>
              <a:buFont typeface="Arial"/>
              <a:buChar char="•"/>
            </a:pPr>
            <a:r>
              <a:rPr b="0" lang="en-US" sz="2600" strike="noStrike" u="none">
                <a:solidFill>
                  <a:schemeClr val="dk1"/>
                </a:solidFill>
                <a:effectLst/>
                <a:uFillTx/>
                <a:latin typeface="Constantia"/>
                <a:ea typeface="Constantia"/>
              </a:rPr>
              <a:t>A general cloud initiative </a:t>
            </a:r>
            <a:endParaRPr b="0" lang="en-IN" sz="2600" strike="noStrike" u="none">
              <a:solidFill>
                <a:srgbClr val="000000"/>
              </a:solidFill>
              <a:effectLst/>
              <a:uFillTx/>
              <a:latin typeface="Arial"/>
            </a:endParaRPr>
          </a:p>
          <a:p>
            <a:pPr marL="457200" indent="-457200">
              <a:lnSpc>
                <a:spcPct val="100000"/>
              </a:lnSpc>
              <a:spcBef>
                <a:spcPts val="482"/>
              </a:spcBef>
              <a:buClr>
                <a:srgbClr val="0bd0d9"/>
              </a:buClr>
              <a:buSzPct val="95000"/>
              <a:buFont typeface="Arial"/>
              <a:buChar char="•"/>
            </a:pPr>
            <a:r>
              <a:rPr b="0" lang="en-US" sz="2600" strike="noStrike" u="none">
                <a:solidFill>
                  <a:schemeClr val="dk1"/>
                </a:solidFill>
                <a:effectLst/>
                <a:uFillTx/>
                <a:latin typeface="Constantia"/>
                <a:ea typeface="Constantia"/>
              </a:rPr>
              <a:t>Examples:</a:t>
            </a:r>
            <a:endParaRPr b="0" lang="en-IN" sz="2600" strike="noStrike" u="none">
              <a:solidFill>
                <a:srgbClr val="000000"/>
              </a:solidFill>
              <a:effectLst/>
              <a:uFillTx/>
              <a:latin typeface="Arial"/>
            </a:endParaRPr>
          </a:p>
          <a:p>
            <a:pPr lvl="1" marL="736200" indent="-343080">
              <a:lnSpc>
                <a:spcPct val="100000"/>
              </a:lnSpc>
              <a:spcBef>
                <a:spcPts val="445"/>
              </a:spcBef>
              <a:buClr>
                <a:srgbClr val="0f6fc6"/>
              </a:buClr>
              <a:buSzPct val="85000"/>
              <a:buFont typeface="Wingdings" charset="2"/>
              <a:buChar char=""/>
            </a:pPr>
            <a:r>
              <a:rPr b="0" lang="en-US" sz="2400" strike="noStrike" u="none">
                <a:solidFill>
                  <a:schemeClr val="dk1"/>
                </a:solidFill>
                <a:effectLst/>
                <a:uFillTx/>
                <a:latin typeface="Constantia"/>
                <a:ea typeface="Constantia"/>
              </a:rPr>
              <a:t>Amazon Elastic Compute Cloud (EC2)</a:t>
            </a:r>
            <a:endParaRPr b="0" lang="en-IN" sz="2400" strike="noStrike" u="none">
              <a:solidFill>
                <a:srgbClr val="000000"/>
              </a:solidFill>
              <a:effectLst/>
              <a:uFillTx/>
              <a:latin typeface="Arial"/>
            </a:endParaRPr>
          </a:p>
          <a:p>
            <a:pPr lvl="1" marL="736200" indent="-343080">
              <a:lnSpc>
                <a:spcPct val="100000"/>
              </a:lnSpc>
              <a:spcBef>
                <a:spcPts val="445"/>
              </a:spcBef>
              <a:buClr>
                <a:srgbClr val="0f6fc6"/>
              </a:buClr>
              <a:buSzPct val="85000"/>
              <a:buFont typeface="Wingdings" charset="2"/>
              <a:buChar char=""/>
            </a:pPr>
            <a:r>
              <a:rPr b="0" lang="en-US" sz="2400" strike="noStrike" u="none">
                <a:solidFill>
                  <a:schemeClr val="dk1"/>
                </a:solidFill>
                <a:effectLst/>
                <a:uFillTx/>
                <a:latin typeface="Constantia"/>
                <a:ea typeface="Constantia"/>
              </a:rPr>
              <a:t>Amazon Simple Storage Service (S3)</a:t>
            </a:r>
            <a:endParaRPr b="0" lang="en-IN" sz="2400" strike="noStrike" u="none">
              <a:solidFill>
                <a:srgbClr val="000000"/>
              </a:solidFill>
              <a:effectLst/>
              <a:uFillTx/>
              <a:latin typeface="Arial"/>
            </a:endParaRPr>
          </a:p>
          <a:p>
            <a:pPr lvl="1" marL="736200" indent="-343080">
              <a:lnSpc>
                <a:spcPct val="100000"/>
              </a:lnSpc>
              <a:spcBef>
                <a:spcPts val="445"/>
              </a:spcBef>
              <a:buClr>
                <a:srgbClr val="0f6fc6"/>
              </a:buClr>
              <a:buSzPct val="85000"/>
              <a:buFont typeface="Wingdings" charset="2"/>
              <a:buChar char=""/>
            </a:pPr>
            <a:r>
              <a:rPr b="0" lang="en-US" sz="2400" strike="noStrike" u="none">
                <a:solidFill>
                  <a:schemeClr val="dk1"/>
                </a:solidFill>
                <a:effectLst/>
                <a:uFillTx/>
                <a:latin typeface="Constantia"/>
                <a:ea typeface="Constantia"/>
              </a:rPr>
              <a:t>Amazon Aurora</a:t>
            </a:r>
            <a:endParaRPr b="0" lang="en-IN" sz="2400" strike="noStrike" u="none">
              <a:solidFill>
                <a:srgbClr val="000000"/>
              </a:solidFill>
              <a:effectLst/>
              <a:uFillTx/>
              <a:latin typeface="Arial"/>
            </a:endParaRPr>
          </a:p>
          <a:p>
            <a:pPr lvl="1" marL="736200" indent="-343080">
              <a:lnSpc>
                <a:spcPct val="100000"/>
              </a:lnSpc>
              <a:spcBef>
                <a:spcPts val="445"/>
              </a:spcBef>
              <a:buClr>
                <a:srgbClr val="0f6fc6"/>
              </a:buClr>
              <a:buSzPct val="85000"/>
              <a:buFont typeface="Wingdings" charset="2"/>
              <a:buChar char=""/>
            </a:pPr>
            <a:r>
              <a:rPr b="0" lang="en-US" sz="2400" strike="noStrike" u="none">
                <a:solidFill>
                  <a:schemeClr val="dk1"/>
                </a:solidFill>
                <a:effectLst/>
                <a:uFillTx/>
                <a:latin typeface="Constantia"/>
                <a:ea typeface="Constantia"/>
              </a:rPr>
              <a:t>Amazon DynamoDB</a:t>
            </a:r>
            <a:endParaRPr b="0" lang="en-IN" sz="2400" strike="noStrike" u="none">
              <a:solidFill>
                <a:srgbClr val="000000"/>
              </a:solidFill>
              <a:effectLst/>
              <a:uFillTx/>
              <a:latin typeface="Arial"/>
            </a:endParaRPr>
          </a:p>
          <a:p>
            <a:pPr lvl="1" marL="736200" indent="-343080">
              <a:lnSpc>
                <a:spcPct val="100000"/>
              </a:lnSpc>
              <a:spcBef>
                <a:spcPts val="445"/>
              </a:spcBef>
              <a:buClr>
                <a:srgbClr val="0f6fc6"/>
              </a:buClr>
              <a:buSzPct val="85000"/>
              <a:buFont typeface="Wingdings" charset="2"/>
              <a:buChar char=""/>
            </a:pPr>
            <a:r>
              <a:rPr b="0" lang="en-US" sz="2400" strike="noStrike" u="none">
                <a:solidFill>
                  <a:schemeClr val="dk1"/>
                </a:solidFill>
                <a:effectLst/>
                <a:uFillTx/>
                <a:latin typeface="Constantia"/>
                <a:ea typeface="Constantia"/>
              </a:rPr>
              <a:t>Amazon RDS</a:t>
            </a:r>
            <a:endParaRPr b="0" lang="en-IN" sz="2400" strike="noStrike" u="none">
              <a:solidFill>
                <a:srgbClr val="000000"/>
              </a:solidFill>
              <a:effectLst/>
              <a:uFillTx/>
              <a:latin typeface="Arial"/>
            </a:endParaRPr>
          </a:p>
          <a:p>
            <a:pPr lvl="1" marL="736200" indent="-343080">
              <a:lnSpc>
                <a:spcPct val="100000"/>
              </a:lnSpc>
              <a:spcBef>
                <a:spcPts val="445"/>
              </a:spcBef>
              <a:buClr>
                <a:srgbClr val="0f6fc6"/>
              </a:buClr>
              <a:buSzPct val="85000"/>
              <a:buFont typeface="Wingdings" charset="2"/>
              <a:buChar char=""/>
            </a:pPr>
            <a:r>
              <a:rPr b="0" lang="en-US" sz="2400" strike="noStrike" u="none">
                <a:solidFill>
                  <a:schemeClr val="dk1"/>
                </a:solidFill>
                <a:effectLst/>
                <a:uFillTx/>
                <a:latin typeface="Constantia"/>
                <a:ea typeface="Constantia"/>
              </a:rPr>
              <a:t>Amazon Lambda</a:t>
            </a:r>
            <a:endParaRPr b="0" lang="en-IN" sz="2400" strike="noStrike" u="none">
              <a:solidFill>
                <a:srgbClr val="000000"/>
              </a:solidFill>
              <a:effectLst/>
              <a:uFillTx/>
              <a:latin typeface="Arial"/>
            </a:endParaRPr>
          </a:p>
          <a:p>
            <a:pPr lvl="1" marL="736200" indent="-343080">
              <a:lnSpc>
                <a:spcPct val="100000"/>
              </a:lnSpc>
              <a:spcBef>
                <a:spcPts val="445"/>
              </a:spcBef>
              <a:buClr>
                <a:srgbClr val="0f6fc6"/>
              </a:buClr>
              <a:buSzPct val="85000"/>
              <a:buFont typeface="Wingdings" charset="2"/>
              <a:buChar char=""/>
            </a:pPr>
            <a:r>
              <a:rPr b="0" lang="en-US" sz="2400" strike="noStrike" u="none">
                <a:solidFill>
                  <a:schemeClr val="dk1"/>
                </a:solidFill>
                <a:effectLst/>
                <a:uFillTx/>
                <a:latin typeface="Constantia"/>
                <a:ea typeface="Constantia"/>
              </a:rPr>
              <a:t>Amazon VPC</a:t>
            </a:r>
            <a:endParaRPr b="0" lang="en-IN" sz="2400" strike="noStrike" u="none">
              <a:solidFill>
                <a:srgbClr val="000000"/>
              </a:solidFill>
              <a:effectLst/>
              <a:uFillTx/>
              <a:latin typeface="Arial"/>
            </a:endParaRPr>
          </a:p>
          <a:p>
            <a:pPr lvl="1" marL="736200" indent="-343080">
              <a:lnSpc>
                <a:spcPct val="100000"/>
              </a:lnSpc>
              <a:spcBef>
                <a:spcPts val="445"/>
              </a:spcBef>
              <a:buClr>
                <a:srgbClr val="0f6fc6"/>
              </a:buClr>
              <a:buSzPct val="85000"/>
              <a:buFont typeface="Wingdings" charset="2"/>
              <a:buChar char=""/>
            </a:pPr>
            <a:r>
              <a:rPr b="0" lang="en-US" sz="2400" strike="noStrike" u="none">
                <a:solidFill>
                  <a:schemeClr val="dk1"/>
                </a:solidFill>
                <a:effectLst/>
                <a:uFillTx/>
                <a:latin typeface="Constantia"/>
                <a:ea typeface="Constantia"/>
              </a:rPr>
              <a:t>Amazon Lightsail</a:t>
            </a:r>
            <a:endParaRPr b="0" lang="en-IN" sz="2400" strike="noStrike" u="none">
              <a:solidFill>
                <a:srgbClr val="000000"/>
              </a:solidFill>
              <a:effectLst/>
              <a:uFillTx/>
              <a:latin typeface="Arial"/>
            </a:endParaRPr>
          </a:p>
          <a:p>
            <a:pPr lvl="1" marL="736200" indent="-343080">
              <a:lnSpc>
                <a:spcPct val="100000"/>
              </a:lnSpc>
              <a:spcBef>
                <a:spcPts val="445"/>
              </a:spcBef>
              <a:buClr>
                <a:srgbClr val="0f6fc6"/>
              </a:buClr>
              <a:buSzPct val="85000"/>
              <a:buFont typeface="Wingdings" charset="2"/>
              <a:buChar char=""/>
            </a:pPr>
            <a:r>
              <a:rPr b="0" lang="en-US" sz="2400" strike="noStrike" u="none">
                <a:solidFill>
                  <a:schemeClr val="dk1"/>
                </a:solidFill>
                <a:effectLst/>
                <a:uFillTx/>
                <a:latin typeface="Constantia"/>
                <a:ea typeface="Constantia"/>
              </a:rPr>
              <a:t>Amazon SageMaker</a:t>
            </a:r>
            <a:endParaRPr b="0" lang="en-IN" sz="2400" strike="noStrike" u="none">
              <a:solidFill>
                <a:srgbClr val="000000"/>
              </a:solidFill>
              <a:effectLst/>
              <a:uFillTx/>
              <a:latin typeface="Arial"/>
            </a:endParaRPr>
          </a:p>
          <a:p>
            <a:pPr indent="0">
              <a:lnSpc>
                <a:spcPct val="100000"/>
              </a:lnSpc>
              <a:spcBef>
                <a:spcPts val="482"/>
              </a:spcBef>
              <a:buNone/>
            </a:pPr>
            <a:endParaRPr b="0" lang="en-IN" sz="26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timing>
    <p:tnLst>
      <p:par>
        <p:cTn id="8" dur="indefinite" restart="never" nodeType="tmRoot">
          <p:childTnLst>
            <p:seq>
              <p:cTn id="9" dur="indefinite" nodeType="mainSeq">
                <p:childTnLst>
                  <p:par>
                    <p:cTn id="10" fill="hold">
                      <p:stCondLst>
                        <p:cond delay="indefinite"/>
                      </p:stCondLst>
                      <p:childTnLst>
                        <p:par>
                          <p:cTn id="11" fill="hold">
                            <p:stCondLst>
                              <p:cond delay="0"/>
                            </p:stCondLst>
                            <p:childTnLst>
                              <p:par>
                                <p:cTn id="12" nodeType="clickEffect" fill="hold" presetClass="entr" presetID="10">
                                  <p:stCondLst>
                                    <p:cond delay="0"/>
                                  </p:stCondLst>
                                  <p:childTnLst>
                                    <p:set>
                                      <p:cBhvr>
                                        <p:cTn id="13" dur="1" fill="hold">
                                          <p:stCondLst>
                                            <p:cond delay="0"/>
                                          </p:stCondLst>
                                        </p:cTn>
                                        <p:tgtEl>
                                          <p:spTgt spid="153">
                                            <p:txEl>
                                              <p:pRg st="0" end="0"/>
                                            </p:txEl>
                                          </p:spTgt>
                                        </p:tgtEl>
                                        <p:attrNameLst>
                                          <p:attrName>style.visibility</p:attrName>
                                        </p:attrNameLst>
                                      </p:cBhvr>
                                      <p:to>
                                        <p:strVal val="visible"/>
                                      </p:to>
                                    </p:set>
                                    <p:animEffect filter="fade" transition="in">
                                      <p:cBhvr additive="repl">
                                        <p:cTn id="14" dur="1000"/>
                                        <p:tgtEl>
                                          <p:spTgt spid="15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nodeType="clickEffect" fill="hold" presetClass="entr" presetID="10">
                                  <p:stCondLst>
                                    <p:cond delay="0"/>
                                  </p:stCondLst>
                                  <p:childTnLst>
                                    <p:set>
                                      <p:cBhvr>
                                        <p:cTn id="18" dur="1" fill="hold">
                                          <p:stCondLst>
                                            <p:cond delay="0"/>
                                          </p:stCondLst>
                                        </p:cTn>
                                        <p:tgtEl>
                                          <p:spTgt spid="153">
                                            <p:txEl>
                                              <p:pRg st="1" end="1"/>
                                            </p:txEl>
                                          </p:spTgt>
                                        </p:tgtEl>
                                        <p:attrNameLst>
                                          <p:attrName>style.visibility</p:attrName>
                                        </p:attrNameLst>
                                      </p:cBhvr>
                                      <p:to>
                                        <p:strVal val="visible"/>
                                      </p:to>
                                    </p:set>
                                    <p:animEffect filter="fade" transition="in">
                                      <p:cBhvr additive="repl">
                                        <p:cTn id="19" dur="1000"/>
                                        <p:tgtEl>
                                          <p:spTgt spid="153">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nodeType="clickEffect" fill="hold" presetClass="entr" presetID="10">
                                  <p:stCondLst>
                                    <p:cond delay="0"/>
                                  </p:stCondLst>
                                  <p:childTnLst>
                                    <p:set>
                                      <p:cBhvr>
                                        <p:cTn id="23" dur="1" fill="hold">
                                          <p:stCondLst>
                                            <p:cond delay="0"/>
                                          </p:stCondLst>
                                        </p:cTn>
                                        <p:tgtEl>
                                          <p:spTgt spid="153">
                                            <p:txEl>
                                              <p:pRg st="2" end="2"/>
                                            </p:txEl>
                                          </p:spTgt>
                                        </p:tgtEl>
                                        <p:attrNameLst>
                                          <p:attrName>style.visibility</p:attrName>
                                        </p:attrNameLst>
                                      </p:cBhvr>
                                      <p:to>
                                        <p:strVal val="visible"/>
                                      </p:to>
                                    </p:set>
                                    <p:animEffect filter="fade" transition="in">
                                      <p:cBhvr additive="repl">
                                        <p:cTn id="24" dur="1000"/>
                                        <p:tgtEl>
                                          <p:spTgt spid="153">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nodeType="clickEffect" fill="hold" presetClass="entr" presetID="10">
                                  <p:stCondLst>
                                    <p:cond delay="0"/>
                                  </p:stCondLst>
                                  <p:childTnLst>
                                    <p:set>
                                      <p:cBhvr>
                                        <p:cTn id="28" dur="1" fill="hold">
                                          <p:stCondLst>
                                            <p:cond delay="0"/>
                                          </p:stCondLst>
                                        </p:cTn>
                                        <p:tgtEl>
                                          <p:spTgt spid="153">
                                            <p:txEl>
                                              <p:pRg st="3" end="3"/>
                                            </p:txEl>
                                          </p:spTgt>
                                        </p:tgtEl>
                                        <p:attrNameLst>
                                          <p:attrName>style.visibility</p:attrName>
                                        </p:attrNameLst>
                                      </p:cBhvr>
                                      <p:to>
                                        <p:strVal val="visible"/>
                                      </p:to>
                                    </p:set>
                                    <p:animEffect filter="fade" transition="in">
                                      <p:cBhvr additive="repl">
                                        <p:cTn id="29" dur="1000"/>
                                        <p:tgtEl>
                                          <p:spTgt spid="153">
                                            <p:txEl>
                                              <p:pRg st="3" end="3"/>
                                            </p:txEl>
                                          </p:spTgt>
                                        </p:tgtEl>
                                      </p:cBhvr>
                                    </p:animEffect>
                                  </p:childTnLst>
                                </p:cTn>
                              </p:par>
                            </p:childTnLst>
                          </p:cTn>
                        </p:par>
                      </p:childTnLst>
                    </p:cTn>
                  </p:par>
                  <p:par>
                    <p:cTn id="30" fill="hold">
                      <p:stCondLst>
                        <p:cond delay="indefinite"/>
                      </p:stCondLst>
                      <p:childTnLst>
                        <p:par>
                          <p:cTn id="31" fill="hold">
                            <p:stCondLst>
                              <p:cond delay="0"/>
                            </p:stCondLst>
                            <p:childTnLst>
                              <p:par>
                                <p:cTn id="32" nodeType="clickEffect" fill="hold" presetClass="entr" presetID="10">
                                  <p:stCondLst>
                                    <p:cond delay="0"/>
                                  </p:stCondLst>
                                  <p:childTnLst>
                                    <p:set>
                                      <p:cBhvr>
                                        <p:cTn id="33" dur="1" fill="hold">
                                          <p:stCondLst>
                                            <p:cond delay="0"/>
                                          </p:stCondLst>
                                        </p:cTn>
                                        <p:tgtEl>
                                          <p:spTgt spid="153">
                                            <p:txEl>
                                              <p:pRg st="4" end="4"/>
                                            </p:txEl>
                                          </p:spTgt>
                                        </p:tgtEl>
                                        <p:attrNameLst>
                                          <p:attrName>style.visibility</p:attrName>
                                        </p:attrNameLst>
                                      </p:cBhvr>
                                      <p:to>
                                        <p:strVal val="visible"/>
                                      </p:to>
                                    </p:set>
                                    <p:animEffect filter="fade" transition="in">
                                      <p:cBhvr additive="repl">
                                        <p:cTn id="34" dur="1000"/>
                                        <p:tgtEl>
                                          <p:spTgt spid="153">
                                            <p:txEl>
                                              <p:pRg st="4" end="4"/>
                                            </p:txEl>
                                          </p:spTgt>
                                        </p:tgtEl>
                                      </p:cBhvr>
                                    </p:animEffect>
                                  </p:childTnLst>
                                </p:cTn>
                              </p:par>
                            </p:childTnLst>
                          </p:cTn>
                        </p:par>
                      </p:childTnLst>
                    </p:cTn>
                  </p:par>
                  <p:par>
                    <p:cTn id="35" fill="hold">
                      <p:stCondLst>
                        <p:cond delay="indefinite"/>
                      </p:stCondLst>
                      <p:childTnLst>
                        <p:par>
                          <p:cTn id="36" fill="hold">
                            <p:stCondLst>
                              <p:cond delay="0"/>
                            </p:stCondLst>
                            <p:childTnLst>
                              <p:par>
                                <p:cTn id="37" nodeType="clickEffect" fill="hold" presetClass="entr" presetID="10">
                                  <p:stCondLst>
                                    <p:cond delay="0"/>
                                  </p:stCondLst>
                                  <p:childTnLst>
                                    <p:set>
                                      <p:cBhvr>
                                        <p:cTn id="38" dur="1" fill="hold">
                                          <p:stCondLst>
                                            <p:cond delay="0"/>
                                          </p:stCondLst>
                                        </p:cTn>
                                        <p:tgtEl>
                                          <p:spTgt spid="153">
                                            <p:txEl>
                                              <p:pRg st="5" end="5"/>
                                            </p:txEl>
                                          </p:spTgt>
                                        </p:tgtEl>
                                        <p:attrNameLst>
                                          <p:attrName>style.visibility</p:attrName>
                                        </p:attrNameLst>
                                      </p:cBhvr>
                                      <p:to>
                                        <p:strVal val="visible"/>
                                      </p:to>
                                    </p:set>
                                    <p:animEffect filter="fade" transition="in">
                                      <p:cBhvr additive="repl">
                                        <p:cTn id="39" dur="1000"/>
                                        <p:tgtEl>
                                          <p:spTgt spid="153">
                                            <p:txEl>
                                              <p:pRg st="5" end="5"/>
                                            </p:txEl>
                                          </p:spTgt>
                                        </p:tgtEl>
                                      </p:cBhvr>
                                    </p:animEffect>
                                  </p:childTnLst>
                                </p:cTn>
                              </p:par>
                            </p:childTnLst>
                          </p:cTn>
                        </p:par>
                      </p:childTnLst>
                    </p:cTn>
                  </p:par>
                  <p:par>
                    <p:cTn id="40" fill="hold">
                      <p:stCondLst>
                        <p:cond delay="indefinite"/>
                      </p:stCondLst>
                      <p:childTnLst>
                        <p:par>
                          <p:cTn id="41" fill="hold">
                            <p:stCondLst>
                              <p:cond delay="0"/>
                            </p:stCondLst>
                            <p:childTnLst>
                              <p:par>
                                <p:cTn id="42" nodeType="clickEffect" fill="hold" presetClass="entr" presetID="10">
                                  <p:stCondLst>
                                    <p:cond delay="0"/>
                                  </p:stCondLst>
                                  <p:childTnLst>
                                    <p:set>
                                      <p:cBhvr>
                                        <p:cTn id="43" dur="1" fill="hold">
                                          <p:stCondLst>
                                            <p:cond delay="0"/>
                                          </p:stCondLst>
                                        </p:cTn>
                                        <p:tgtEl>
                                          <p:spTgt spid="153">
                                            <p:txEl>
                                              <p:pRg st="6" end="6"/>
                                            </p:txEl>
                                          </p:spTgt>
                                        </p:tgtEl>
                                        <p:attrNameLst>
                                          <p:attrName>style.visibility</p:attrName>
                                        </p:attrNameLst>
                                      </p:cBhvr>
                                      <p:to>
                                        <p:strVal val="visible"/>
                                      </p:to>
                                    </p:set>
                                    <p:animEffect filter="fade" transition="in">
                                      <p:cBhvr additive="repl">
                                        <p:cTn id="44" dur="1000"/>
                                        <p:tgtEl>
                                          <p:spTgt spid="153">
                                            <p:txEl>
                                              <p:pRg st="6" end="6"/>
                                            </p:txEl>
                                          </p:spTgt>
                                        </p:tgtEl>
                                      </p:cBhvr>
                                    </p:animEffect>
                                  </p:childTnLst>
                                </p:cTn>
                              </p:par>
                            </p:childTnLst>
                          </p:cTn>
                        </p:par>
                      </p:childTnLst>
                    </p:cTn>
                  </p:par>
                  <p:par>
                    <p:cTn id="45" fill="hold">
                      <p:stCondLst>
                        <p:cond delay="indefinite"/>
                      </p:stCondLst>
                      <p:childTnLst>
                        <p:par>
                          <p:cTn id="46" fill="hold">
                            <p:stCondLst>
                              <p:cond delay="0"/>
                            </p:stCondLst>
                            <p:childTnLst>
                              <p:par>
                                <p:cTn id="47" nodeType="clickEffect" fill="hold" presetClass="entr" presetID="10">
                                  <p:stCondLst>
                                    <p:cond delay="0"/>
                                  </p:stCondLst>
                                  <p:childTnLst>
                                    <p:set>
                                      <p:cBhvr>
                                        <p:cTn id="48" dur="1" fill="hold">
                                          <p:stCondLst>
                                            <p:cond delay="0"/>
                                          </p:stCondLst>
                                        </p:cTn>
                                        <p:tgtEl>
                                          <p:spTgt spid="153">
                                            <p:txEl>
                                              <p:pRg st="7" end="7"/>
                                            </p:txEl>
                                          </p:spTgt>
                                        </p:tgtEl>
                                        <p:attrNameLst>
                                          <p:attrName>style.visibility</p:attrName>
                                        </p:attrNameLst>
                                      </p:cBhvr>
                                      <p:to>
                                        <p:strVal val="visible"/>
                                      </p:to>
                                    </p:set>
                                    <p:animEffect filter="fade" transition="in">
                                      <p:cBhvr additive="repl">
                                        <p:cTn id="49" dur="1000"/>
                                        <p:tgtEl>
                                          <p:spTgt spid="153">
                                            <p:txEl>
                                              <p:pRg st="7" end="7"/>
                                            </p:txEl>
                                          </p:spTgt>
                                        </p:tgtEl>
                                      </p:cBhvr>
                                    </p:animEffect>
                                  </p:childTnLst>
                                </p:cTn>
                              </p:par>
                            </p:childTnLst>
                          </p:cTn>
                        </p:par>
                      </p:childTnLst>
                    </p:cTn>
                  </p:par>
                  <p:par>
                    <p:cTn id="50" fill="hold">
                      <p:stCondLst>
                        <p:cond delay="indefinite"/>
                      </p:stCondLst>
                      <p:childTnLst>
                        <p:par>
                          <p:cTn id="51" fill="hold">
                            <p:stCondLst>
                              <p:cond delay="0"/>
                            </p:stCondLst>
                            <p:childTnLst>
                              <p:par>
                                <p:cTn id="52" nodeType="clickEffect" fill="hold" presetClass="entr" presetID="10">
                                  <p:stCondLst>
                                    <p:cond delay="0"/>
                                  </p:stCondLst>
                                  <p:childTnLst>
                                    <p:set>
                                      <p:cBhvr>
                                        <p:cTn id="53" dur="1" fill="hold">
                                          <p:stCondLst>
                                            <p:cond delay="0"/>
                                          </p:stCondLst>
                                        </p:cTn>
                                        <p:tgtEl>
                                          <p:spTgt spid="153">
                                            <p:txEl>
                                              <p:pRg st="8" end="8"/>
                                            </p:txEl>
                                          </p:spTgt>
                                        </p:tgtEl>
                                        <p:attrNameLst>
                                          <p:attrName>style.visibility</p:attrName>
                                        </p:attrNameLst>
                                      </p:cBhvr>
                                      <p:to>
                                        <p:strVal val="visible"/>
                                      </p:to>
                                    </p:set>
                                    <p:animEffect filter="fade" transition="in">
                                      <p:cBhvr additive="repl">
                                        <p:cTn id="54" dur="1000"/>
                                        <p:tgtEl>
                                          <p:spTgt spid="153">
                                            <p:txEl>
                                              <p:pRg st="8" end="8"/>
                                            </p:txEl>
                                          </p:spTgt>
                                        </p:tgtEl>
                                      </p:cBhvr>
                                    </p:animEffect>
                                  </p:childTnLst>
                                </p:cTn>
                              </p:par>
                            </p:childTnLst>
                          </p:cTn>
                        </p:par>
                      </p:childTnLst>
                    </p:cTn>
                  </p:par>
                  <p:par>
                    <p:cTn id="55" fill="hold">
                      <p:stCondLst>
                        <p:cond delay="indefinite"/>
                      </p:stCondLst>
                      <p:childTnLst>
                        <p:par>
                          <p:cTn id="56" fill="hold">
                            <p:stCondLst>
                              <p:cond delay="0"/>
                            </p:stCondLst>
                            <p:childTnLst>
                              <p:par>
                                <p:cTn id="57" nodeType="clickEffect" fill="hold" presetClass="entr" presetID="10">
                                  <p:stCondLst>
                                    <p:cond delay="0"/>
                                  </p:stCondLst>
                                  <p:childTnLst>
                                    <p:set>
                                      <p:cBhvr>
                                        <p:cTn id="58" dur="1" fill="hold">
                                          <p:stCondLst>
                                            <p:cond delay="0"/>
                                          </p:stCondLst>
                                        </p:cTn>
                                        <p:tgtEl>
                                          <p:spTgt spid="153">
                                            <p:txEl>
                                              <p:pRg st="9" end="9"/>
                                            </p:txEl>
                                          </p:spTgt>
                                        </p:tgtEl>
                                        <p:attrNameLst>
                                          <p:attrName>style.visibility</p:attrName>
                                        </p:attrNameLst>
                                      </p:cBhvr>
                                      <p:to>
                                        <p:strVal val="visible"/>
                                      </p:to>
                                    </p:set>
                                    <p:animEffect filter="fade" transition="in">
                                      <p:cBhvr additive="repl">
                                        <p:cTn id="59" dur="1000"/>
                                        <p:tgtEl>
                                          <p:spTgt spid="153">
                                            <p:txEl>
                                              <p:pRg st="9" end="9"/>
                                            </p:txEl>
                                          </p:spTgt>
                                        </p:tgtEl>
                                      </p:cBhvr>
                                    </p:animEffect>
                                  </p:childTnLst>
                                </p:cTn>
                              </p:par>
                            </p:childTnLst>
                          </p:cTn>
                        </p:par>
                      </p:childTnLst>
                    </p:cTn>
                  </p:par>
                  <p:par>
                    <p:cTn id="60" fill="hold">
                      <p:stCondLst>
                        <p:cond delay="indefinite"/>
                      </p:stCondLst>
                      <p:childTnLst>
                        <p:par>
                          <p:cTn id="61" fill="hold">
                            <p:stCondLst>
                              <p:cond delay="0"/>
                            </p:stCondLst>
                            <p:childTnLst>
                              <p:par>
                                <p:cTn id="62" nodeType="clickEffect" fill="hold" presetClass="entr" presetID="10">
                                  <p:stCondLst>
                                    <p:cond delay="0"/>
                                  </p:stCondLst>
                                  <p:childTnLst>
                                    <p:set>
                                      <p:cBhvr>
                                        <p:cTn id="63" dur="1" fill="hold">
                                          <p:stCondLst>
                                            <p:cond delay="0"/>
                                          </p:stCondLst>
                                        </p:cTn>
                                        <p:tgtEl>
                                          <p:spTgt spid="153">
                                            <p:txEl>
                                              <p:pRg st="10" end="10"/>
                                            </p:txEl>
                                          </p:spTgt>
                                        </p:tgtEl>
                                        <p:attrNameLst>
                                          <p:attrName>style.visibility</p:attrName>
                                        </p:attrNameLst>
                                      </p:cBhvr>
                                      <p:to>
                                        <p:strVal val="visible"/>
                                      </p:to>
                                    </p:set>
                                    <p:animEffect filter="fade" transition="in">
                                      <p:cBhvr additive="repl">
                                        <p:cTn id="64" dur="1000"/>
                                        <p:tgtEl>
                                          <p:spTgt spid="153">
                                            <p:txEl>
                                              <p:pRg st="10" end="10"/>
                                            </p:txEl>
                                          </p:spTgt>
                                        </p:tgtEl>
                                      </p:cBhvr>
                                    </p:animEffect>
                                  </p:childTnLst>
                                </p:cTn>
                              </p:par>
                            </p:childTnLst>
                          </p:cTn>
                        </p:par>
                      </p:childTnLst>
                    </p:cTn>
                  </p:par>
                  <p:par>
                    <p:cTn id="65" fill="hold">
                      <p:stCondLst>
                        <p:cond delay="indefinite"/>
                      </p:stCondLst>
                      <p:childTnLst>
                        <p:par>
                          <p:cTn id="66" fill="hold">
                            <p:stCondLst>
                              <p:cond delay="0"/>
                            </p:stCondLst>
                            <p:childTnLst>
                              <p:par>
                                <p:cTn id="67" nodeType="clickEffect" fill="hold" presetClass="entr" presetID="10">
                                  <p:stCondLst>
                                    <p:cond delay="0"/>
                                  </p:stCondLst>
                                  <p:childTnLst>
                                    <p:set>
                                      <p:cBhvr>
                                        <p:cTn id="68" dur="1" fill="hold">
                                          <p:stCondLst>
                                            <p:cond delay="0"/>
                                          </p:stCondLst>
                                        </p:cTn>
                                        <p:tgtEl>
                                          <p:spTgt spid="153">
                                            <p:txEl>
                                              <p:pRg st="11" end="11"/>
                                            </p:txEl>
                                          </p:spTgt>
                                        </p:tgtEl>
                                        <p:attrNameLst>
                                          <p:attrName>style.visibility</p:attrName>
                                        </p:attrNameLst>
                                      </p:cBhvr>
                                      <p:to>
                                        <p:strVal val="visible"/>
                                      </p:to>
                                    </p:set>
                                    <p:animEffect filter="fade" transition="in">
                                      <p:cBhvr additive="repl">
                                        <p:cTn id="69" dur="1000"/>
                                        <p:tgtEl>
                                          <p:spTgt spid="153">
                                            <p:txEl>
                                              <p:pRg st="11" end="11"/>
                                            </p:txEl>
                                          </p:spTgt>
                                        </p:tgtEl>
                                      </p:cBhvr>
                                    </p:animEffect>
                                  </p:childTnLst>
                                </p:cTn>
                              </p:par>
                            </p:childTnLst>
                          </p:cTn>
                        </p:par>
                      </p:childTnLst>
                    </p:cTn>
                  </p:par>
                  <p:par>
                    <p:cTn id="70" fill="hold">
                      <p:stCondLst>
                        <p:cond delay="indefinite"/>
                      </p:stCondLst>
                      <p:childTnLst>
                        <p:par>
                          <p:cTn id="71" fill="hold">
                            <p:stCondLst>
                              <p:cond delay="0"/>
                            </p:stCondLst>
                            <p:childTnLst>
                              <p:par>
                                <p:cTn id="72" nodeType="clickEffect" fill="hold" presetClass="entr" presetID="10">
                                  <p:stCondLst>
                                    <p:cond delay="0"/>
                                  </p:stCondLst>
                                  <p:childTnLst>
                                    <p:set>
                                      <p:cBhvr>
                                        <p:cTn id="73" dur="1" fill="hold">
                                          <p:stCondLst>
                                            <p:cond delay="0"/>
                                          </p:stCondLst>
                                        </p:cTn>
                                        <p:tgtEl>
                                          <p:spTgt spid="153">
                                            <p:txEl>
                                              <p:pRg st="12" end="12"/>
                                            </p:txEl>
                                          </p:spTgt>
                                        </p:tgtEl>
                                        <p:attrNameLst>
                                          <p:attrName>style.visibility</p:attrName>
                                        </p:attrNameLst>
                                      </p:cBhvr>
                                      <p:to>
                                        <p:strVal val="visible"/>
                                      </p:to>
                                    </p:set>
                                    <p:animEffect filter="fade" transition="in">
                                      <p:cBhvr additive="repl">
                                        <p:cTn id="74" dur="1000"/>
                                        <p:tgtEl>
                                          <p:spTgt spid="153">
                                            <p:txEl>
                                              <p:pRg st="12" end="1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4" name="PlaceHolder 1"/>
          <p:cNvSpPr>
            <a:spLocks noGrp="1"/>
          </p:cNvSpPr>
          <p:nvPr>
            <p:ph type="title"/>
          </p:nvPr>
        </p:nvSpPr>
        <p:spPr>
          <a:xfrm>
            <a:off x="457200" y="704160"/>
            <a:ext cx="8686440" cy="1142640"/>
          </a:xfrm>
          <a:prstGeom prst="rect">
            <a:avLst/>
          </a:prstGeom>
          <a:noFill/>
          <a:ln w="0">
            <a:noFill/>
          </a:ln>
        </p:spPr>
        <p:txBody>
          <a:bodyPr lIns="0" rIns="0" tIns="45720" bIns="0" anchor="b">
            <a:noAutofit/>
          </a:bodyPr>
          <a:p>
            <a:pPr indent="0">
              <a:lnSpc>
                <a:spcPct val="100000"/>
              </a:lnSpc>
              <a:buNone/>
              <a:tabLst>
                <a:tab algn="l" pos="0"/>
              </a:tabLst>
            </a:pPr>
            <a:r>
              <a:rPr b="0" lang="en-US" sz="4000" strike="noStrike" u="none">
                <a:solidFill>
                  <a:schemeClr val="dk2"/>
                </a:solidFill>
                <a:effectLst/>
                <a:uFillTx/>
                <a:latin typeface="Calibri"/>
                <a:ea typeface="Calibri"/>
              </a:rPr>
              <a:t>1. Understanding Amazon Web Components And Services</a:t>
            </a:r>
            <a:endParaRPr b="0" lang="en-IN" sz="4000" strike="noStrike" u="none">
              <a:solidFill>
                <a:srgbClr val="000000"/>
              </a:solidFill>
              <a:effectLst/>
              <a:uFillTx/>
              <a:latin typeface="Arial"/>
            </a:endParaRPr>
          </a:p>
        </p:txBody>
      </p:sp>
      <p:sp>
        <p:nvSpPr>
          <p:cNvPr id="155" name="PlaceHolder 2"/>
          <p:cNvSpPr>
            <a:spLocks noGrp="1"/>
          </p:cNvSpPr>
          <p:nvPr>
            <p:ph/>
          </p:nvPr>
        </p:nvSpPr>
        <p:spPr>
          <a:xfrm>
            <a:off x="457200" y="1935360"/>
            <a:ext cx="8686440" cy="4388760"/>
          </a:xfrm>
          <a:prstGeom prst="rect">
            <a:avLst/>
          </a:prstGeom>
          <a:noFill/>
          <a:ln w="0">
            <a:noFill/>
          </a:ln>
        </p:spPr>
        <p:txBody>
          <a:bodyPr lIns="91440" rIns="91440" tIns="45720" bIns="45720" anchor="t">
            <a:normAutofit/>
          </a:bodyPr>
          <a:p>
            <a:pPr marL="457200" indent="-457200">
              <a:lnSpc>
                <a:spcPct val="100000"/>
              </a:lnSpc>
              <a:buClr>
                <a:srgbClr val="0bd0d9"/>
              </a:buClr>
              <a:buFont typeface="Arial"/>
              <a:buChar char="•"/>
            </a:pPr>
            <a:r>
              <a:rPr b="0" lang="en-US" sz="2600" strike="noStrike" u="none">
                <a:solidFill>
                  <a:schemeClr val="dk1"/>
                </a:solidFill>
                <a:effectLst/>
                <a:uFillTx/>
                <a:latin typeface="Constantia"/>
                <a:ea typeface="Constantia"/>
              </a:rPr>
              <a:t>CC adopts scalable computing assets supplied as a service  on pay-per-usage basis</a:t>
            </a:r>
            <a:endParaRPr b="0" lang="en-IN" sz="2600" strike="noStrike" u="none">
              <a:solidFill>
                <a:srgbClr val="000000"/>
              </a:solidFill>
              <a:effectLst/>
              <a:uFillTx/>
              <a:latin typeface="Arial"/>
            </a:endParaRPr>
          </a:p>
          <a:p>
            <a:pPr marL="457200" indent="-457200">
              <a:lnSpc>
                <a:spcPct val="100000"/>
              </a:lnSpc>
              <a:spcBef>
                <a:spcPts val="519"/>
              </a:spcBef>
              <a:buClr>
                <a:srgbClr val="0bd0d9"/>
              </a:buClr>
              <a:buFont typeface="Arial"/>
              <a:buChar char="•"/>
            </a:pPr>
            <a:r>
              <a:rPr b="0" lang="en-US" sz="2600" strike="noStrike" u="none">
                <a:solidFill>
                  <a:schemeClr val="dk1"/>
                </a:solidFill>
                <a:effectLst/>
                <a:uFillTx/>
                <a:latin typeface="Constantia"/>
                <a:ea typeface="Constantia"/>
              </a:rPr>
              <a:t>Any time, from any where over Internet</a:t>
            </a:r>
            <a:endParaRPr b="0" lang="en-IN" sz="2600" strike="noStrike" u="none">
              <a:solidFill>
                <a:srgbClr val="000000"/>
              </a:solidFill>
              <a:effectLst/>
              <a:uFillTx/>
              <a:latin typeface="Arial"/>
            </a:endParaRPr>
          </a:p>
          <a:p>
            <a:pPr marL="457200" indent="-457200">
              <a:lnSpc>
                <a:spcPct val="100000"/>
              </a:lnSpc>
              <a:spcBef>
                <a:spcPts val="519"/>
              </a:spcBef>
              <a:buClr>
                <a:srgbClr val="0bd0d9"/>
              </a:buClr>
              <a:buFont typeface="Arial"/>
              <a:buChar char="•"/>
            </a:pPr>
            <a:r>
              <a:rPr b="0" lang="en-US" sz="2600" strike="noStrike" u="none">
                <a:solidFill>
                  <a:schemeClr val="dk1"/>
                </a:solidFill>
                <a:effectLst/>
                <a:uFillTx/>
                <a:latin typeface="Constantia"/>
                <a:ea typeface="Constantia"/>
              </a:rPr>
              <a:t>User is unaware of the details</a:t>
            </a:r>
            <a:endParaRPr b="0" lang="en-IN" sz="2600" strike="noStrike" u="none">
              <a:solidFill>
                <a:srgbClr val="000000"/>
              </a:solidFill>
              <a:effectLst/>
              <a:uFillTx/>
              <a:latin typeface="Arial"/>
            </a:endParaRPr>
          </a:p>
          <a:p>
            <a:pPr marL="457200" indent="-457200">
              <a:lnSpc>
                <a:spcPct val="100000"/>
              </a:lnSpc>
              <a:spcBef>
                <a:spcPts val="519"/>
              </a:spcBef>
              <a:buClr>
                <a:srgbClr val="0bd0d9"/>
              </a:buClr>
              <a:buFont typeface="Arial"/>
              <a:buChar char="•"/>
            </a:pPr>
            <a:r>
              <a:rPr b="0" lang="en-US" sz="2600" strike="noStrike" u="none">
                <a:solidFill>
                  <a:schemeClr val="dk1"/>
                </a:solidFill>
                <a:effectLst/>
                <a:uFillTx/>
                <a:latin typeface="Constantia"/>
                <a:ea typeface="Constantia"/>
              </a:rPr>
              <a:t>CC is also utility computing or grid computing</a:t>
            </a:r>
            <a:endParaRPr b="0" lang="en-IN" sz="2600" strike="noStrike" u="none">
              <a:solidFill>
                <a:srgbClr val="000000"/>
              </a:solidFill>
              <a:effectLst/>
              <a:uFillTx/>
              <a:latin typeface="Arial"/>
            </a:endParaRPr>
          </a:p>
          <a:p>
            <a:pPr marL="457200" indent="-457200">
              <a:lnSpc>
                <a:spcPct val="100000"/>
              </a:lnSpc>
              <a:spcBef>
                <a:spcPts val="519"/>
              </a:spcBef>
              <a:buClr>
                <a:srgbClr val="0bd0d9"/>
              </a:buClr>
              <a:buFont typeface="Arial"/>
              <a:buChar char="•"/>
            </a:pPr>
            <a:r>
              <a:rPr b="0" lang="en-US" sz="2600" strike="noStrike" u="none">
                <a:solidFill>
                  <a:schemeClr val="dk1"/>
                </a:solidFill>
                <a:effectLst/>
                <a:uFillTx/>
                <a:latin typeface="Constantia"/>
                <a:ea typeface="Constantia"/>
              </a:rPr>
              <a:t>CC : a paradigm move in how we architect and consign scalable applications.</a:t>
            </a:r>
            <a:endParaRPr b="0" lang="en-IN" sz="2600" strike="noStrike" u="none">
              <a:solidFill>
                <a:srgbClr val="000000"/>
              </a:solidFill>
              <a:effectLst/>
              <a:uFillTx/>
              <a:latin typeface="Arial"/>
            </a:endParaRPr>
          </a:p>
          <a:p>
            <a:pPr indent="0">
              <a:lnSpc>
                <a:spcPct val="100000"/>
              </a:lnSpc>
              <a:spcBef>
                <a:spcPts val="519"/>
              </a:spcBef>
              <a:buNone/>
            </a:pPr>
            <a:endParaRPr b="0" lang="en-IN" sz="26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timing>
    <p:tnLst>
      <p:par>
        <p:cTn id="75" dur="indefinite" restart="never" nodeType="tmRoot">
          <p:childTnLst>
            <p:seq>
              <p:cTn id="76" dur="indefinite" nodeType="mainSeq">
                <p:childTnLst>
                  <p:par>
                    <p:cTn id="77" fill="hold">
                      <p:stCondLst>
                        <p:cond delay="indefinite"/>
                      </p:stCondLst>
                      <p:childTnLst>
                        <p:par>
                          <p:cTn id="78" fill="hold">
                            <p:stCondLst>
                              <p:cond delay="0"/>
                            </p:stCondLst>
                            <p:childTnLst>
                              <p:par>
                                <p:cTn id="79" nodeType="clickEffect" fill="hold" presetClass="entr" presetID="42">
                                  <p:stCondLst>
                                    <p:cond delay="0"/>
                                  </p:stCondLst>
                                  <p:childTnLst>
                                    <p:set>
                                      <p:cBhvr>
                                        <p:cTn id="80" dur="1" fill="hold">
                                          <p:stCondLst>
                                            <p:cond delay="0"/>
                                          </p:stCondLst>
                                        </p:cTn>
                                        <p:tgtEl>
                                          <p:spTgt spid="155">
                                            <p:txEl>
                                              <p:pRg st="0" end="0"/>
                                            </p:txEl>
                                          </p:spTgt>
                                        </p:tgtEl>
                                        <p:attrNameLst>
                                          <p:attrName>style.visibility</p:attrName>
                                        </p:attrNameLst>
                                      </p:cBhvr>
                                      <p:to>
                                        <p:strVal val="visible"/>
                                      </p:to>
                                    </p:set>
                                    <p:animEffect filter="fade" transition="in">
                                      <p:cBhvr additive="repl">
                                        <p:cTn id="81" dur="1000"/>
                                        <p:tgtEl>
                                          <p:spTgt spid="155">
                                            <p:txEl>
                                              <p:pRg st="0" end="0"/>
                                            </p:txEl>
                                          </p:spTgt>
                                        </p:tgtEl>
                                      </p:cBhvr>
                                    </p:animEffect>
                                    <p:anim calcmode="lin" valueType="num">
                                      <p:cBhvr additive="repl">
                                        <p:cTn id="82" dur="1000" fill="hold"/>
                                        <p:tgtEl>
                                          <p:spTgt spid="155">
                                            <p:txEl>
                                              <p:pRg st="0" end="0"/>
                                            </p:txEl>
                                          </p:spTgt>
                                        </p:tgtEl>
                                        <p:attrNameLst>
                                          <p:attrName>ppt_x</p:attrName>
                                        </p:attrNameLst>
                                      </p:cBhvr>
                                      <p:tavLst>
                                        <p:tav tm="0">
                                          <p:val>
                                            <p:strVal val="#ppt_x"/>
                                          </p:val>
                                        </p:tav>
                                        <p:tav tm="100000">
                                          <p:val>
                                            <p:strVal val="#ppt_x"/>
                                          </p:val>
                                        </p:tav>
                                      </p:tavLst>
                                    </p:anim>
                                    <p:anim calcmode="lin" valueType="num">
                                      <p:cBhvr additive="repl">
                                        <p:cTn id="83" dur="1000" fill="hold"/>
                                        <p:tgtEl>
                                          <p:spTgt spid="15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84" fill="hold">
                      <p:stCondLst>
                        <p:cond delay="indefinite"/>
                      </p:stCondLst>
                      <p:childTnLst>
                        <p:par>
                          <p:cTn id="85" fill="hold">
                            <p:stCondLst>
                              <p:cond delay="0"/>
                            </p:stCondLst>
                            <p:childTnLst>
                              <p:par>
                                <p:cTn id="86" nodeType="clickEffect" fill="hold" presetClass="entr" presetID="42">
                                  <p:stCondLst>
                                    <p:cond delay="0"/>
                                  </p:stCondLst>
                                  <p:childTnLst>
                                    <p:set>
                                      <p:cBhvr>
                                        <p:cTn id="87" dur="1" fill="hold">
                                          <p:stCondLst>
                                            <p:cond delay="0"/>
                                          </p:stCondLst>
                                        </p:cTn>
                                        <p:tgtEl>
                                          <p:spTgt spid="155">
                                            <p:txEl>
                                              <p:pRg st="1" end="1"/>
                                            </p:txEl>
                                          </p:spTgt>
                                        </p:tgtEl>
                                        <p:attrNameLst>
                                          <p:attrName>style.visibility</p:attrName>
                                        </p:attrNameLst>
                                      </p:cBhvr>
                                      <p:to>
                                        <p:strVal val="visible"/>
                                      </p:to>
                                    </p:set>
                                    <p:animEffect filter="fade" transition="in">
                                      <p:cBhvr additive="repl">
                                        <p:cTn id="88" dur="1000"/>
                                        <p:tgtEl>
                                          <p:spTgt spid="155">
                                            <p:txEl>
                                              <p:pRg st="1" end="1"/>
                                            </p:txEl>
                                          </p:spTgt>
                                        </p:tgtEl>
                                      </p:cBhvr>
                                    </p:animEffect>
                                    <p:anim calcmode="lin" valueType="num">
                                      <p:cBhvr additive="repl">
                                        <p:cTn id="89" dur="1000" fill="hold"/>
                                        <p:tgtEl>
                                          <p:spTgt spid="155">
                                            <p:txEl>
                                              <p:pRg st="1" end="1"/>
                                            </p:txEl>
                                          </p:spTgt>
                                        </p:tgtEl>
                                        <p:attrNameLst>
                                          <p:attrName>ppt_x</p:attrName>
                                        </p:attrNameLst>
                                      </p:cBhvr>
                                      <p:tavLst>
                                        <p:tav tm="0">
                                          <p:val>
                                            <p:strVal val="#ppt_x"/>
                                          </p:val>
                                        </p:tav>
                                        <p:tav tm="100000">
                                          <p:val>
                                            <p:strVal val="#ppt_x"/>
                                          </p:val>
                                        </p:tav>
                                      </p:tavLst>
                                    </p:anim>
                                    <p:anim calcmode="lin" valueType="num">
                                      <p:cBhvr additive="repl">
                                        <p:cTn id="90" dur="1000" fill="hold"/>
                                        <p:tgtEl>
                                          <p:spTgt spid="15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91" fill="hold">
                      <p:stCondLst>
                        <p:cond delay="indefinite"/>
                      </p:stCondLst>
                      <p:childTnLst>
                        <p:par>
                          <p:cTn id="92" fill="hold">
                            <p:stCondLst>
                              <p:cond delay="0"/>
                            </p:stCondLst>
                            <p:childTnLst>
                              <p:par>
                                <p:cTn id="93" nodeType="clickEffect" fill="hold" presetClass="entr" presetID="42">
                                  <p:stCondLst>
                                    <p:cond delay="0"/>
                                  </p:stCondLst>
                                  <p:childTnLst>
                                    <p:set>
                                      <p:cBhvr>
                                        <p:cTn id="94" dur="1" fill="hold">
                                          <p:stCondLst>
                                            <p:cond delay="0"/>
                                          </p:stCondLst>
                                        </p:cTn>
                                        <p:tgtEl>
                                          <p:spTgt spid="155">
                                            <p:txEl>
                                              <p:pRg st="2" end="2"/>
                                            </p:txEl>
                                          </p:spTgt>
                                        </p:tgtEl>
                                        <p:attrNameLst>
                                          <p:attrName>style.visibility</p:attrName>
                                        </p:attrNameLst>
                                      </p:cBhvr>
                                      <p:to>
                                        <p:strVal val="visible"/>
                                      </p:to>
                                    </p:set>
                                    <p:animEffect filter="fade" transition="in">
                                      <p:cBhvr additive="repl">
                                        <p:cTn id="95" dur="1000"/>
                                        <p:tgtEl>
                                          <p:spTgt spid="155">
                                            <p:txEl>
                                              <p:pRg st="2" end="2"/>
                                            </p:txEl>
                                          </p:spTgt>
                                        </p:tgtEl>
                                      </p:cBhvr>
                                    </p:animEffect>
                                    <p:anim calcmode="lin" valueType="num">
                                      <p:cBhvr additive="repl">
                                        <p:cTn id="96" dur="1000" fill="hold"/>
                                        <p:tgtEl>
                                          <p:spTgt spid="155">
                                            <p:txEl>
                                              <p:pRg st="2" end="2"/>
                                            </p:txEl>
                                          </p:spTgt>
                                        </p:tgtEl>
                                        <p:attrNameLst>
                                          <p:attrName>ppt_x</p:attrName>
                                        </p:attrNameLst>
                                      </p:cBhvr>
                                      <p:tavLst>
                                        <p:tav tm="0">
                                          <p:val>
                                            <p:strVal val="#ppt_x"/>
                                          </p:val>
                                        </p:tav>
                                        <p:tav tm="100000">
                                          <p:val>
                                            <p:strVal val="#ppt_x"/>
                                          </p:val>
                                        </p:tav>
                                      </p:tavLst>
                                    </p:anim>
                                    <p:anim calcmode="lin" valueType="num">
                                      <p:cBhvr additive="repl">
                                        <p:cTn id="97" dur="1000" fill="hold"/>
                                        <p:tgtEl>
                                          <p:spTgt spid="15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98" fill="hold">
                      <p:stCondLst>
                        <p:cond delay="indefinite"/>
                      </p:stCondLst>
                      <p:childTnLst>
                        <p:par>
                          <p:cTn id="99" fill="hold">
                            <p:stCondLst>
                              <p:cond delay="0"/>
                            </p:stCondLst>
                            <p:childTnLst>
                              <p:par>
                                <p:cTn id="100" nodeType="clickEffect" fill="hold" presetClass="entr" presetID="42">
                                  <p:stCondLst>
                                    <p:cond delay="0"/>
                                  </p:stCondLst>
                                  <p:childTnLst>
                                    <p:set>
                                      <p:cBhvr>
                                        <p:cTn id="101" dur="1" fill="hold">
                                          <p:stCondLst>
                                            <p:cond delay="0"/>
                                          </p:stCondLst>
                                        </p:cTn>
                                        <p:tgtEl>
                                          <p:spTgt spid="155">
                                            <p:txEl>
                                              <p:pRg st="3" end="3"/>
                                            </p:txEl>
                                          </p:spTgt>
                                        </p:tgtEl>
                                        <p:attrNameLst>
                                          <p:attrName>style.visibility</p:attrName>
                                        </p:attrNameLst>
                                      </p:cBhvr>
                                      <p:to>
                                        <p:strVal val="visible"/>
                                      </p:to>
                                    </p:set>
                                    <p:animEffect filter="fade" transition="in">
                                      <p:cBhvr additive="repl">
                                        <p:cTn id="102" dur="1000"/>
                                        <p:tgtEl>
                                          <p:spTgt spid="155">
                                            <p:txEl>
                                              <p:pRg st="3" end="3"/>
                                            </p:txEl>
                                          </p:spTgt>
                                        </p:tgtEl>
                                      </p:cBhvr>
                                    </p:animEffect>
                                    <p:anim calcmode="lin" valueType="num">
                                      <p:cBhvr additive="repl">
                                        <p:cTn id="103" dur="1000" fill="hold"/>
                                        <p:tgtEl>
                                          <p:spTgt spid="155">
                                            <p:txEl>
                                              <p:pRg st="3" end="3"/>
                                            </p:txEl>
                                          </p:spTgt>
                                        </p:tgtEl>
                                        <p:attrNameLst>
                                          <p:attrName>ppt_x</p:attrName>
                                        </p:attrNameLst>
                                      </p:cBhvr>
                                      <p:tavLst>
                                        <p:tav tm="0">
                                          <p:val>
                                            <p:strVal val="#ppt_x"/>
                                          </p:val>
                                        </p:tav>
                                        <p:tav tm="100000">
                                          <p:val>
                                            <p:strVal val="#ppt_x"/>
                                          </p:val>
                                        </p:tav>
                                      </p:tavLst>
                                    </p:anim>
                                    <p:anim calcmode="lin" valueType="num">
                                      <p:cBhvr additive="repl">
                                        <p:cTn id="104" dur="1000" fill="hold"/>
                                        <p:tgtEl>
                                          <p:spTgt spid="15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5" fill="hold">
                      <p:stCondLst>
                        <p:cond delay="indefinite"/>
                      </p:stCondLst>
                      <p:childTnLst>
                        <p:par>
                          <p:cTn id="106" fill="hold">
                            <p:stCondLst>
                              <p:cond delay="0"/>
                            </p:stCondLst>
                            <p:childTnLst>
                              <p:par>
                                <p:cTn id="107" nodeType="clickEffect" fill="hold" presetClass="entr" presetID="42">
                                  <p:stCondLst>
                                    <p:cond delay="0"/>
                                  </p:stCondLst>
                                  <p:childTnLst>
                                    <p:set>
                                      <p:cBhvr>
                                        <p:cTn id="108" dur="1" fill="hold">
                                          <p:stCondLst>
                                            <p:cond delay="0"/>
                                          </p:stCondLst>
                                        </p:cTn>
                                        <p:tgtEl>
                                          <p:spTgt spid="155">
                                            <p:txEl>
                                              <p:pRg st="4" end="4"/>
                                            </p:txEl>
                                          </p:spTgt>
                                        </p:tgtEl>
                                        <p:attrNameLst>
                                          <p:attrName>style.visibility</p:attrName>
                                        </p:attrNameLst>
                                      </p:cBhvr>
                                      <p:to>
                                        <p:strVal val="visible"/>
                                      </p:to>
                                    </p:set>
                                    <p:animEffect filter="fade" transition="in">
                                      <p:cBhvr additive="repl">
                                        <p:cTn id="109" dur="1000"/>
                                        <p:tgtEl>
                                          <p:spTgt spid="155">
                                            <p:txEl>
                                              <p:pRg st="4" end="4"/>
                                            </p:txEl>
                                          </p:spTgt>
                                        </p:tgtEl>
                                      </p:cBhvr>
                                    </p:animEffect>
                                    <p:anim calcmode="lin" valueType="num">
                                      <p:cBhvr additive="repl">
                                        <p:cTn id="110" dur="1000" fill="hold"/>
                                        <p:tgtEl>
                                          <p:spTgt spid="155">
                                            <p:txEl>
                                              <p:pRg st="4" end="4"/>
                                            </p:txEl>
                                          </p:spTgt>
                                        </p:tgtEl>
                                        <p:attrNameLst>
                                          <p:attrName>ppt_x</p:attrName>
                                        </p:attrNameLst>
                                      </p:cBhvr>
                                      <p:tavLst>
                                        <p:tav tm="0">
                                          <p:val>
                                            <p:strVal val="#ppt_x"/>
                                          </p:val>
                                        </p:tav>
                                        <p:tav tm="100000">
                                          <p:val>
                                            <p:strVal val="#ppt_x"/>
                                          </p:val>
                                        </p:tav>
                                      </p:tavLst>
                                    </p:anim>
                                    <p:anim calcmode="lin" valueType="num">
                                      <p:cBhvr additive="repl">
                                        <p:cTn id="111" dur="1000" fill="hold"/>
                                        <p:tgtEl>
                                          <p:spTgt spid="155">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6" name="PlaceHolder 1"/>
          <p:cNvSpPr>
            <a:spLocks noGrp="1"/>
          </p:cNvSpPr>
          <p:nvPr>
            <p:ph type="title"/>
          </p:nvPr>
        </p:nvSpPr>
        <p:spPr>
          <a:xfrm>
            <a:off x="457200" y="380880"/>
            <a:ext cx="8229240" cy="667080"/>
          </a:xfrm>
          <a:prstGeom prst="rect">
            <a:avLst/>
          </a:prstGeom>
          <a:noFill/>
          <a:ln w="0">
            <a:noFill/>
          </a:ln>
        </p:spPr>
        <p:txBody>
          <a:bodyPr lIns="0" rIns="0" tIns="45720" bIns="0" anchor="b">
            <a:normAutofit fontScale="92500" lnSpcReduction="19999"/>
          </a:bodyPr>
          <a:p>
            <a:pPr indent="0">
              <a:lnSpc>
                <a:spcPct val="100000"/>
              </a:lnSpc>
              <a:buNone/>
              <a:tabLst>
                <a:tab algn="l" pos="0"/>
              </a:tabLst>
            </a:pPr>
            <a:r>
              <a:rPr b="0" lang="en-US" sz="5000" strike="noStrike" u="none">
                <a:solidFill>
                  <a:schemeClr val="dk2"/>
                </a:solidFill>
                <a:effectLst/>
                <a:uFillTx/>
                <a:latin typeface="Calibri"/>
                <a:ea typeface="Calibri"/>
              </a:rPr>
              <a:t>Earlier </a:t>
            </a:r>
            <a:endParaRPr b="0" lang="en-IN" sz="5000" strike="noStrike" u="none">
              <a:solidFill>
                <a:srgbClr val="000000"/>
              </a:solidFill>
              <a:effectLst/>
              <a:uFillTx/>
              <a:latin typeface="Arial"/>
            </a:endParaRPr>
          </a:p>
        </p:txBody>
      </p:sp>
      <p:sp>
        <p:nvSpPr>
          <p:cNvPr id="157" name="PlaceHolder 2"/>
          <p:cNvSpPr>
            <a:spLocks noGrp="1"/>
          </p:cNvSpPr>
          <p:nvPr>
            <p:ph/>
          </p:nvPr>
        </p:nvSpPr>
        <p:spPr>
          <a:xfrm>
            <a:off x="457200" y="1066680"/>
            <a:ext cx="8534160" cy="4876560"/>
          </a:xfrm>
          <a:prstGeom prst="rect">
            <a:avLst/>
          </a:prstGeom>
          <a:noFill/>
          <a:ln w="0">
            <a:noFill/>
          </a:ln>
        </p:spPr>
        <p:txBody>
          <a:bodyPr lIns="91440" rIns="91440" tIns="45720" bIns="45720" anchor="t">
            <a:normAutofit/>
          </a:bodyPr>
          <a:p>
            <a:pPr marL="457200" indent="-457200">
              <a:lnSpc>
                <a:spcPct val="100000"/>
              </a:lnSpc>
              <a:buClr>
                <a:srgbClr val="0bd0d9"/>
              </a:buClr>
              <a:buFont typeface="Arial"/>
              <a:buChar char="•"/>
            </a:pPr>
            <a:r>
              <a:rPr b="0" lang="en-US" sz="2600" strike="noStrike" u="none">
                <a:solidFill>
                  <a:schemeClr val="dk1"/>
                </a:solidFill>
                <a:effectLst/>
                <a:uFillTx/>
                <a:latin typeface="Constantia"/>
                <a:ea typeface="Constantia"/>
              </a:rPr>
              <a:t>Heavy investment in construction infrastructure </a:t>
            </a:r>
            <a:endParaRPr b="0" lang="en-IN" sz="2600" strike="noStrike" u="none">
              <a:solidFill>
                <a:srgbClr val="000000"/>
              </a:solidFill>
              <a:effectLst/>
              <a:uFillTx/>
              <a:latin typeface="Arial"/>
            </a:endParaRPr>
          </a:p>
          <a:p>
            <a:pPr marL="457200" indent="-457200">
              <a:lnSpc>
                <a:spcPct val="100000"/>
              </a:lnSpc>
              <a:spcBef>
                <a:spcPts val="519"/>
              </a:spcBef>
              <a:buClr>
                <a:srgbClr val="0bd0d9"/>
              </a:buClr>
              <a:buFont typeface="Arial"/>
              <a:buChar char="•"/>
            </a:pPr>
            <a:r>
              <a:rPr b="0" lang="en-US" sz="2600" strike="noStrike" u="none">
                <a:solidFill>
                  <a:schemeClr val="dk1"/>
                </a:solidFill>
                <a:effectLst/>
                <a:uFillTx/>
                <a:latin typeface="Constantia"/>
                <a:ea typeface="Constantia"/>
              </a:rPr>
              <a:t>Approach:</a:t>
            </a:r>
            <a:endParaRPr b="0" lang="en-IN" sz="2600" strike="noStrike" u="none">
              <a:solidFill>
                <a:srgbClr val="000000"/>
              </a:solidFill>
              <a:effectLst/>
              <a:uFillTx/>
              <a:latin typeface="Arial"/>
            </a:endParaRPr>
          </a:p>
          <a:p>
            <a:pPr lvl="1" marL="640080" indent="-246960">
              <a:lnSpc>
                <a:spcPct val="100000"/>
              </a:lnSpc>
              <a:spcBef>
                <a:spcPts val="479"/>
              </a:spcBef>
              <a:buClr>
                <a:srgbClr val="0f6fc6"/>
              </a:buClr>
              <a:buFont typeface="Noto Sans Symbols"/>
              <a:buChar char="✓"/>
            </a:pPr>
            <a:r>
              <a:rPr b="0" lang="en-US" sz="2400" strike="noStrike" u="none">
                <a:solidFill>
                  <a:schemeClr val="dk1"/>
                </a:solidFill>
                <a:effectLst/>
                <a:uFillTx/>
                <a:latin typeface="Constantia"/>
                <a:ea typeface="Constantia"/>
              </a:rPr>
              <a:t>Left large tracts of unused computing capability that took up space in large-scale data hubs</a:t>
            </a:r>
            <a:endParaRPr b="0" lang="en-IN" sz="2400" strike="noStrike" u="none">
              <a:solidFill>
                <a:srgbClr val="000000"/>
              </a:solidFill>
              <a:effectLst/>
              <a:uFillTx/>
              <a:latin typeface="Arial"/>
            </a:endParaRPr>
          </a:p>
          <a:p>
            <a:pPr lvl="1" marL="640080" indent="-246960">
              <a:lnSpc>
                <a:spcPct val="100000"/>
              </a:lnSpc>
              <a:spcBef>
                <a:spcPts val="479"/>
              </a:spcBef>
              <a:buClr>
                <a:srgbClr val="0f6fc6"/>
              </a:buClr>
              <a:buFont typeface="Noto Sans Symbols"/>
              <a:buChar char="✓"/>
            </a:pPr>
            <a:r>
              <a:rPr b="0" lang="en-US" sz="2400" strike="noStrike" u="none">
                <a:solidFill>
                  <a:schemeClr val="dk1"/>
                </a:solidFill>
                <a:effectLst/>
                <a:uFillTx/>
                <a:latin typeface="Constantia"/>
                <a:ea typeface="Constantia"/>
              </a:rPr>
              <a:t>Needed somebody to babysit the servers </a:t>
            </a:r>
            <a:endParaRPr b="0" lang="en-IN" sz="2400" strike="noStrike" u="none">
              <a:solidFill>
                <a:srgbClr val="000000"/>
              </a:solidFill>
              <a:effectLst/>
              <a:uFillTx/>
              <a:latin typeface="Arial"/>
            </a:endParaRPr>
          </a:p>
          <a:p>
            <a:pPr lvl="1" marL="640080" indent="-246960">
              <a:lnSpc>
                <a:spcPct val="100000"/>
              </a:lnSpc>
              <a:spcBef>
                <a:spcPts val="479"/>
              </a:spcBef>
              <a:buClr>
                <a:srgbClr val="0f6fc6"/>
              </a:buClr>
              <a:buFont typeface="Noto Sans Symbols"/>
              <a:buChar char="✓"/>
            </a:pPr>
            <a:r>
              <a:rPr b="0" lang="en-US" sz="2400" strike="noStrike" u="none">
                <a:solidFill>
                  <a:schemeClr val="dk1"/>
                </a:solidFill>
                <a:effectLst/>
                <a:uFillTx/>
                <a:latin typeface="Constantia"/>
                <a:ea typeface="Constantia"/>
              </a:rPr>
              <a:t>Had affiliated power costs</a:t>
            </a:r>
            <a:endParaRPr b="0" lang="en-IN" sz="2400" strike="noStrike" u="none">
              <a:solidFill>
                <a:srgbClr val="000000"/>
              </a:solidFill>
              <a:effectLst/>
              <a:uFillTx/>
              <a:latin typeface="Arial"/>
            </a:endParaRPr>
          </a:p>
          <a:p>
            <a:pPr marL="457200" indent="-457200">
              <a:lnSpc>
                <a:spcPct val="100000"/>
              </a:lnSpc>
              <a:spcBef>
                <a:spcPts val="519"/>
              </a:spcBef>
              <a:buClr>
                <a:srgbClr val="0bd0d9"/>
              </a:buClr>
              <a:buFont typeface="Arial"/>
              <a:buChar char="•"/>
            </a:pPr>
            <a:r>
              <a:rPr b="0" lang="en-US" sz="2600" strike="noStrike" u="none">
                <a:solidFill>
                  <a:schemeClr val="dk1"/>
                </a:solidFill>
                <a:effectLst/>
                <a:uFillTx/>
                <a:latin typeface="Constantia"/>
                <a:ea typeface="Constantia"/>
              </a:rPr>
              <a:t>The unused computing power trashed away, with no way to impel it out to other businesses or users who might be eager to pay for added compute cycles. </a:t>
            </a:r>
            <a:endParaRPr b="0" lang="en-IN" sz="2600" strike="noStrike" u="none">
              <a:solidFill>
                <a:srgbClr val="000000"/>
              </a:solidFill>
              <a:effectLst/>
              <a:uFillTx/>
              <a:latin typeface="Arial"/>
            </a:endParaRPr>
          </a:p>
          <a:p>
            <a:pPr indent="0">
              <a:lnSpc>
                <a:spcPct val="100000"/>
              </a:lnSpc>
              <a:spcBef>
                <a:spcPts val="519"/>
              </a:spcBef>
              <a:buNone/>
              <a:tabLst>
                <a:tab algn="l" pos="0"/>
              </a:tabLst>
            </a:pPr>
            <a:r>
              <a:rPr b="0" i="1" lang="en-US" sz="2600" strike="noStrike" u="none">
                <a:solidFill>
                  <a:schemeClr val="dk1"/>
                </a:solidFill>
                <a:effectLst/>
                <a:uFillTx/>
                <a:latin typeface="Constantia"/>
                <a:ea typeface="Constantia"/>
              </a:rPr>
              <a:t>With CC, surplus computing capability can be put to use and be profitably traded to consumers.</a:t>
            </a:r>
            <a:endParaRPr b="0" lang="en-IN" sz="26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timing>
    <p:tnLst>
      <p:par>
        <p:cTn id="112" dur="indefinite" restart="never" nodeType="tmRoot">
          <p:childTnLst>
            <p:seq>
              <p:cTn id="113" dur="indefinite" nodeType="mainSeq">
                <p:childTnLst>
                  <p:par>
                    <p:cTn id="114" fill="hold">
                      <p:stCondLst>
                        <p:cond delay="indefinite"/>
                      </p:stCondLst>
                      <p:childTnLst>
                        <p:par>
                          <p:cTn id="115" fill="hold">
                            <p:stCondLst>
                              <p:cond delay="0"/>
                            </p:stCondLst>
                            <p:childTnLst>
                              <p:par>
                                <p:cTn id="116" nodeType="clickEffect" fill="hold" presetClass="entr" presetID="42">
                                  <p:stCondLst>
                                    <p:cond delay="0"/>
                                  </p:stCondLst>
                                  <p:childTnLst>
                                    <p:set>
                                      <p:cBhvr>
                                        <p:cTn id="117" dur="1" fill="hold">
                                          <p:stCondLst>
                                            <p:cond delay="0"/>
                                          </p:stCondLst>
                                        </p:cTn>
                                        <p:tgtEl>
                                          <p:spTgt spid="157">
                                            <p:txEl>
                                              <p:pRg st="0" end="0"/>
                                            </p:txEl>
                                          </p:spTgt>
                                        </p:tgtEl>
                                        <p:attrNameLst>
                                          <p:attrName>style.visibility</p:attrName>
                                        </p:attrNameLst>
                                      </p:cBhvr>
                                      <p:to>
                                        <p:strVal val="visible"/>
                                      </p:to>
                                    </p:set>
                                    <p:animEffect filter="fade" transition="in">
                                      <p:cBhvr additive="repl">
                                        <p:cTn id="118" dur="1000"/>
                                        <p:tgtEl>
                                          <p:spTgt spid="157">
                                            <p:txEl>
                                              <p:pRg st="0" end="0"/>
                                            </p:txEl>
                                          </p:spTgt>
                                        </p:tgtEl>
                                      </p:cBhvr>
                                    </p:animEffect>
                                    <p:anim calcmode="lin" valueType="num">
                                      <p:cBhvr additive="repl">
                                        <p:cTn id="119" dur="1000" fill="hold"/>
                                        <p:tgtEl>
                                          <p:spTgt spid="157">
                                            <p:txEl>
                                              <p:pRg st="0" end="0"/>
                                            </p:txEl>
                                          </p:spTgt>
                                        </p:tgtEl>
                                        <p:attrNameLst>
                                          <p:attrName>ppt_x</p:attrName>
                                        </p:attrNameLst>
                                      </p:cBhvr>
                                      <p:tavLst>
                                        <p:tav tm="0">
                                          <p:val>
                                            <p:strVal val="#ppt_x"/>
                                          </p:val>
                                        </p:tav>
                                        <p:tav tm="100000">
                                          <p:val>
                                            <p:strVal val="#ppt_x"/>
                                          </p:val>
                                        </p:tav>
                                      </p:tavLst>
                                    </p:anim>
                                    <p:anim calcmode="lin" valueType="num">
                                      <p:cBhvr additive="repl">
                                        <p:cTn id="120" dur="1000" fill="hold"/>
                                        <p:tgtEl>
                                          <p:spTgt spid="15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21" fill="hold">
                      <p:stCondLst>
                        <p:cond delay="indefinite"/>
                      </p:stCondLst>
                      <p:childTnLst>
                        <p:par>
                          <p:cTn id="122" fill="hold">
                            <p:stCondLst>
                              <p:cond delay="0"/>
                            </p:stCondLst>
                            <p:childTnLst>
                              <p:par>
                                <p:cTn id="123" nodeType="clickEffect" fill="hold" presetClass="entr" presetID="42">
                                  <p:stCondLst>
                                    <p:cond delay="0"/>
                                  </p:stCondLst>
                                  <p:childTnLst>
                                    <p:set>
                                      <p:cBhvr>
                                        <p:cTn id="124" dur="1" fill="hold">
                                          <p:stCondLst>
                                            <p:cond delay="0"/>
                                          </p:stCondLst>
                                        </p:cTn>
                                        <p:tgtEl>
                                          <p:spTgt spid="157">
                                            <p:txEl>
                                              <p:pRg st="1" end="1"/>
                                            </p:txEl>
                                          </p:spTgt>
                                        </p:tgtEl>
                                        <p:attrNameLst>
                                          <p:attrName>style.visibility</p:attrName>
                                        </p:attrNameLst>
                                      </p:cBhvr>
                                      <p:to>
                                        <p:strVal val="visible"/>
                                      </p:to>
                                    </p:set>
                                    <p:animEffect filter="fade" transition="in">
                                      <p:cBhvr additive="repl">
                                        <p:cTn id="125" dur="1000"/>
                                        <p:tgtEl>
                                          <p:spTgt spid="157">
                                            <p:txEl>
                                              <p:pRg st="1" end="1"/>
                                            </p:txEl>
                                          </p:spTgt>
                                        </p:tgtEl>
                                      </p:cBhvr>
                                    </p:animEffect>
                                    <p:anim calcmode="lin" valueType="num">
                                      <p:cBhvr additive="repl">
                                        <p:cTn id="126" dur="1000" fill="hold"/>
                                        <p:tgtEl>
                                          <p:spTgt spid="157">
                                            <p:txEl>
                                              <p:pRg st="1" end="1"/>
                                            </p:txEl>
                                          </p:spTgt>
                                        </p:tgtEl>
                                        <p:attrNameLst>
                                          <p:attrName>ppt_x</p:attrName>
                                        </p:attrNameLst>
                                      </p:cBhvr>
                                      <p:tavLst>
                                        <p:tav tm="0">
                                          <p:val>
                                            <p:strVal val="#ppt_x"/>
                                          </p:val>
                                        </p:tav>
                                        <p:tav tm="100000">
                                          <p:val>
                                            <p:strVal val="#ppt_x"/>
                                          </p:val>
                                        </p:tav>
                                      </p:tavLst>
                                    </p:anim>
                                    <p:anim calcmode="lin" valueType="num">
                                      <p:cBhvr additive="repl">
                                        <p:cTn id="127" dur="1000" fill="hold"/>
                                        <p:tgtEl>
                                          <p:spTgt spid="157">
                                            <p:txEl>
                                              <p:pRg st="1" end="1"/>
                                            </p:txEl>
                                          </p:spTgt>
                                        </p:tgtEl>
                                        <p:attrNameLst>
                                          <p:attrName>ppt_y</p:attrName>
                                        </p:attrNameLst>
                                      </p:cBhvr>
                                      <p:tavLst>
                                        <p:tav tm="0">
                                          <p:val>
                                            <p:strVal val="#ppt_y+.1"/>
                                          </p:val>
                                        </p:tav>
                                        <p:tav tm="100000">
                                          <p:val>
                                            <p:strVal val="#ppt_y"/>
                                          </p:val>
                                        </p:tav>
                                      </p:tavLst>
                                    </p:anim>
                                  </p:childTnLst>
                                </p:cTn>
                              </p:par>
                              <p:par>
                                <p:cTn id="128" nodeType="withEffect" fill="hold" presetClass="entr" presetID="42">
                                  <p:stCondLst>
                                    <p:cond delay="0"/>
                                  </p:stCondLst>
                                  <p:childTnLst>
                                    <p:set>
                                      <p:cBhvr>
                                        <p:cTn id="129" dur="1" fill="hold">
                                          <p:stCondLst>
                                            <p:cond delay="0"/>
                                          </p:stCondLst>
                                        </p:cTn>
                                        <p:tgtEl>
                                          <p:spTgt spid="157">
                                            <p:txEl>
                                              <p:pRg st="2" end="2"/>
                                            </p:txEl>
                                          </p:spTgt>
                                        </p:tgtEl>
                                        <p:attrNameLst>
                                          <p:attrName>style.visibility</p:attrName>
                                        </p:attrNameLst>
                                      </p:cBhvr>
                                      <p:to>
                                        <p:strVal val="visible"/>
                                      </p:to>
                                    </p:set>
                                    <p:animEffect filter="fade" transition="in">
                                      <p:cBhvr additive="repl">
                                        <p:cTn id="130" dur="1000"/>
                                        <p:tgtEl>
                                          <p:spTgt spid="157">
                                            <p:txEl>
                                              <p:pRg st="2" end="2"/>
                                            </p:txEl>
                                          </p:spTgt>
                                        </p:tgtEl>
                                      </p:cBhvr>
                                    </p:animEffect>
                                    <p:anim calcmode="lin" valueType="num">
                                      <p:cBhvr additive="repl">
                                        <p:cTn id="131" dur="1000" fill="hold"/>
                                        <p:tgtEl>
                                          <p:spTgt spid="157">
                                            <p:txEl>
                                              <p:pRg st="2" end="2"/>
                                            </p:txEl>
                                          </p:spTgt>
                                        </p:tgtEl>
                                        <p:attrNameLst>
                                          <p:attrName>ppt_x</p:attrName>
                                        </p:attrNameLst>
                                      </p:cBhvr>
                                      <p:tavLst>
                                        <p:tav tm="0">
                                          <p:val>
                                            <p:strVal val="#ppt_x"/>
                                          </p:val>
                                        </p:tav>
                                        <p:tav tm="100000">
                                          <p:val>
                                            <p:strVal val="#ppt_x"/>
                                          </p:val>
                                        </p:tav>
                                      </p:tavLst>
                                    </p:anim>
                                    <p:anim calcmode="lin" valueType="num">
                                      <p:cBhvr additive="repl">
                                        <p:cTn id="132" dur="1000" fill="hold"/>
                                        <p:tgtEl>
                                          <p:spTgt spid="157">
                                            <p:txEl>
                                              <p:pRg st="2" end="2"/>
                                            </p:txEl>
                                          </p:spTgt>
                                        </p:tgtEl>
                                        <p:attrNameLst>
                                          <p:attrName>ppt_y</p:attrName>
                                        </p:attrNameLst>
                                      </p:cBhvr>
                                      <p:tavLst>
                                        <p:tav tm="0">
                                          <p:val>
                                            <p:strVal val="#ppt_y+.1"/>
                                          </p:val>
                                        </p:tav>
                                        <p:tav tm="100000">
                                          <p:val>
                                            <p:strVal val="#ppt_y"/>
                                          </p:val>
                                        </p:tav>
                                      </p:tavLst>
                                    </p:anim>
                                  </p:childTnLst>
                                </p:cTn>
                              </p:par>
                              <p:par>
                                <p:cTn id="133" nodeType="withEffect" fill="hold" presetClass="entr" presetID="42">
                                  <p:stCondLst>
                                    <p:cond delay="0"/>
                                  </p:stCondLst>
                                  <p:childTnLst>
                                    <p:set>
                                      <p:cBhvr>
                                        <p:cTn id="134" dur="1" fill="hold">
                                          <p:stCondLst>
                                            <p:cond delay="0"/>
                                          </p:stCondLst>
                                        </p:cTn>
                                        <p:tgtEl>
                                          <p:spTgt spid="157">
                                            <p:txEl>
                                              <p:pRg st="3" end="3"/>
                                            </p:txEl>
                                          </p:spTgt>
                                        </p:tgtEl>
                                        <p:attrNameLst>
                                          <p:attrName>style.visibility</p:attrName>
                                        </p:attrNameLst>
                                      </p:cBhvr>
                                      <p:to>
                                        <p:strVal val="visible"/>
                                      </p:to>
                                    </p:set>
                                    <p:animEffect filter="fade" transition="in">
                                      <p:cBhvr additive="repl">
                                        <p:cTn id="135" dur="1000"/>
                                        <p:tgtEl>
                                          <p:spTgt spid="157">
                                            <p:txEl>
                                              <p:pRg st="3" end="3"/>
                                            </p:txEl>
                                          </p:spTgt>
                                        </p:tgtEl>
                                      </p:cBhvr>
                                    </p:animEffect>
                                    <p:anim calcmode="lin" valueType="num">
                                      <p:cBhvr additive="repl">
                                        <p:cTn id="136" dur="1000" fill="hold"/>
                                        <p:tgtEl>
                                          <p:spTgt spid="157">
                                            <p:txEl>
                                              <p:pRg st="3" end="3"/>
                                            </p:txEl>
                                          </p:spTgt>
                                        </p:tgtEl>
                                        <p:attrNameLst>
                                          <p:attrName>ppt_x</p:attrName>
                                        </p:attrNameLst>
                                      </p:cBhvr>
                                      <p:tavLst>
                                        <p:tav tm="0">
                                          <p:val>
                                            <p:strVal val="#ppt_x"/>
                                          </p:val>
                                        </p:tav>
                                        <p:tav tm="100000">
                                          <p:val>
                                            <p:strVal val="#ppt_x"/>
                                          </p:val>
                                        </p:tav>
                                      </p:tavLst>
                                    </p:anim>
                                    <p:anim calcmode="lin" valueType="num">
                                      <p:cBhvr additive="repl">
                                        <p:cTn id="137" dur="1000" fill="hold"/>
                                        <p:tgtEl>
                                          <p:spTgt spid="157">
                                            <p:txEl>
                                              <p:pRg st="3" end="3"/>
                                            </p:txEl>
                                          </p:spTgt>
                                        </p:tgtEl>
                                        <p:attrNameLst>
                                          <p:attrName>ppt_y</p:attrName>
                                        </p:attrNameLst>
                                      </p:cBhvr>
                                      <p:tavLst>
                                        <p:tav tm="0">
                                          <p:val>
                                            <p:strVal val="#ppt_y+.1"/>
                                          </p:val>
                                        </p:tav>
                                        <p:tav tm="100000">
                                          <p:val>
                                            <p:strVal val="#ppt_y"/>
                                          </p:val>
                                        </p:tav>
                                      </p:tavLst>
                                    </p:anim>
                                  </p:childTnLst>
                                </p:cTn>
                              </p:par>
                              <p:par>
                                <p:cTn id="138" nodeType="withEffect" fill="hold" presetClass="entr" presetID="42">
                                  <p:stCondLst>
                                    <p:cond delay="0"/>
                                  </p:stCondLst>
                                  <p:childTnLst>
                                    <p:set>
                                      <p:cBhvr>
                                        <p:cTn id="139" dur="1" fill="hold">
                                          <p:stCondLst>
                                            <p:cond delay="0"/>
                                          </p:stCondLst>
                                        </p:cTn>
                                        <p:tgtEl>
                                          <p:spTgt spid="157">
                                            <p:txEl>
                                              <p:pRg st="4" end="4"/>
                                            </p:txEl>
                                          </p:spTgt>
                                        </p:tgtEl>
                                        <p:attrNameLst>
                                          <p:attrName>style.visibility</p:attrName>
                                        </p:attrNameLst>
                                      </p:cBhvr>
                                      <p:to>
                                        <p:strVal val="visible"/>
                                      </p:to>
                                    </p:set>
                                    <p:animEffect filter="fade" transition="in">
                                      <p:cBhvr additive="repl">
                                        <p:cTn id="140" dur="1000"/>
                                        <p:tgtEl>
                                          <p:spTgt spid="157">
                                            <p:txEl>
                                              <p:pRg st="4" end="4"/>
                                            </p:txEl>
                                          </p:spTgt>
                                        </p:tgtEl>
                                      </p:cBhvr>
                                    </p:animEffect>
                                    <p:anim calcmode="lin" valueType="num">
                                      <p:cBhvr additive="repl">
                                        <p:cTn id="141" dur="1000" fill="hold"/>
                                        <p:tgtEl>
                                          <p:spTgt spid="157">
                                            <p:txEl>
                                              <p:pRg st="4" end="4"/>
                                            </p:txEl>
                                          </p:spTgt>
                                        </p:tgtEl>
                                        <p:attrNameLst>
                                          <p:attrName>ppt_x</p:attrName>
                                        </p:attrNameLst>
                                      </p:cBhvr>
                                      <p:tavLst>
                                        <p:tav tm="0">
                                          <p:val>
                                            <p:strVal val="#ppt_x"/>
                                          </p:val>
                                        </p:tav>
                                        <p:tav tm="100000">
                                          <p:val>
                                            <p:strVal val="#ppt_x"/>
                                          </p:val>
                                        </p:tav>
                                      </p:tavLst>
                                    </p:anim>
                                    <p:anim calcmode="lin" valueType="num">
                                      <p:cBhvr additive="repl">
                                        <p:cTn id="142" dur="1000" fill="hold"/>
                                        <p:tgtEl>
                                          <p:spTgt spid="157">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43" fill="hold">
                      <p:stCondLst>
                        <p:cond delay="indefinite"/>
                      </p:stCondLst>
                      <p:childTnLst>
                        <p:par>
                          <p:cTn id="144" fill="hold">
                            <p:stCondLst>
                              <p:cond delay="0"/>
                            </p:stCondLst>
                            <p:childTnLst>
                              <p:par>
                                <p:cTn id="145" nodeType="clickEffect" fill="hold" presetClass="entr" presetID="42">
                                  <p:stCondLst>
                                    <p:cond delay="0"/>
                                  </p:stCondLst>
                                  <p:childTnLst>
                                    <p:set>
                                      <p:cBhvr>
                                        <p:cTn id="146" dur="1" fill="hold">
                                          <p:stCondLst>
                                            <p:cond delay="0"/>
                                          </p:stCondLst>
                                        </p:cTn>
                                        <p:tgtEl>
                                          <p:spTgt spid="157">
                                            <p:txEl>
                                              <p:pRg st="5" end="5"/>
                                            </p:txEl>
                                          </p:spTgt>
                                        </p:tgtEl>
                                        <p:attrNameLst>
                                          <p:attrName>style.visibility</p:attrName>
                                        </p:attrNameLst>
                                      </p:cBhvr>
                                      <p:to>
                                        <p:strVal val="visible"/>
                                      </p:to>
                                    </p:set>
                                    <p:animEffect filter="fade" transition="in">
                                      <p:cBhvr additive="repl">
                                        <p:cTn id="147" dur="1000"/>
                                        <p:tgtEl>
                                          <p:spTgt spid="157">
                                            <p:txEl>
                                              <p:pRg st="5" end="5"/>
                                            </p:txEl>
                                          </p:spTgt>
                                        </p:tgtEl>
                                      </p:cBhvr>
                                    </p:animEffect>
                                    <p:anim calcmode="lin" valueType="num">
                                      <p:cBhvr additive="repl">
                                        <p:cTn id="148" dur="1000" fill="hold"/>
                                        <p:tgtEl>
                                          <p:spTgt spid="157">
                                            <p:txEl>
                                              <p:pRg st="5" end="5"/>
                                            </p:txEl>
                                          </p:spTgt>
                                        </p:tgtEl>
                                        <p:attrNameLst>
                                          <p:attrName>ppt_x</p:attrName>
                                        </p:attrNameLst>
                                      </p:cBhvr>
                                      <p:tavLst>
                                        <p:tav tm="0">
                                          <p:val>
                                            <p:strVal val="#ppt_x"/>
                                          </p:val>
                                        </p:tav>
                                        <p:tav tm="100000">
                                          <p:val>
                                            <p:strVal val="#ppt_x"/>
                                          </p:val>
                                        </p:tav>
                                      </p:tavLst>
                                    </p:anim>
                                    <p:anim calcmode="lin" valueType="num">
                                      <p:cBhvr additive="repl">
                                        <p:cTn id="149" dur="1000" fill="hold"/>
                                        <p:tgtEl>
                                          <p:spTgt spid="157">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50" fill="hold">
                      <p:stCondLst>
                        <p:cond delay="indefinite"/>
                      </p:stCondLst>
                      <p:childTnLst>
                        <p:par>
                          <p:cTn id="151" fill="hold">
                            <p:stCondLst>
                              <p:cond delay="0"/>
                            </p:stCondLst>
                            <p:childTnLst>
                              <p:par>
                                <p:cTn id="152" nodeType="clickEffect" fill="hold" presetClass="entr" presetID="42">
                                  <p:stCondLst>
                                    <p:cond delay="0"/>
                                  </p:stCondLst>
                                  <p:childTnLst>
                                    <p:set>
                                      <p:cBhvr>
                                        <p:cTn id="153" dur="1" fill="hold">
                                          <p:stCondLst>
                                            <p:cond delay="0"/>
                                          </p:stCondLst>
                                        </p:cTn>
                                        <p:tgtEl>
                                          <p:spTgt spid="157">
                                            <p:txEl>
                                              <p:pRg st="6" end="6"/>
                                            </p:txEl>
                                          </p:spTgt>
                                        </p:tgtEl>
                                        <p:attrNameLst>
                                          <p:attrName>style.visibility</p:attrName>
                                        </p:attrNameLst>
                                      </p:cBhvr>
                                      <p:to>
                                        <p:strVal val="visible"/>
                                      </p:to>
                                    </p:set>
                                    <p:animEffect filter="fade" transition="in">
                                      <p:cBhvr additive="repl">
                                        <p:cTn id="154" dur="1000"/>
                                        <p:tgtEl>
                                          <p:spTgt spid="157">
                                            <p:txEl>
                                              <p:pRg st="6" end="6"/>
                                            </p:txEl>
                                          </p:spTgt>
                                        </p:tgtEl>
                                      </p:cBhvr>
                                    </p:animEffect>
                                    <p:anim calcmode="lin" valueType="num">
                                      <p:cBhvr additive="repl">
                                        <p:cTn id="155" dur="1000" fill="hold"/>
                                        <p:tgtEl>
                                          <p:spTgt spid="157">
                                            <p:txEl>
                                              <p:pRg st="6" end="6"/>
                                            </p:txEl>
                                          </p:spTgt>
                                        </p:tgtEl>
                                        <p:attrNameLst>
                                          <p:attrName>ppt_x</p:attrName>
                                        </p:attrNameLst>
                                      </p:cBhvr>
                                      <p:tavLst>
                                        <p:tav tm="0">
                                          <p:val>
                                            <p:strVal val="#ppt_x"/>
                                          </p:val>
                                        </p:tav>
                                        <p:tav tm="100000">
                                          <p:val>
                                            <p:strVal val="#ppt_x"/>
                                          </p:val>
                                        </p:tav>
                                      </p:tavLst>
                                    </p:anim>
                                    <p:anim calcmode="lin" valueType="num">
                                      <p:cBhvr additive="repl">
                                        <p:cTn id="156" dur="1000" fill="hold"/>
                                        <p:tgtEl>
                                          <p:spTgt spid="157">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8" name="PlaceHolder 1"/>
          <p:cNvSpPr>
            <a:spLocks noGrp="1"/>
          </p:cNvSpPr>
          <p:nvPr>
            <p:ph type="title"/>
          </p:nvPr>
        </p:nvSpPr>
        <p:spPr>
          <a:xfrm>
            <a:off x="369360" y="185400"/>
            <a:ext cx="8229240" cy="1142640"/>
          </a:xfrm>
          <a:prstGeom prst="rect">
            <a:avLst/>
          </a:prstGeom>
          <a:noFill/>
          <a:ln w="0">
            <a:noFill/>
          </a:ln>
        </p:spPr>
        <p:txBody>
          <a:bodyPr lIns="0" rIns="0" tIns="45720" bIns="0" anchor="b">
            <a:normAutofit/>
          </a:bodyPr>
          <a:p>
            <a:pPr indent="0">
              <a:lnSpc>
                <a:spcPct val="100000"/>
              </a:lnSpc>
              <a:buNone/>
              <a:tabLst>
                <a:tab algn="l" pos="0"/>
              </a:tabLst>
            </a:pPr>
            <a:r>
              <a:rPr b="0" lang="en-US" sz="5000" strike="noStrike" u="none">
                <a:solidFill>
                  <a:schemeClr val="dk2"/>
                </a:solidFill>
                <a:effectLst/>
                <a:uFillTx/>
                <a:latin typeface="Calibri"/>
                <a:ea typeface="Calibri"/>
              </a:rPr>
              <a:t>Amazon Web Services (AWS)</a:t>
            </a:r>
            <a:endParaRPr b="0" lang="en-IN" sz="5000" strike="noStrike" u="none">
              <a:solidFill>
                <a:srgbClr val="000000"/>
              </a:solidFill>
              <a:effectLst/>
              <a:uFillTx/>
              <a:latin typeface="Arial"/>
            </a:endParaRPr>
          </a:p>
        </p:txBody>
      </p:sp>
      <p:sp>
        <p:nvSpPr>
          <p:cNvPr id="159" name="PlaceHolder 2"/>
          <p:cNvSpPr>
            <a:spLocks noGrp="1"/>
          </p:cNvSpPr>
          <p:nvPr>
            <p:ph/>
          </p:nvPr>
        </p:nvSpPr>
        <p:spPr>
          <a:xfrm>
            <a:off x="430920" y="1434240"/>
            <a:ext cx="8534160" cy="4388760"/>
          </a:xfrm>
          <a:prstGeom prst="rect">
            <a:avLst/>
          </a:prstGeom>
          <a:noFill/>
          <a:ln w="0">
            <a:noFill/>
          </a:ln>
        </p:spPr>
        <p:txBody>
          <a:bodyPr lIns="91440" rIns="91440" tIns="45720" bIns="45720" anchor="t">
            <a:normAutofit/>
          </a:bodyPr>
          <a:p>
            <a:pPr marL="274320" indent="-274320">
              <a:lnSpc>
                <a:spcPct val="100000"/>
              </a:lnSpc>
              <a:buClr>
                <a:srgbClr val="0bd0d9"/>
              </a:buClr>
              <a:buFont typeface="Noto Sans Symbols"/>
              <a:buChar char="⚫"/>
            </a:pPr>
            <a:r>
              <a:rPr b="0" lang="en-US" sz="2600" strike="noStrike" u="none">
                <a:solidFill>
                  <a:schemeClr val="dk1"/>
                </a:solidFill>
                <a:effectLst/>
                <a:uFillTx/>
                <a:latin typeface="Constantia"/>
                <a:ea typeface="Constantia"/>
              </a:rPr>
              <a:t>Give programmatic entry to Amazon’s ready-to-use computing infrastructure. </a:t>
            </a:r>
            <a:endParaRPr b="0" lang="en-IN" sz="2600" strike="noStrike" u="none">
              <a:solidFill>
                <a:srgbClr val="000000"/>
              </a:solidFill>
              <a:effectLst/>
              <a:uFillTx/>
              <a:latin typeface="Arial"/>
            </a:endParaRPr>
          </a:p>
          <a:p>
            <a:pPr marL="274320" indent="-274320">
              <a:lnSpc>
                <a:spcPct val="100000"/>
              </a:lnSpc>
              <a:spcBef>
                <a:spcPts val="519"/>
              </a:spcBef>
              <a:buClr>
                <a:srgbClr val="0bd0d9"/>
              </a:buClr>
              <a:buFont typeface="Noto Sans Symbols"/>
              <a:buChar char="⚫"/>
            </a:pPr>
            <a:r>
              <a:rPr b="0" lang="en-US" sz="2600" strike="noStrike" u="none">
                <a:solidFill>
                  <a:schemeClr val="dk1"/>
                </a:solidFill>
                <a:effectLst/>
                <a:uFillTx/>
                <a:latin typeface="Constantia"/>
                <a:ea typeface="Constantia"/>
              </a:rPr>
              <a:t>The robust computing podium that was assembled and enhanced by Amazon is now obtainable by anyone who has entry to the internet. </a:t>
            </a:r>
            <a:endParaRPr b="0" lang="en-IN" sz="2600" strike="noStrike" u="none">
              <a:solidFill>
                <a:srgbClr val="000000"/>
              </a:solidFill>
              <a:effectLst/>
              <a:uFillTx/>
              <a:latin typeface="Arial"/>
            </a:endParaRPr>
          </a:p>
          <a:p>
            <a:pPr marL="274320" indent="-274320">
              <a:lnSpc>
                <a:spcPct val="100000"/>
              </a:lnSpc>
              <a:spcBef>
                <a:spcPts val="519"/>
              </a:spcBef>
              <a:buClr>
                <a:srgbClr val="0bd0d9"/>
              </a:buClr>
              <a:buFont typeface="Noto Sans Symbols"/>
              <a:buChar char="⚫"/>
            </a:pPr>
            <a:r>
              <a:rPr b="0" lang="en-US" sz="2600" strike="noStrike" u="none">
                <a:solidFill>
                  <a:schemeClr val="dk1"/>
                </a:solidFill>
                <a:effectLst/>
                <a:uFillTx/>
                <a:latin typeface="Constantia"/>
                <a:ea typeface="Constantia"/>
              </a:rPr>
              <a:t>Amazon gives numerous web services, building-blocks that fulfill some of the quintessence requirements of most systems: storage, computing, messaging and datasets.</a:t>
            </a:r>
            <a:endParaRPr b="0" lang="en-IN" sz="26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timing>
    <p:tnLst>
      <p:par>
        <p:cTn id="157" dur="indefinite" restart="never" nodeType="tmRoot">
          <p:childTnLst>
            <p:seq>
              <p:cTn id="158" dur="indefinite" nodeType="mainSeq">
                <p:childTnLst>
                  <p:par>
                    <p:cTn id="159" fill="hold">
                      <p:stCondLst>
                        <p:cond delay="indefinite"/>
                      </p:stCondLst>
                      <p:childTnLst>
                        <p:par>
                          <p:cTn id="160" fill="hold">
                            <p:stCondLst>
                              <p:cond delay="0"/>
                            </p:stCondLst>
                            <p:childTnLst>
                              <p:par>
                                <p:cTn id="161" nodeType="clickEffect" fill="hold" presetClass="entr" presetID="42">
                                  <p:stCondLst>
                                    <p:cond delay="0"/>
                                  </p:stCondLst>
                                  <p:childTnLst>
                                    <p:set>
                                      <p:cBhvr>
                                        <p:cTn id="162" dur="1" fill="hold">
                                          <p:stCondLst>
                                            <p:cond delay="0"/>
                                          </p:stCondLst>
                                        </p:cTn>
                                        <p:tgtEl>
                                          <p:spTgt spid="159">
                                            <p:txEl>
                                              <p:pRg st="0" end="0"/>
                                            </p:txEl>
                                          </p:spTgt>
                                        </p:tgtEl>
                                        <p:attrNameLst>
                                          <p:attrName>style.visibility</p:attrName>
                                        </p:attrNameLst>
                                      </p:cBhvr>
                                      <p:to>
                                        <p:strVal val="visible"/>
                                      </p:to>
                                    </p:set>
                                    <p:animEffect filter="fade" transition="in">
                                      <p:cBhvr additive="repl">
                                        <p:cTn id="163" dur="1000"/>
                                        <p:tgtEl>
                                          <p:spTgt spid="159">
                                            <p:txEl>
                                              <p:pRg st="0" end="0"/>
                                            </p:txEl>
                                          </p:spTgt>
                                        </p:tgtEl>
                                      </p:cBhvr>
                                    </p:animEffect>
                                    <p:anim calcmode="lin" valueType="num">
                                      <p:cBhvr additive="repl">
                                        <p:cTn id="164" dur="1000" fill="hold"/>
                                        <p:tgtEl>
                                          <p:spTgt spid="159">
                                            <p:txEl>
                                              <p:pRg st="0" end="0"/>
                                            </p:txEl>
                                          </p:spTgt>
                                        </p:tgtEl>
                                        <p:attrNameLst>
                                          <p:attrName>ppt_x</p:attrName>
                                        </p:attrNameLst>
                                      </p:cBhvr>
                                      <p:tavLst>
                                        <p:tav tm="0">
                                          <p:val>
                                            <p:strVal val="#ppt_x"/>
                                          </p:val>
                                        </p:tav>
                                        <p:tav tm="100000">
                                          <p:val>
                                            <p:strVal val="#ppt_x"/>
                                          </p:val>
                                        </p:tav>
                                      </p:tavLst>
                                    </p:anim>
                                    <p:anim calcmode="lin" valueType="num">
                                      <p:cBhvr additive="repl">
                                        <p:cTn id="165" dur="1000" fill="hold"/>
                                        <p:tgtEl>
                                          <p:spTgt spid="15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66" fill="hold">
                      <p:stCondLst>
                        <p:cond delay="indefinite"/>
                      </p:stCondLst>
                      <p:childTnLst>
                        <p:par>
                          <p:cTn id="167" fill="hold">
                            <p:stCondLst>
                              <p:cond delay="0"/>
                            </p:stCondLst>
                            <p:childTnLst>
                              <p:par>
                                <p:cTn id="168" nodeType="clickEffect" fill="hold" presetClass="entr" presetID="42">
                                  <p:stCondLst>
                                    <p:cond delay="0"/>
                                  </p:stCondLst>
                                  <p:childTnLst>
                                    <p:set>
                                      <p:cBhvr>
                                        <p:cTn id="169" dur="1" fill="hold">
                                          <p:stCondLst>
                                            <p:cond delay="0"/>
                                          </p:stCondLst>
                                        </p:cTn>
                                        <p:tgtEl>
                                          <p:spTgt spid="159">
                                            <p:txEl>
                                              <p:pRg st="1" end="1"/>
                                            </p:txEl>
                                          </p:spTgt>
                                        </p:tgtEl>
                                        <p:attrNameLst>
                                          <p:attrName>style.visibility</p:attrName>
                                        </p:attrNameLst>
                                      </p:cBhvr>
                                      <p:to>
                                        <p:strVal val="visible"/>
                                      </p:to>
                                    </p:set>
                                    <p:animEffect filter="fade" transition="in">
                                      <p:cBhvr additive="repl">
                                        <p:cTn id="170" dur="1000"/>
                                        <p:tgtEl>
                                          <p:spTgt spid="159">
                                            <p:txEl>
                                              <p:pRg st="1" end="1"/>
                                            </p:txEl>
                                          </p:spTgt>
                                        </p:tgtEl>
                                      </p:cBhvr>
                                    </p:animEffect>
                                    <p:anim calcmode="lin" valueType="num">
                                      <p:cBhvr additive="repl">
                                        <p:cTn id="171" dur="1000" fill="hold"/>
                                        <p:tgtEl>
                                          <p:spTgt spid="159">
                                            <p:txEl>
                                              <p:pRg st="1" end="1"/>
                                            </p:txEl>
                                          </p:spTgt>
                                        </p:tgtEl>
                                        <p:attrNameLst>
                                          <p:attrName>ppt_x</p:attrName>
                                        </p:attrNameLst>
                                      </p:cBhvr>
                                      <p:tavLst>
                                        <p:tav tm="0">
                                          <p:val>
                                            <p:strVal val="#ppt_x"/>
                                          </p:val>
                                        </p:tav>
                                        <p:tav tm="100000">
                                          <p:val>
                                            <p:strVal val="#ppt_x"/>
                                          </p:val>
                                        </p:tav>
                                      </p:tavLst>
                                    </p:anim>
                                    <p:anim calcmode="lin" valueType="num">
                                      <p:cBhvr additive="repl">
                                        <p:cTn id="172" dur="1000" fill="hold"/>
                                        <p:tgtEl>
                                          <p:spTgt spid="159">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3" fill="hold">
                      <p:stCondLst>
                        <p:cond delay="indefinite"/>
                      </p:stCondLst>
                      <p:childTnLst>
                        <p:par>
                          <p:cTn id="174" fill="hold">
                            <p:stCondLst>
                              <p:cond delay="0"/>
                            </p:stCondLst>
                            <p:childTnLst>
                              <p:par>
                                <p:cTn id="175" nodeType="clickEffect" fill="hold" presetClass="entr" presetID="42">
                                  <p:stCondLst>
                                    <p:cond delay="0"/>
                                  </p:stCondLst>
                                  <p:childTnLst>
                                    <p:set>
                                      <p:cBhvr>
                                        <p:cTn id="176" dur="1" fill="hold">
                                          <p:stCondLst>
                                            <p:cond delay="0"/>
                                          </p:stCondLst>
                                        </p:cTn>
                                        <p:tgtEl>
                                          <p:spTgt spid="159">
                                            <p:txEl>
                                              <p:pRg st="2" end="2"/>
                                            </p:txEl>
                                          </p:spTgt>
                                        </p:tgtEl>
                                        <p:attrNameLst>
                                          <p:attrName>style.visibility</p:attrName>
                                        </p:attrNameLst>
                                      </p:cBhvr>
                                      <p:to>
                                        <p:strVal val="visible"/>
                                      </p:to>
                                    </p:set>
                                    <p:animEffect filter="fade" transition="in">
                                      <p:cBhvr additive="repl">
                                        <p:cTn id="177" dur="1000"/>
                                        <p:tgtEl>
                                          <p:spTgt spid="159">
                                            <p:txEl>
                                              <p:pRg st="2" end="2"/>
                                            </p:txEl>
                                          </p:spTgt>
                                        </p:tgtEl>
                                      </p:cBhvr>
                                    </p:animEffect>
                                    <p:anim calcmode="lin" valueType="num">
                                      <p:cBhvr additive="repl">
                                        <p:cTn id="178" dur="1000" fill="hold"/>
                                        <p:tgtEl>
                                          <p:spTgt spid="159">
                                            <p:txEl>
                                              <p:pRg st="2" end="2"/>
                                            </p:txEl>
                                          </p:spTgt>
                                        </p:tgtEl>
                                        <p:attrNameLst>
                                          <p:attrName>ppt_x</p:attrName>
                                        </p:attrNameLst>
                                      </p:cBhvr>
                                      <p:tavLst>
                                        <p:tav tm="0">
                                          <p:val>
                                            <p:strVal val="#ppt_x"/>
                                          </p:val>
                                        </p:tav>
                                        <p:tav tm="100000">
                                          <p:val>
                                            <p:strVal val="#ppt_x"/>
                                          </p:val>
                                        </p:tav>
                                      </p:tavLst>
                                    </p:anim>
                                    <p:anim calcmode="lin" valueType="num">
                                      <p:cBhvr additive="repl">
                                        <p:cTn id="179" dur="1000" fill="hold"/>
                                        <p:tgtEl>
                                          <p:spTgt spid="159">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0" name="PlaceHolder 1"/>
          <p:cNvSpPr>
            <a:spLocks noGrp="1"/>
          </p:cNvSpPr>
          <p:nvPr>
            <p:ph/>
          </p:nvPr>
        </p:nvSpPr>
        <p:spPr>
          <a:xfrm>
            <a:off x="395640" y="682920"/>
            <a:ext cx="8534160" cy="5333760"/>
          </a:xfrm>
          <a:prstGeom prst="rect">
            <a:avLst/>
          </a:prstGeom>
          <a:noFill/>
          <a:ln w="0">
            <a:noFill/>
          </a:ln>
        </p:spPr>
        <p:txBody>
          <a:bodyPr lIns="91440" rIns="91440" tIns="45720" bIns="45720" anchor="t">
            <a:normAutofit lnSpcReduction="9999"/>
          </a:bodyPr>
          <a:p>
            <a:pPr indent="0">
              <a:lnSpc>
                <a:spcPct val="100000"/>
              </a:lnSpc>
              <a:buNone/>
              <a:tabLst>
                <a:tab algn="l" pos="0"/>
              </a:tabLst>
            </a:pPr>
            <a:r>
              <a:rPr b="0" lang="en-US" sz="2600" strike="noStrike" u="none">
                <a:solidFill>
                  <a:schemeClr val="dk1"/>
                </a:solidFill>
                <a:effectLst/>
                <a:uFillTx/>
                <a:latin typeface="Constantia"/>
                <a:ea typeface="Constantia"/>
              </a:rPr>
              <a:t>Amazon Web Services can aid us to architect scalable procedures by providing: </a:t>
            </a:r>
            <a:endParaRPr b="0" lang="en-IN" sz="2600" strike="noStrike" u="none">
              <a:solidFill>
                <a:srgbClr val="000000"/>
              </a:solidFill>
              <a:effectLst/>
              <a:uFillTx/>
              <a:latin typeface="Arial"/>
            </a:endParaRPr>
          </a:p>
          <a:p>
            <a:pPr marL="274320" indent="-274320">
              <a:lnSpc>
                <a:spcPct val="100000"/>
              </a:lnSpc>
              <a:spcBef>
                <a:spcPts val="482"/>
              </a:spcBef>
              <a:buClr>
                <a:srgbClr val="0bd0d9"/>
              </a:buClr>
              <a:buSzPct val="95000"/>
              <a:buFont typeface="Noto Sans Symbols"/>
              <a:buChar char="⚫"/>
              <a:tabLst>
                <a:tab algn="l" pos="0"/>
              </a:tabLst>
            </a:pPr>
            <a:r>
              <a:rPr b="1" lang="en-US" sz="2600" strike="noStrike" u="none">
                <a:solidFill>
                  <a:schemeClr val="dk1"/>
                </a:solidFill>
                <a:effectLst/>
                <a:uFillTx/>
                <a:latin typeface="Constantia"/>
                <a:ea typeface="Constantia"/>
              </a:rPr>
              <a:t>Reliability</a:t>
            </a:r>
            <a:r>
              <a:rPr b="0" lang="en-US" sz="2600" strike="noStrike" u="none">
                <a:solidFill>
                  <a:schemeClr val="dk1"/>
                </a:solidFill>
                <a:effectLst/>
                <a:uFillTx/>
                <a:latin typeface="Constantia"/>
                <a:ea typeface="Constantia"/>
              </a:rPr>
              <a:t>: The services run in Amazon’s battle-tested, highly obtainable data centres that run Amazon’s own business. </a:t>
            </a:r>
            <a:endParaRPr b="0" lang="en-IN" sz="2600" strike="noStrike" u="none">
              <a:solidFill>
                <a:srgbClr val="000000"/>
              </a:solidFill>
              <a:effectLst/>
              <a:uFillTx/>
              <a:latin typeface="Arial"/>
            </a:endParaRPr>
          </a:p>
          <a:p>
            <a:pPr marL="274320" indent="-274320">
              <a:lnSpc>
                <a:spcPct val="100000"/>
              </a:lnSpc>
              <a:spcBef>
                <a:spcPts val="482"/>
              </a:spcBef>
              <a:buClr>
                <a:srgbClr val="0bd0d9"/>
              </a:buClr>
              <a:buSzPct val="95000"/>
              <a:buFont typeface="Noto Sans Symbols"/>
              <a:buChar char="⚫"/>
              <a:tabLst>
                <a:tab algn="l" pos="0"/>
              </a:tabLst>
            </a:pPr>
            <a:r>
              <a:rPr b="1" lang="en-US" sz="2600" strike="noStrike" u="none">
                <a:solidFill>
                  <a:schemeClr val="dk1"/>
                </a:solidFill>
                <a:effectLst/>
                <a:uFillTx/>
                <a:latin typeface="Constantia"/>
                <a:ea typeface="Constantia"/>
              </a:rPr>
              <a:t>Security</a:t>
            </a:r>
            <a:r>
              <a:rPr b="0" lang="en-US" sz="2600" strike="noStrike" u="none">
                <a:solidFill>
                  <a:schemeClr val="dk1"/>
                </a:solidFill>
                <a:effectLst/>
                <a:uFillTx/>
                <a:latin typeface="Constantia"/>
                <a:ea typeface="Constantia"/>
              </a:rPr>
              <a:t>: Basic security and authentication methods are obtainable out of the packing box and customers can enhance them as wanted by layering his/her application-specific security on apex of the services.</a:t>
            </a:r>
            <a:endParaRPr b="0" lang="en-IN" sz="2600" strike="noStrike" u="none">
              <a:solidFill>
                <a:srgbClr val="000000"/>
              </a:solidFill>
              <a:effectLst/>
              <a:uFillTx/>
              <a:latin typeface="Arial"/>
            </a:endParaRPr>
          </a:p>
          <a:p>
            <a:pPr marL="274320" indent="-274320">
              <a:lnSpc>
                <a:spcPct val="100000"/>
              </a:lnSpc>
              <a:spcBef>
                <a:spcPts val="482"/>
              </a:spcBef>
              <a:buClr>
                <a:srgbClr val="0bd0d9"/>
              </a:buClr>
              <a:buSzPct val="95000"/>
              <a:buFont typeface="Noto Sans Symbols"/>
              <a:buChar char="⚫"/>
              <a:tabLst>
                <a:tab algn="l" pos="0"/>
              </a:tabLst>
            </a:pPr>
            <a:r>
              <a:rPr b="1" lang="en-US" sz="2600" strike="noStrike" u="none">
                <a:solidFill>
                  <a:schemeClr val="dk1"/>
                </a:solidFill>
                <a:effectLst/>
                <a:uFillTx/>
                <a:latin typeface="Constantia"/>
                <a:ea typeface="Constantia"/>
              </a:rPr>
              <a:t>Cost benefits</a:t>
            </a:r>
            <a:r>
              <a:rPr b="0" lang="en-US" sz="2600" strike="noStrike" u="none">
                <a:solidFill>
                  <a:schemeClr val="dk1"/>
                </a:solidFill>
                <a:effectLst/>
                <a:uFillTx/>
                <a:latin typeface="Constantia"/>
                <a:ea typeface="Constantia"/>
              </a:rPr>
              <a:t>: No fastened charges or support costs. </a:t>
            </a:r>
            <a:endParaRPr b="0" lang="en-IN" sz="2600" strike="noStrike" u="none">
              <a:solidFill>
                <a:srgbClr val="000000"/>
              </a:solidFill>
              <a:effectLst/>
              <a:uFillTx/>
              <a:latin typeface="Arial"/>
            </a:endParaRPr>
          </a:p>
          <a:p>
            <a:pPr marL="274320" indent="-274320">
              <a:lnSpc>
                <a:spcPct val="100000"/>
              </a:lnSpc>
              <a:spcBef>
                <a:spcPts val="482"/>
              </a:spcBef>
              <a:buClr>
                <a:srgbClr val="0bd0d9"/>
              </a:buClr>
              <a:buSzPct val="95000"/>
              <a:buFont typeface="Noto Sans Symbols"/>
              <a:buChar char="⚫"/>
              <a:tabLst>
                <a:tab algn="l" pos="0"/>
              </a:tabLst>
            </a:pPr>
            <a:r>
              <a:rPr b="1" lang="en-US" sz="2600" strike="noStrike" u="none">
                <a:solidFill>
                  <a:schemeClr val="dk1"/>
                </a:solidFill>
                <a:effectLst/>
                <a:uFillTx/>
                <a:latin typeface="Constantia"/>
                <a:ea typeface="Constantia"/>
              </a:rPr>
              <a:t>Ease of development</a:t>
            </a:r>
            <a:r>
              <a:rPr b="0" lang="en-US" sz="2600" strike="noStrike" u="none">
                <a:solidFill>
                  <a:schemeClr val="dk1"/>
                </a:solidFill>
                <a:effectLst/>
                <a:uFillTx/>
                <a:latin typeface="Constantia"/>
                <a:ea typeface="Constantia"/>
              </a:rPr>
              <a:t>: Simple APIs allow us to harness the full power of this virtual infrastructure and libraries, obtainable in most extensively employed programming languages.</a:t>
            </a:r>
            <a:endParaRPr b="0" lang="en-IN" sz="26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timing>
    <p:tnLst>
      <p:par>
        <p:cTn id="180" dur="indefinite" restart="never" nodeType="tmRoot">
          <p:childTnLst>
            <p:seq>
              <p:cTn id="181" dur="indefinite" nodeType="mainSeq">
                <p:childTnLst>
                  <p:par>
                    <p:cTn id="182" fill="hold">
                      <p:stCondLst>
                        <p:cond delay="indefinite"/>
                      </p:stCondLst>
                      <p:childTnLst>
                        <p:par>
                          <p:cTn id="183" fill="hold">
                            <p:stCondLst>
                              <p:cond delay="0"/>
                            </p:stCondLst>
                            <p:childTnLst>
                              <p:par>
                                <p:cTn id="184" nodeType="clickEffect" fill="hold" presetClass="entr" presetID="10">
                                  <p:stCondLst>
                                    <p:cond delay="0"/>
                                  </p:stCondLst>
                                  <p:childTnLst>
                                    <p:set>
                                      <p:cBhvr>
                                        <p:cTn id="185" dur="1" fill="hold">
                                          <p:stCondLst>
                                            <p:cond delay="0"/>
                                          </p:stCondLst>
                                        </p:cTn>
                                        <p:tgtEl>
                                          <p:spTgt spid="160">
                                            <p:txEl>
                                              <p:pRg st="0" end="0"/>
                                            </p:txEl>
                                          </p:spTgt>
                                        </p:tgtEl>
                                        <p:attrNameLst>
                                          <p:attrName>style.visibility</p:attrName>
                                        </p:attrNameLst>
                                      </p:cBhvr>
                                      <p:to>
                                        <p:strVal val="visible"/>
                                      </p:to>
                                    </p:set>
                                    <p:animEffect filter="fade" transition="in">
                                      <p:cBhvr additive="repl">
                                        <p:cTn id="186" dur="1000"/>
                                        <p:tgtEl>
                                          <p:spTgt spid="160">
                                            <p:txEl>
                                              <p:pRg st="0" end="0"/>
                                            </p:txEl>
                                          </p:spTgt>
                                        </p:tgtEl>
                                      </p:cBhvr>
                                    </p:animEffect>
                                  </p:childTnLst>
                                </p:cTn>
                              </p:par>
                            </p:childTnLst>
                          </p:cTn>
                        </p:par>
                      </p:childTnLst>
                    </p:cTn>
                  </p:par>
                  <p:par>
                    <p:cTn id="187" fill="hold">
                      <p:stCondLst>
                        <p:cond delay="indefinite"/>
                      </p:stCondLst>
                      <p:childTnLst>
                        <p:par>
                          <p:cTn id="188" fill="hold">
                            <p:stCondLst>
                              <p:cond delay="0"/>
                            </p:stCondLst>
                            <p:childTnLst>
                              <p:par>
                                <p:cTn id="189" nodeType="clickEffect" fill="hold" presetClass="entr" presetID="10">
                                  <p:stCondLst>
                                    <p:cond delay="0"/>
                                  </p:stCondLst>
                                  <p:childTnLst>
                                    <p:set>
                                      <p:cBhvr>
                                        <p:cTn id="190" dur="1" fill="hold">
                                          <p:stCondLst>
                                            <p:cond delay="0"/>
                                          </p:stCondLst>
                                        </p:cTn>
                                        <p:tgtEl>
                                          <p:spTgt spid="160">
                                            <p:txEl>
                                              <p:pRg st="1" end="1"/>
                                            </p:txEl>
                                          </p:spTgt>
                                        </p:tgtEl>
                                        <p:attrNameLst>
                                          <p:attrName>style.visibility</p:attrName>
                                        </p:attrNameLst>
                                      </p:cBhvr>
                                      <p:to>
                                        <p:strVal val="visible"/>
                                      </p:to>
                                    </p:set>
                                    <p:animEffect filter="fade" transition="in">
                                      <p:cBhvr additive="repl">
                                        <p:cTn id="191" dur="1000"/>
                                        <p:tgtEl>
                                          <p:spTgt spid="160">
                                            <p:txEl>
                                              <p:pRg st="1" end="1"/>
                                            </p:txEl>
                                          </p:spTgt>
                                        </p:tgtEl>
                                      </p:cBhvr>
                                    </p:animEffect>
                                  </p:childTnLst>
                                </p:cTn>
                              </p:par>
                            </p:childTnLst>
                          </p:cTn>
                        </p:par>
                      </p:childTnLst>
                    </p:cTn>
                  </p:par>
                  <p:par>
                    <p:cTn id="192" fill="hold">
                      <p:stCondLst>
                        <p:cond delay="indefinite"/>
                      </p:stCondLst>
                      <p:childTnLst>
                        <p:par>
                          <p:cTn id="193" fill="hold">
                            <p:stCondLst>
                              <p:cond delay="0"/>
                            </p:stCondLst>
                            <p:childTnLst>
                              <p:par>
                                <p:cTn id="194" nodeType="clickEffect" fill="hold" presetClass="entr" presetID="10">
                                  <p:stCondLst>
                                    <p:cond delay="0"/>
                                  </p:stCondLst>
                                  <p:childTnLst>
                                    <p:set>
                                      <p:cBhvr>
                                        <p:cTn id="195" dur="1" fill="hold">
                                          <p:stCondLst>
                                            <p:cond delay="0"/>
                                          </p:stCondLst>
                                        </p:cTn>
                                        <p:tgtEl>
                                          <p:spTgt spid="160">
                                            <p:txEl>
                                              <p:pRg st="2" end="2"/>
                                            </p:txEl>
                                          </p:spTgt>
                                        </p:tgtEl>
                                        <p:attrNameLst>
                                          <p:attrName>style.visibility</p:attrName>
                                        </p:attrNameLst>
                                      </p:cBhvr>
                                      <p:to>
                                        <p:strVal val="visible"/>
                                      </p:to>
                                    </p:set>
                                    <p:animEffect filter="fade" transition="in">
                                      <p:cBhvr additive="repl">
                                        <p:cTn id="196" dur="1000"/>
                                        <p:tgtEl>
                                          <p:spTgt spid="160">
                                            <p:txEl>
                                              <p:pRg st="2" end="2"/>
                                            </p:txEl>
                                          </p:spTgt>
                                        </p:tgtEl>
                                      </p:cBhvr>
                                    </p:animEffect>
                                  </p:childTnLst>
                                </p:cTn>
                              </p:par>
                            </p:childTnLst>
                          </p:cTn>
                        </p:par>
                      </p:childTnLst>
                    </p:cTn>
                  </p:par>
                  <p:par>
                    <p:cTn id="197" fill="hold">
                      <p:stCondLst>
                        <p:cond delay="indefinite"/>
                      </p:stCondLst>
                      <p:childTnLst>
                        <p:par>
                          <p:cTn id="198" fill="hold">
                            <p:stCondLst>
                              <p:cond delay="0"/>
                            </p:stCondLst>
                            <p:childTnLst>
                              <p:par>
                                <p:cTn id="199" nodeType="clickEffect" fill="hold" presetClass="entr" presetID="10">
                                  <p:stCondLst>
                                    <p:cond delay="0"/>
                                  </p:stCondLst>
                                  <p:childTnLst>
                                    <p:set>
                                      <p:cBhvr>
                                        <p:cTn id="200" dur="1" fill="hold">
                                          <p:stCondLst>
                                            <p:cond delay="0"/>
                                          </p:stCondLst>
                                        </p:cTn>
                                        <p:tgtEl>
                                          <p:spTgt spid="160">
                                            <p:txEl>
                                              <p:pRg st="3" end="3"/>
                                            </p:txEl>
                                          </p:spTgt>
                                        </p:tgtEl>
                                        <p:attrNameLst>
                                          <p:attrName>style.visibility</p:attrName>
                                        </p:attrNameLst>
                                      </p:cBhvr>
                                      <p:to>
                                        <p:strVal val="visible"/>
                                      </p:to>
                                    </p:set>
                                    <p:animEffect filter="fade" transition="in">
                                      <p:cBhvr additive="repl">
                                        <p:cTn id="201" dur="1000"/>
                                        <p:tgtEl>
                                          <p:spTgt spid="160">
                                            <p:txEl>
                                              <p:pRg st="3" end="3"/>
                                            </p:txEl>
                                          </p:spTgt>
                                        </p:tgtEl>
                                      </p:cBhvr>
                                    </p:animEffect>
                                  </p:childTnLst>
                                </p:cTn>
                              </p:par>
                            </p:childTnLst>
                          </p:cTn>
                        </p:par>
                      </p:childTnLst>
                    </p:cTn>
                  </p:par>
                  <p:par>
                    <p:cTn id="202" fill="hold">
                      <p:stCondLst>
                        <p:cond delay="indefinite"/>
                      </p:stCondLst>
                      <p:childTnLst>
                        <p:par>
                          <p:cTn id="203" fill="hold">
                            <p:stCondLst>
                              <p:cond delay="0"/>
                            </p:stCondLst>
                            <p:childTnLst>
                              <p:par>
                                <p:cTn id="204" nodeType="clickEffect" fill="hold" presetClass="entr" presetID="10">
                                  <p:stCondLst>
                                    <p:cond delay="0"/>
                                  </p:stCondLst>
                                  <p:childTnLst>
                                    <p:set>
                                      <p:cBhvr>
                                        <p:cTn id="205" dur="1" fill="hold">
                                          <p:stCondLst>
                                            <p:cond delay="0"/>
                                          </p:stCondLst>
                                        </p:cTn>
                                        <p:tgtEl>
                                          <p:spTgt spid="160">
                                            <p:txEl>
                                              <p:pRg st="4" end="4"/>
                                            </p:txEl>
                                          </p:spTgt>
                                        </p:tgtEl>
                                        <p:attrNameLst>
                                          <p:attrName>style.visibility</p:attrName>
                                        </p:attrNameLst>
                                      </p:cBhvr>
                                      <p:to>
                                        <p:strVal val="visible"/>
                                      </p:to>
                                    </p:set>
                                    <p:animEffect filter="fade" transition="in">
                                      <p:cBhvr additive="repl">
                                        <p:cTn id="206" dur="1000"/>
                                        <p:tgtEl>
                                          <p:spTgt spid="160">
                                            <p:txEl>
                                              <p:pRg st="4" end="4"/>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1" name="PlaceHolder 1"/>
          <p:cNvSpPr>
            <a:spLocks noGrp="1"/>
          </p:cNvSpPr>
          <p:nvPr>
            <p:ph/>
          </p:nvPr>
        </p:nvSpPr>
        <p:spPr>
          <a:xfrm>
            <a:off x="457200" y="580320"/>
            <a:ext cx="8457840" cy="5743800"/>
          </a:xfrm>
          <a:prstGeom prst="rect">
            <a:avLst/>
          </a:prstGeom>
          <a:noFill/>
          <a:ln w="0">
            <a:noFill/>
          </a:ln>
        </p:spPr>
        <p:txBody>
          <a:bodyPr lIns="91440" rIns="91440" tIns="45720" bIns="45720" anchor="t">
            <a:normAutofit/>
          </a:bodyPr>
          <a:p>
            <a:pPr marL="274320" indent="-274320">
              <a:lnSpc>
                <a:spcPct val="100000"/>
              </a:lnSpc>
              <a:buClr>
                <a:srgbClr val="0bd0d9"/>
              </a:buClr>
              <a:buFont typeface="Noto Sans Symbols"/>
              <a:buChar char="⚫"/>
            </a:pPr>
            <a:r>
              <a:rPr b="1" lang="en-US" sz="2600" strike="noStrike" u="none">
                <a:solidFill>
                  <a:schemeClr val="dk1"/>
                </a:solidFill>
                <a:effectLst/>
                <a:uFillTx/>
                <a:latin typeface="Constantia"/>
                <a:ea typeface="Constantia"/>
              </a:rPr>
              <a:t>Elasticity</a:t>
            </a:r>
            <a:r>
              <a:rPr b="0" lang="en-US" sz="2600" strike="noStrike" u="none">
                <a:solidFill>
                  <a:schemeClr val="dk1"/>
                </a:solidFill>
                <a:effectLst/>
                <a:uFillTx/>
                <a:latin typeface="Constantia"/>
                <a:ea typeface="Constantia"/>
              </a:rPr>
              <a:t>: Scale the computing supplies based on demand. </a:t>
            </a:r>
            <a:endParaRPr b="0" lang="en-IN" sz="2600" strike="noStrike" u="none">
              <a:solidFill>
                <a:srgbClr val="000000"/>
              </a:solidFill>
              <a:effectLst/>
              <a:uFillTx/>
              <a:latin typeface="Arial"/>
            </a:endParaRPr>
          </a:p>
          <a:p>
            <a:pPr marL="274320" indent="-274320">
              <a:lnSpc>
                <a:spcPct val="100000"/>
              </a:lnSpc>
              <a:spcBef>
                <a:spcPts val="519"/>
              </a:spcBef>
              <a:buClr>
                <a:srgbClr val="0bd0d9"/>
              </a:buClr>
              <a:buFont typeface="Noto Sans Symbols"/>
              <a:buChar char="⚫"/>
            </a:pPr>
            <a:r>
              <a:rPr b="1" lang="en-US" sz="2600" strike="noStrike" u="none">
                <a:solidFill>
                  <a:schemeClr val="dk1"/>
                </a:solidFill>
                <a:effectLst/>
                <a:uFillTx/>
                <a:latin typeface="Constantia"/>
                <a:ea typeface="Constantia"/>
              </a:rPr>
              <a:t>Cohesiveness</a:t>
            </a:r>
            <a:r>
              <a:rPr b="0" lang="en-US" sz="2600" strike="noStrike" u="none">
                <a:solidFill>
                  <a:schemeClr val="dk1"/>
                </a:solidFill>
                <a:effectLst/>
                <a:uFillTx/>
                <a:latin typeface="Constantia"/>
                <a:ea typeface="Constantia"/>
              </a:rPr>
              <a:t>: The four quintessence building-blocks using which services (storage, computing, messaging and datasets) are created from scratch currently work well and give a whole result through a large type of request for paid job domains. </a:t>
            </a:r>
            <a:endParaRPr b="0" lang="en-IN" sz="2600" strike="noStrike" u="none">
              <a:solidFill>
                <a:srgbClr val="000000"/>
              </a:solidFill>
              <a:effectLst/>
              <a:uFillTx/>
              <a:latin typeface="Arial"/>
            </a:endParaRPr>
          </a:p>
          <a:p>
            <a:pPr marL="274320" indent="-274320">
              <a:lnSpc>
                <a:spcPct val="100000"/>
              </a:lnSpc>
              <a:spcBef>
                <a:spcPts val="519"/>
              </a:spcBef>
              <a:buClr>
                <a:srgbClr val="0bd0d9"/>
              </a:buClr>
              <a:buFont typeface="Noto Sans Symbols"/>
              <a:buChar char="⚫"/>
            </a:pPr>
            <a:r>
              <a:rPr b="1" lang="en-US" sz="2600" strike="noStrike" u="none">
                <a:solidFill>
                  <a:schemeClr val="dk1"/>
                </a:solidFill>
                <a:effectLst/>
                <a:uFillTx/>
                <a:latin typeface="Constantia"/>
                <a:ea typeface="Constantia"/>
              </a:rPr>
              <a:t>Community</a:t>
            </a:r>
            <a:r>
              <a:rPr b="0" lang="en-US" sz="2600" strike="noStrike" u="none">
                <a:solidFill>
                  <a:schemeClr val="dk1"/>
                </a:solidFill>
                <a:effectLst/>
                <a:uFillTx/>
                <a:latin typeface="Constantia"/>
                <a:ea typeface="Constantia"/>
              </a:rPr>
              <a:t>: Tap into the vibrant and dynamic customer community that is propelling the extensive adoption of these web services and is bringing ahead sole requests for paid jobs assembled on this infrastructure.</a:t>
            </a:r>
            <a:endParaRPr b="0" lang="en-IN" sz="26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timing>
    <p:tnLst>
      <p:par>
        <p:cTn id="207" dur="indefinite" restart="never" nodeType="tmRoot">
          <p:childTnLst>
            <p:seq>
              <p:cTn id="208" dur="indefinite" nodeType="mainSeq">
                <p:childTnLst>
                  <p:par>
                    <p:cTn id="209" fill="hold">
                      <p:stCondLst>
                        <p:cond delay="indefinite"/>
                      </p:stCondLst>
                      <p:childTnLst>
                        <p:par>
                          <p:cTn id="210" fill="hold">
                            <p:stCondLst>
                              <p:cond delay="0"/>
                            </p:stCondLst>
                            <p:childTnLst>
                              <p:par>
                                <p:cTn id="211" nodeType="clickEffect" fill="hold" presetClass="entr" presetID="42">
                                  <p:stCondLst>
                                    <p:cond delay="0"/>
                                  </p:stCondLst>
                                  <p:childTnLst>
                                    <p:set>
                                      <p:cBhvr>
                                        <p:cTn id="212" dur="1" fill="hold">
                                          <p:stCondLst>
                                            <p:cond delay="0"/>
                                          </p:stCondLst>
                                        </p:cTn>
                                        <p:tgtEl>
                                          <p:spTgt spid="161">
                                            <p:txEl>
                                              <p:pRg st="0" end="0"/>
                                            </p:txEl>
                                          </p:spTgt>
                                        </p:tgtEl>
                                        <p:attrNameLst>
                                          <p:attrName>style.visibility</p:attrName>
                                        </p:attrNameLst>
                                      </p:cBhvr>
                                      <p:to>
                                        <p:strVal val="visible"/>
                                      </p:to>
                                    </p:set>
                                    <p:animEffect filter="fade" transition="in">
                                      <p:cBhvr additive="repl">
                                        <p:cTn id="213" dur="1000"/>
                                        <p:tgtEl>
                                          <p:spTgt spid="161">
                                            <p:txEl>
                                              <p:pRg st="0" end="0"/>
                                            </p:txEl>
                                          </p:spTgt>
                                        </p:tgtEl>
                                      </p:cBhvr>
                                    </p:animEffect>
                                    <p:anim calcmode="lin" valueType="num">
                                      <p:cBhvr additive="repl">
                                        <p:cTn id="214" dur="1000" fill="hold"/>
                                        <p:tgtEl>
                                          <p:spTgt spid="161">
                                            <p:txEl>
                                              <p:pRg st="0" end="0"/>
                                            </p:txEl>
                                          </p:spTgt>
                                        </p:tgtEl>
                                        <p:attrNameLst>
                                          <p:attrName>ppt_x</p:attrName>
                                        </p:attrNameLst>
                                      </p:cBhvr>
                                      <p:tavLst>
                                        <p:tav tm="0">
                                          <p:val>
                                            <p:strVal val="#ppt_x"/>
                                          </p:val>
                                        </p:tav>
                                        <p:tav tm="100000">
                                          <p:val>
                                            <p:strVal val="#ppt_x"/>
                                          </p:val>
                                        </p:tav>
                                      </p:tavLst>
                                    </p:anim>
                                    <p:anim calcmode="lin" valueType="num">
                                      <p:cBhvr additive="repl">
                                        <p:cTn id="215" dur="1000" fill="hold"/>
                                        <p:tgtEl>
                                          <p:spTgt spid="16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16" fill="hold">
                      <p:stCondLst>
                        <p:cond delay="indefinite"/>
                      </p:stCondLst>
                      <p:childTnLst>
                        <p:par>
                          <p:cTn id="217" fill="hold">
                            <p:stCondLst>
                              <p:cond delay="0"/>
                            </p:stCondLst>
                            <p:childTnLst>
                              <p:par>
                                <p:cTn id="218" nodeType="clickEffect" fill="hold" presetClass="entr" presetID="42">
                                  <p:stCondLst>
                                    <p:cond delay="0"/>
                                  </p:stCondLst>
                                  <p:childTnLst>
                                    <p:set>
                                      <p:cBhvr>
                                        <p:cTn id="219" dur="1" fill="hold">
                                          <p:stCondLst>
                                            <p:cond delay="0"/>
                                          </p:stCondLst>
                                        </p:cTn>
                                        <p:tgtEl>
                                          <p:spTgt spid="161">
                                            <p:txEl>
                                              <p:pRg st="1" end="1"/>
                                            </p:txEl>
                                          </p:spTgt>
                                        </p:tgtEl>
                                        <p:attrNameLst>
                                          <p:attrName>style.visibility</p:attrName>
                                        </p:attrNameLst>
                                      </p:cBhvr>
                                      <p:to>
                                        <p:strVal val="visible"/>
                                      </p:to>
                                    </p:set>
                                    <p:animEffect filter="fade" transition="in">
                                      <p:cBhvr additive="repl">
                                        <p:cTn id="220" dur="1000"/>
                                        <p:tgtEl>
                                          <p:spTgt spid="161">
                                            <p:txEl>
                                              <p:pRg st="1" end="1"/>
                                            </p:txEl>
                                          </p:spTgt>
                                        </p:tgtEl>
                                      </p:cBhvr>
                                    </p:animEffect>
                                    <p:anim calcmode="lin" valueType="num">
                                      <p:cBhvr additive="repl">
                                        <p:cTn id="221" dur="1000" fill="hold"/>
                                        <p:tgtEl>
                                          <p:spTgt spid="161">
                                            <p:txEl>
                                              <p:pRg st="1" end="1"/>
                                            </p:txEl>
                                          </p:spTgt>
                                        </p:tgtEl>
                                        <p:attrNameLst>
                                          <p:attrName>ppt_x</p:attrName>
                                        </p:attrNameLst>
                                      </p:cBhvr>
                                      <p:tavLst>
                                        <p:tav tm="0">
                                          <p:val>
                                            <p:strVal val="#ppt_x"/>
                                          </p:val>
                                        </p:tav>
                                        <p:tav tm="100000">
                                          <p:val>
                                            <p:strVal val="#ppt_x"/>
                                          </p:val>
                                        </p:tav>
                                      </p:tavLst>
                                    </p:anim>
                                    <p:anim calcmode="lin" valueType="num">
                                      <p:cBhvr additive="repl">
                                        <p:cTn id="222" dur="1000" fill="hold"/>
                                        <p:tgtEl>
                                          <p:spTgt spid="161">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3" fill="hold">
                      <p:stCondLst>
                        <p:cond delay="indefinite"/>
                      </p:stCondLst>
                      <p:childTnLst>
                        <p:par>
                          <p:cTn id="224" fill="hold">
                            <p:stCondLst>
                              <p:cond delay="0"/>
                            </p:stCondLst>
                            <p:childTnLst>
                              <p:par>
                                <p:cTn id="225" nodeType="clickEffect" fill="hold" presetClass="entr" presetID="42">
                                  <p:stCondLst>
                                    <p:cond delay="0"/>
                                  </p:stCondLst>
                                  <p:childTnLst>
                                    <p:set>
                                      <p:cBhvr>
                                        <p:cTn id="226" dur="1" fill="hold">
                                          <p:stCondLst>
                                            <p:cond delay="0"/>
                                          </p:stCondLst>
                                        </p:cTn>
                                        <p:tgtEl>
                                          <p:spTgt spid="161">
                                            <p:txEl>
                                              <p:pRg st="2" end="2"/>
                                            </p:txEl>
                                          </p:spTgt>
                                        </p:tgtEl>
                                        <p:attrNameLst>
                                          <p:attrName>style.visibility</p:attrName>
                                        </p:attrNameLst>
                                      </p:cBhvr>
                                      <p:to>
                                        <p:strVal val="visible"/>
                                      </p:to>
                                    </p:set>
                                    <p:animEffect filter="fade" transition="in">
                                      <p:cBhvr additive="repl">
                                        <p:cTn id="227" dur="1000"/>
                                        <p:tgtEl>
                                          <p:spTgt spid="161">
                                            <p:txEl>
                                              <p:pRg st="2" end="2"/>
                                            </p:txEl>
                                          </p:spTgt>
                                        </p:tgtEl>
                                      </p:cBhvr>
                                    </p:animEffect>
                                    <p:anim calcmode="lin" valueType="num">
                                      <p:cBhvr additive="repl">
                                        <p:cTn id="228" dur="1000" fill="hold"/>
                                        <p:tgtEl>
                                          <p:spTgt spid="161">
                                            <p:txEl>
                                              <p:pRg st="2" end="2"/>
                                            </p:txEl>
                                          </p:spTgt>
                                        </p:tgtEl>
                                        <p:attrNameLst>
                                          <p:attrName>ppt_x</p:attrName>
                                        </p:attrNameLst>
                                      </p:cBhvr>
                                      <p:tavLst>
                                        <p:tav tm="0">
                                          <p:val>
                                            <p:strVal val="#ppt_x"/>
                                          </p:val>
                                        </p:tav>
                                        <p:tav tm="100000">
                                          <p:val>
                                            <p:strVal val="#ppt_x"/>
                                          </p:val>
                                        </p:tav>
                                      </p:tavLst>
                                    </p:anim>
                                    <p:anim calcmode="lin" valueType="num">
                                      <p:cBhvr additive="repl">
                                        <p:cTn id="229" dur="1000" fill="hold"/>
                                        <p:tgtEl>
                                          <p:spTgt spid="161">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2" name="PlaceHolder 1"/>
          <p:cNvSpPr>
            <a:spLocks noGrp="1"/>
          </p:cNvSpPr>
          <p:nvPr>
            <p:ph type="title"/>
          </p:nvPr>
        </p:nvSpPr>
        <p:spPr>
          <a:xfrm>
            <a:off x="457200" y="304920"/>
            <a:ext cx="8229240" cy="1142640"/>
          </a:xfrm>
          <a:prstGeom prst="rect">
            <a:avLst/>
          </a:prstGeom>
          <a:noFill/>
          <a:ln w="0">
            <a:noFill/>
          </a:ln>
        </p:spPr>
        <p:txBody>
          <a:bodyPr lIns="0" rIns="0" tIns="45720" bIns="0" anchor="b">
            <a:normAutofit/>
          </a:bodyPr>
          <a:p>
            <a:pPr indent="0">
              <a:lnSpc>
                <a:spcPct val="100000"/>
              </a:lnSpc>
              <a:buNone/>
              <a:tabLst>
                <a:tab algn="l" pos="0"/>
              </a:tabLst>
            </a:pPr>
            <a:r>
              <a:rPr b="0" lang="en-US" sz="5000" strike="noStrike" u="none">
                <a:solidFill>
                  <a:schemeClr val="dk2"/>
                </a:solidFill>
                <a:effectLst/>
                <a:uFillTx/>
                <a:latin typeface="Calibri"/>
                <a:ea typeface="Calibri"/>
              </a:rPr>
              <a:t>AWS</a:t>
            </a:r>
            <a:endParaRPr b="0" lang="en-IN" sz="5000" strike="noStrike" u="none">
              <a:solidFill>
                <a:srgbClr val="000000"/>
              </a:solidFill>
              <a:effectLst/>
              <a:uFillTx/>
              <a:latin typeface="Arial"/>
            </a:endParaRPr>
          </a:p>
        </p:txBody>
      </p:sp>
      <p:sp>
        <p:nvSpPr>
          <p:cNvPr id="163" name="PlaceHolder 2"/>
          <p:cNvSpPr>
            <a:spLocks noGrp="1"/>
          </p:cNvSpPr>
          <p:nvPr>
            <p:ph/>
          </p:nvPr>
        </p:nvSpPr>
        <p:spPr>
          <a:xfrm>
            <a:off x="380880" y="1447920"/>
            <a:ext cx="8490240" cy="4388760"/>
          </a:xfrm>
          <a:prstGeom prst="rect">
            <a:avLst/>
          </a:prstGeom>
          <a:noFill/>
          <a:ln w="0">
            <a:noFill/>
          </a:ln>
        </p:spPr>
        <p:txBody>
          <a:bodyPr lIns="91440" rIns="91440" tIns="45720" bIns="45720" anchor="t">
            <a:normAutofit fontScale="92500" lnSpcReduction="9999"/>
          </a:bodyPr>
          <a:p>
            <a:pPr marL="274320" indent="-274320">
              <a:lnSpc>
                <a:spcPct val="100000"/>
              </a:lnSpc>
              <a:buClr>
                <a:srgbClr val="0bd0d9"/>
              </a:buClr>
              <a:buSzPct val="95000"/>
              <a:buFont typeface="Noto Sans Symbols"/>
              <a:buChar char="⚫"/>
            </a:pPr>
            <a:r>
              <a:rPr b="0" lang="en-US" sz="2600" strike="noStrike" u="none">
                <a:solidFill>
                  <a:schemeClr val="dk1"/>
                </a:solidFill>
                <a:effectLst/>
                <a:uFillTx/>
                <a:latin typeface="Constantia"/>
                <a:ea typeface="Constantia"/>
              </a:rPr>
              <a:t>There are two grades of supports accessible for users of Amazon Web Services: </a:t>
            </a:r>
            <a:endParaRPr b="0" lang="en-IN" sz="2600" strike="noStrike" u="none">
              <a:solidFill>
                <a:srgbClr val="000000"/>
              </a:solidFill>
              <a:effectLst/>
              <a:uFillTx/>
              <a:latin typeface="Arial"/>
            </a:endParaRPr>
          </a:p>
          <a:p>
            <a:pPr marL="365760" indent="0">
              <a:lnSpc>
                <a:spcPct val="100000"/>
              </a:lnSpc>
              <a:spcBef>
                <a:spcPts val="445"/>
              </a:spcBef>
              <a:buNone/>
              <a:tabLst>
                <a:tab algn="l" pos="0"/>
              </a:tabLst>
            </a:pPr>
            <a:r>
              <a:rPr b="0" lang="en-US" sz="2400" strike="noStrike" u="none">
                <a:solidFill>
                  <a:schemeClr val="dk1"/>
                </a:solidFill>
                <a:effectLst/>
                <a:uFillTx/>
                <a:latin typeface="Constantia"/>
                <a:ea typeface="Constantia"/>
              </a:rPr>
              <a:t>1. Free forum-based support </a:t>
            </a:r>
            <a:endParaRPr b="0" lang="en-IN" sz="2400" strike="noStrike" u="none">
              <a:solidFill>
                <a:srgbClr val="000000"/>
              </a:solidFill>
              <a:effectLst/>
              <a:uFillTx/>
              <a:latin typeface="Arial"/>
            </a:endParaRPr>
          </a:p>
          <a:p>
            <a:pPr marL="365760" indent="0">
              <a:lnSpc>
                <a:spcPct val="100000"/>
              </a:lnSpc>
              <a:spcBef>
                <a:spcPts val="445"/>
              </a:spcBef>
              <a:buNone/>
              <a:tabLst>
                <a:tab algn="l" pos="0"/>
              </a:tabLst>
            </a:pPr>
            <a:r>
              <a:rPr b="0" lang="en-US" sz="2400" strike="noStrike" u="none">
                <a:solidFill>
                  <a:schemeClr val="dk1"/>
                </a:solidFill>
                <a:effectLst/>
                <a:uFillTx/>
                <a:latin typeface="Constantia"/>
                <a:ea typeface="Constantia"/>
              </a:rPr>
              <a:t>2. Paid support packages</a:t>
            </a:r>
            <a:endParaRPr b="0" lang="en-IN" sz="2400" strike="noStrike" u="none">
              <a:solidFill>
                <a:srgbClr val="000000"/>
              </a:solidFill>
              <a:effectLst/>
              <a:uFillTx/>
              <a:latin typeface="Arial"/>
            </a:endParaRPr>
          </a:p>
          <a:p>
            <a:pPr marL="343080" indent="-343080">
              <a:lnSpc>
                <a:spcPct val="100000"/>
              </a:lnSpc>
              <a:spcBef>
                <a:spcPts val="482"/>
              </a:spcBef>
              <a:buClr>
                <a:srgbClr val="0bd0d9"/>
              </a:buClr>
              <a:buSzPct val="95000"/>
              <a:buFont typeface="Noto Sans Symbols"/>
              <a:buChar char="⚫"/>
              <a:tabLst>
                <a:tab algn="l" pos="0"/>
              </a:tabLst>
            </a:pPr>
            <a:r>
              <a:rPr b="0" lang="en-US" sz="2600" strike="noStrike" u="none">
                <a:solidFill>
                  <a:schemeClr val="dk1"/>
                </a:solidFill>
                <a:effectLst/>
                <a:uFillTx/>
                <a:latin typeface="Constantia"/>
                <a:ea typeface="Constantia"/>
              </a:rPr>
              <a:t>Amazon publishes the well-being rank of all its web services in a dashboard (accessible publicly) that is revised with any issues about the services. </a:t>
            </a:r>
            <a:endParaRPr b="0" lang="en-IN" sz="2600" strike="noStrike" u="none">
              <a:solidFill>
                <a:srgbClr val="000000"/>
              </a:solidFill>
              <a:effectLst/>
              <a:uFillTx/>
              <a:latin typeface="Arial"/>
            </a:endParaRPr>
          </a:p>
          <a:p>
            <a:pPr marL="343080" indent="-343080">
              <a:lnSpc>
                <a:spcPct val="100000"/>
              </a:lnSpc>
              <a:spcBef>
                <a:spcPts val="482"/>
              </a:spcBef>
              <a:buClr>
                <a:srgbClr val="0bd0d9"/>
              </a:buClr>
              <a:buSzPct val="95000"/>
              <a:buFont typeface="Noto Sans Symbols"/>
              <a:buChar char="⚫"/>
              <a:tabLst>
                <a:tab algn="l" pos="0"/>
              </a:tabLst>
            </a:pPr>
            <a:r>
              <a:rPr b="0" lang="en-US" sz="2600" strike="noStrike" u="none">
                <a:solidFill>
                  <a:schemeClr val="dk1"/>
                </a:solidFill>
                <a:effectLst/>
                <a:uFillTx/>
                <a:latin typeface="Constantia"/>
                <a:ea typeface="Constantia"/>
              </a:rPr>
              <a:t>Amazon presents standards-based SOAP and REST interfaces for combining with each of the services. </a:t>
            </a:r>
            <a:endParaRPr b="0" lang="en-IN" sz="2600" strike="noStrike" u="none">
              <a:solidFill>
                <a:srgbClr val="000000"/>
              </a:solidFill>
              <a:effectLst/>
              <a:uFillTx/>
              <a:latin typeface="Arial"/>
            </a:endParaRPr>
          </a:p>
          <a:p>
            <a:pPr marL="343080" indent="-343080">
              <a:lnSpc>
                <a:spcPct val="100000"/>
              </a:lnSpc>
              <a:spcBef>
                <a:spcPts val="482"/>
              </a:spcBef>
              <a:buClr>
                <a:srgbClr val="0bd0d9"/>
              </a:buClr>
              <a:buSzPct val="95000"/>
              <a:buFont typeface="Noto Sans Symbols"/>
              <a:buChar char="⚫"/>
              <a:tabLst>
                <a:tab algn="l" pos="0"/>
              </a:tabLst>
            </a:pPr>
            <a:r>
              <a:rPr b="0" lang="en-US" sz="2600" strike="noStrike" u="none">
                <a:solidFill>
                  <a:schemeClr val="dk1"/>
                </a:solidFill>
                <a:effectLst/>
                <a:uFillTx/>
                <a:latin typeface="Constantia"/>
                <a:ea typeface="Constantia"/>
              </a:rPr>
              <a:t>Developer libraries either from Amazon or third parties are accessible in multiple languages, encompassing Ruby, Python, Java, Erlang and PHP, for broadcasting with these services.</a:t>
            </a:r>
            <a:endParaRPr b="0" lang="en-IN" sz="26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timing>
    <p:tnLst>
      <p:par>
        <p:cTn id="230" dur="indefinite" restart="never" nodeType="tmRoot">
          <p:childTnLst>
            <p:seq>
              <p:cTn id="231" dur="indefinite" nodeType="mainSeq">
                <p:childTnLst>
                  <p:par>
                    <p:cTn id="232" fill="hold">
                      <p:stCondLst>
                        <p:cond delay="indefinite"/>
                      </p:stCondLst>
                      <p:childTnLst>
                        <p:par>
                          <p:cTn id="233" fill="hold">
                            <p:stCondLst>
                              <p:cond delay="0"/>
                            </p:stCondLst>
                            <p:childTnLst>
                              <p:par>
                                <p:cTn id="234" nodeType="clickEffect" fill="hold" presetClass="entr" presetID="10">
                                  <p:stCondLst>
                                    <p:cond delay="0"/>
                                  </p:stCondLst>
                                  <p:childTnLst>
                                    <p:set>
                                      <p:cBhvr>
                                        <p:cTn id="235" dur="1" fill="hold">
                                          <p:stCondLst>
                                            <p:cond delay="0"/>
                                          </p:stCondLst>
                                        </p:cTn>
                                        <p:tgtEl>
                                          <p:spTgt spid="163">
                                            <p:txEl>
                                              <p:pRg st="0" end="0"/>
                                            </p:txEl>
                                          </p:spTgt>
                                        </p:tgtEl>
                                        <p:attrNameLst>
                                          <p:attrName>style.visibility</p:attrName>
                                        </p:attrNameLst>
                                      </p:cBhvr>
                                      <p:to>
                                        <p:strVal val="visible"/>
                                      </p:to>
                                    </p:set>
                                    <p:animEffect filter="fade" transition="in">
                                      <p:cBhvr additive="repl">
                                        <p:cTn id="236" dur="1000"/>
                                        <p:tgtEl>
                                          <p:spTgt spid="163">
                                            <p:txEl>
                                              <p:pRg st="0" end="0"/>
                                            </p:txEl>
                                          </p:spTgt>
                                        </p:tgtEl>
                                      </p:cBhvr>
                                    </p:animEffect>
                                  </p:childTnLst>
                                </p:cTn>
                              </p:par>
                            </p:childTnLst>
                          </p:cTn>
                        </p:par>
                      </p:childTnLst>
                    </p:cTn>
                  </p:par>
                  <p:par>
                    <p:cTn id="237" fill="hold">
                      <p:stCondLst>
                        <p:cond delay="indefinite"/>
                      </p:stCondLst>
                      <p:childTnLst>
                        <p:par>
                          <p:cTn id="238" fill="hold">
                            <p:stCondLst>
                              <p:cond delay="0"/>
                            </p:stCondLst>
                            <p:childTnLst>
                              <p:par>
                                <p:cTn id="239" nodeType="clickEffect" fill="hold" presetClass="entr" presetID="10">
                                  <p:stCondLst>
                                    <p:cond delay="0"/>
                                  </p:stCondLst>
                                  <p:childTnLst>
                                    <p:set>
                                      <p:cBhvr>
                                        <p:cTn id="240" dur="1" fill="hold">
                                          <p:stCondLst>
                                            <p:cond delay="0"/>
                                          </p:stCondLst>
                                        </p:cTn>
                                        <p:tgtEl>
                                          <p:spTgt spid="163">
                                            <p:txEl>
                                              <p:pRg st="1" end="1"/>
                                            </p:txEl>
                                          </p:spTgt>
                                        </p:tgtEl>
                                        <p:attrNameLst>
                                          <p:attrName>style.visibility</p:attrName>
                                        </p:attrNameLst>
                                      </p:cBhvr>
                                      <p:to>
                                        <p:strVal val="visible"/>
                                      </p:to>
                                    </p:set>
                                    <p:animEffect filter="fade" transition="in">
                                      <p:cBhvr additive="repl">
                                        <p:cTn id="241" dur="1000"/>
                                        <p:tgtEl>
                                          <p:spTgt spid="163">
                                            <p:txEl>
                                              <p:pRg st="1" end="1"/>
                                            </p:txEl>
                                          </p:spTgt>
                                        </p:tgtEl>
                                      </p:cBhvr>
                                    </p:animEffect>
                                  </p:childTnLst>
                                </p:cTn>
                              </p:par>
                            </p:childTnLst>
                          </p:cTn>
                        </p:par>
                      </p:childTnLst>
                    </p:cTn>
                  </p:par>
                  <p:par>
                    <p:cTn id="242" fill="hold">
                      <p:stCondLst>
                        <p:cond delay="indefinite"/>
                      </p:stCondLst>
                      <p:childTnLst>
                        <p:par>
                          <p:cTn id="243" fill="hold">
                            <p:stCondLst>
                              <p:cond delay="0"/>
                            </p:stCondLst>
                            <p:childTnLst>
                              <p:par>
                                <p:cTn id="244" nodeType="clickEffect" fill="hold" presetClass="entr" presetID="10">
                                  <p:stCondLst>
                                    <p:cond delay="0"/>
                                  </p:stCondLst>
                                  <p:childTnLst>
                                    <p:set>
                                      <p:cBhvr>
                                        <p:cTn id="245" dur="1" fill="hold">
                                          <p:stCondLst>
                                            <p:cond delay="0"/>
                                          </p:stCondLst>
                                        </p:cTn>
                                        <p:tgtEl>
                                          <p:spTgt spid="163">
                                            <p:txEl>
                                              <p:pRg st="2" end="2"/>
                                            </p:txEl>
                                          </p:spTgt>
                                        </p:tgtEl>
                                        <p:attrNameLst>
                                          <p:attrName>style.visibility</p:attrName>
                                        </p:attrNameLst>
                                      </p:cBhvr>
                                      <p:to>
                                        <p:strVal val="visible"/>
                                      </p:to>
                                    </p:set>
                                    <p:animEffect filter="fade" transition="in">
                                      <p:cBhvr additive="repl">
                                        <p:cTn id="246" dur="1000"/>
                                        <p:tgtEl>
                                          <p:spTgt spid="163">
                                            <p:txEl>
                                              <p:pRg st="2" end="2"/>
                                            </p:txEl>
                                          </p:spTgt>
                                        </p:tgtEl>
                                      </p:cBhvr>
                                    </p:animEffect>
                                  </p:childTnLst>
                                </p:cTn>
                              </p:par>
                            </p:childTnLst>
                          </p:cTn>
                        </p:par>
                      </p:childTnLst>
                    </p:cTn>
                  </p:par>
                  <p:par>
                    <p:cTn id="247" fill="hold">
                      <p:stCondLst>
                        <p:cond delay="indefinite"/>
                      </p:stCondLst>
                      <p:childTnLst>
                        <p:par>
                          <p:cTn id="248" fill="hold">
                            <p:stCondLst>
                              <p:cond delay="0"/>
                            </p:stCondLst>
                            <p:childTnLst>
                              <p:par>
                                <p:cTn id="249" nodeType="clickEffect" fill="hold" presetClass="entr" presetID="10">
                                  <p:stCondLst>
                                    <p:cond delay="0"/>
                                  </p:stCondLst>
                                  <p:childTnLst>
                                    <p:set>
                                      <p:cBhvr>
                                        <p:cTn id="250" dur="1" fill="hold">
                                          <p:stCondLst>
                                            <p:cond delay="0"/>
                                          </p:stCondLst>
                                        </p:cTn>
                                        <p:tgtEl>
                                          <p:spTgt spid="163">
                                            <p:txEl>
                                              <p:pRg st="3" end="3"/>
                                            </p:txEl>
                                          </p:spTgt>
                                        </p:tgtEl>
                                        <p:attrNameLst>
                                          <p:attrName>style.visibility</p:attrName>
                                        </p:attrNameLst>
                                      </p:cBhvr>
                                      <p:to>
                                        <p:strVal val="visible"/>
                                      </p:to>
                                    </p:set>
                                    <p:animEffect filter="fade" transition="in">
                                      <p:cBhvr additive="repl">
                                        <p:cTn id="251" dur="1000"/>
                                        <p:tgtEl>
                                          <p:spTgt spid="163">
                                            <p:txEl>
                                              <p:pRg st="3" end="3"/>
                                            </p:txEl>
                                          </p:spTgt>
                                        </p:tgtEl>
                                      </p:cBhvr>
                                    </p:animEffect>
                                  </p:childTnLst>
                                </p:cTn>
                              </p:par>
                            </p:childTnLst>
                          </p:cTn>
                        </p:par>
                      </p:childTnLst>
                    </p:cTn>
                  </p:par>
                  <p:par>
                    <p:cTn id="252" fill="hold">
                      <p:stCondLst>
                        <p:cond delay="indefinite"/>
                      </p:stCondLst>
                      <p:childTnLst>
                        <p:par>
                          <p:cTn id="253" fill="hold">
                            <p:stCondLst>
                              <p:cond delay="0"/>
                            </p:stCondLst>
                            <p:childTnLst>
                              <p:par>
                                <p:cTn id="254" nodeType="clickEffect" fill="hold" presetClass="entr" presetID="10">
                                  <p:stCondLst>
                                    <p:cond delay="0"/>
                                  </p:stCondLst>
                                  <p:childTnLst>
                                    <p:set>
                                      <p:cBhvr>
                                        <p:cTn id="255" dur="1" fill="hold">
                                          <p:stCondLst>
                                            <p:cond delay="0"/>
                                          </p:stCondLst>
                                        </p:cTn>
                                        <p:tgtEl>
                                          <p:spTgt spid="163">
                                            <p:txEl>
                                              <p:pRg st="4" end="4"/>
                                            </p:txEl>
                                          </p:spTgt>
                                        </p:tgtEl>
                                        <p:attrNameLst>
                                          <p:attrName>style.visibility</p:attrName>
                                        </p:attrNameLst>
                                      </p:cBhvr>
                                      <p:to>
                                        <p:strVal val="visible"/>
                                      </p:to>
                                    </p:set>
                                    <p:animEffect filter="fade" transition="in">
                                      <p:cBhvr additive="repl">
                                        <p:cTn id="256" dur="1000"/>
                                        <p:tgtEl>
                                          <p:spTgt spid="163">
                                            <p:txEl>
                                              <p:pRg st="4" end="4"/>
                                            </p:txEl>
                                          </p:spTgt>
                                        </p:tgtEl>
                                      </p:cBhvr>
                                    </p:animEffect>
                                  </p:childTnLst>
                                </p:cTn>
                              </p:par>
                            </p:childTnLst>
                          </p:cTn>
                        </p:par>
                      </p:childTnLst>
                    </p:cTn>
                  </p:par>
                  <p:par>
                    <p:cTn id="257" fill="hold">
                      <p:stCondLst>
                        <p:cond delay="indefinite"/>
                      </p:stCondLst>
                      <p:childTnLst>
                        <p:par>
                          <p:cTn id="258" fill="hold">
                            <p:stCondLst>
                              <p:cond delay="0"/>
                            </p:stCondLst>
                            <p:childTnLst>
                              <p:par>
                                <p:cTn id="259" nodeType="clickEffect" fill="hold" presetClass="entr" presetID="10">
                                  <p:stCondLst>
                                    <p:cond delay="0"/>
                                  </p:stCondLst>
                                  <p:childTnLst>
                                    <p:set>
                                      <p:cBhvr>
                                        <p:cTn id="260" dur="1" fill="hold">
                                          <p:stCondLst>
                                            <p:cond delay="0"/>
                                          </p:stCondLst>
                                        </p:cTn>
                                        <p:tgtEl>
                                          <p:spTgt spid="163">
                                            <p:txEl>
                                              <p:pRg st="5" end="5"/>
                                            </p:txEl>
                                          </p:spTgt>
                                        </p:tgtEl>
                                        <p:attrNameLst>
                                          <p:attrName>style.visibility</p:attrName>
                                        </p:attrNameLst>
                                      </p:cBhvr>
                                      <p:to>
                                        <p:strVal val="visible"/>
                                      </p:to>
                                    </p:set>
                                    <p:animEffect filter="fade" transition="in">
                                      <p:cBhvr additive="repl">
                                        <p:cTn id="261" dur="1000"/>
                                        <p:tgtEl>
                                          <p:spTgt spid="163">
                                            <p:txEl>
                                              <p:pRg st="5" end="5"/>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4" name="PlaceHolder 1"/>
          <p:cNvSpPr>
            <a:spLocks noGrp="1"/>
          </p:cNvSpPr>
          <p:nvPr>
            <p:ph type="title"/>
          </p:nvPr>
        </p:nvSpPr>
        <p:spPr>
          <a:xfrm>
            <a:off x="152280" y="228600"/>
            <a:ext cx="8991360" cy="914040"/>
          </a:xfrm>
          <a:prstGeom prst="rect">
            <a:avLst/>
          </a:prstGeom>
          <a:noFill/>
          <a:ln w="0">
            <a:noFill/>
          </a:ln>
        </p:spPr>
        <p:txBody>
          <a:bodyPr lIns="0" rIns="0" tIns="45720" bIns="0" anchor="b">
            <a:noAutofit/>
          </a:bodyPr>
          <a:p>
            <a:pPr indent="0">
              <a:lnSpc>
                <a:spcPct val="100000"/>
              </a:lnSpc>
              <a:buNone/>
              <a:tabLst>
                <a:tab algn="l" pos="0"/>
              </a:tabLst>
            </a:pPr>
            <a:r>
              <a:rPr b="0" lang="en-US" sz="3600" strike="noStrike" u="none">
                <a:solidFill>
                  <a:schemeClr val="dk2"/>
                </a:solidFill>
                <a:effectLst/>
                <a:uFillTx/>
                <a:latin typeface="Calibri"/>
                <a:ea typeface="Calibri"/>
              </a:rPr>
              <a:t>Amazon S3 (Storage): Simple Storage Service</a:t>
            </a:r>
            <a:endParaRPr b="0" lang="en-IN" sz="3600" strike="noStrike" u="none">
              <a:solidFill>
                <a:srgbClr val="000000"/>
              </a:solidFill>
              <a:effectLst/>
              <a:uFillTx/>
              <a:latin typeface="Arial"/>
            </a:endParaRPr>
          </a:p>
        </p:txBody>
      </p:sp>
      <p:sp>
        <p:nvSpPr>
          <p:cNvPr id="165" name="PlaceHolder 2"/>
          <p:cNvSpPr>
            <a:spLocks noGrp="1"/>
          </p:cNvSpPr>
          <p:nvPr>
            <p:ph/>
          </p:nvPr>
        </p:nvSpPr>
        <p:spPr>
          <a:xfrm>
            <a:off x="457200" y="1143000"/>
            <a:ext cx="8686440" cy="5333760"/>
          </a:xfrm>
          <a:prstGeom prst="rect">
            <a:avLst/>
          </a:prstGeom>
          <a:noFill/>
          <a:ln w="0">
            <a:noFill/>
          </a:ln>
        </p:spPr>
        <p:txBody>
          <a:bodyPr lIns="91440" rIns="91440" tIns="45720" bIns="45720" anchor="t">
            <a:normAutofit/>
          </a:bodyPr>
          <a:p>
            <a:pPr marL="274320" indent="-274320">
              <a:lnSpc>
                <a:spcPct val="100000"/>
              </a:lnSpc>
              <a:buClr>
                <a:srgbClr val="0bd0d9"/>
              </a:buClr>
              <a:buFont typeface="Noto Sans Symbols"/>
              <a:buChar char="⚫"/>
            </a:pPr>
            <a:r>
              <a:rPr b="0" lang="en-US" sz="2400" strike="noStrike" u="none">
                <a:solidFill>
                  <a:schemeClr val="dk1"/>
                </a:solidFill>
                <a:effectLst/>
                <a:uFillTx/>
                <a:latin typeface="Constantia"/>
                <a:ea typeface="Constantia"/>
              </a:rPr>
              <a:t>Presents a web service interface for the storage and retrieval of data. </a:t>
            </a:r>
            <a:endParaRPr b="0" lang="en-IN" sz="2400" strike="noStrike" u="none">
              <a:solidFill>
                <a:srgbClr val="000000"/>
              </a:solidFill>
              <a:effectLst/>
              <a:uFillTx/>
              <a:latin typeface="Arial"/>
            </a:endParaRPr>
          </a:p>
          <a:p>
            <a:pPr marL="274320" indent="-274320">
              <a:lnSpc>
                <a:spcPct val="100000"/>
              </a:lnSpc>
              <a:spcBef>
                <a:spcPts val="519"/>
              </a:spcBef>
              <a:buClr>
                <a:srgbClr val="0bd0d9"/>
              </a:buClr>
              <a:buFont typeface="Noto Sans Symbols"/>
              <a:buChar char="⚫"/>
            </a:pPr>
            <a:r>
              <a:rPr b="0" lang="en-US" sz="2400" strike="noStrike" u="none">
                <a:solidFill>
                  <a:schemeClr val="dk1"/>
                </a:solidFill>
                <a:effectLst/>
                <a:uFillTx/>
                <a:latin typeface="Constantia"/>
                <a:ea typeface="Constantia"/>
              </a:rPr>
              <a:t>Any  data can be retained and accessed from any location over the internet. </a:t>
            </a:r>
            <a:endParaRPr b="0" lang="en-IN" sz="2400" strike="noStrike" u="none">
              <a:solidFill>
                <a:srgbClr val="000000"/>
              </a:solidFill>
              <a:effectLst/>
              <a:uFillTx/>
              <a:latin typeface="Arial"/>
            </a:endParaRPr>
          </a:p>
          <a:p>
            <a:pPr marL="274320" indent="-274320">
              <a:lnSpc>
                <a:spcPct val="100000"/>
              </a:lnSpc>
              <a:spcBef>
                <a:spcPts val="519"/>
              </a:spcBef>
              <a:buClr>
                <a:srgbClr val="0bd0d9"/>
              </a:buClr>
              <a:buFont typeface="Noto Sans Symbols"/>
              <a:buChar char="⚫"/>
            </a:pPr>
            <a:r>
              <a:rPr b="0" lang="en-US" sz="2400" strike="noStrike" u="none">
                <a:solidFill>
                  <a:schemeClr val="dk1"/>
                </a:solidFill>
                <a:effectLst/>
                <a:uFillTx/>
                <a:latin typeface="Constantia"/>
                <a:ea typeface="Constantia"/>
              </a:rPr>
              <a:t>Users can shop an unlimited number of things in S3, and the dimensions of each retained object can vary from 1 byte to 5 GB. </a:t>
            </a:r>
            <a:endParaRPr b="0" lang="en-IN" sz="2400" strike="noStrike" u="none">
              <a:solidFill>
                <a:srgbClr val="000000"/>
              </a:solidFill>
              <a:effectLst/>
              <a:uFillTx/>
              <a:latin typeface="Arial"/>
            </a:endParaRPr>
          </a:p>
          <a:p>
            <a:pPr marL="274320" indent="-274320">
              <a:lnSpc>
                <a:spcPct val="100000"/>
              </a:lnSpc>
              <a:spcBef>
                <a:spcPts val="519"/>
              </a:spcBef>
              <a:buClr>
                <a:srgbClr val="0bd0d9"/>
              </a:buClr>
              <a:buFont typeface="Noto Sans Symbols"/>
              <a:buChar char="⚫"/>
            </a:pPr>
            <a:r>
              <a:rPr b="0" lang="en-US" sz="2400" strike="noStrike" u="none">
                <a:solidFill>
                  <a:schemeClr val="dk1"/>
                </a:solidFill>
                <a:effectLst/>
                <a:uFillTx/>
                <a:latin typeface="Constantia"/>
                <a:ea typeface="Constantia"/>
              </a:rPr>
              <a:t>The data is retained securely utilizing the identical data storage infrastructure Amazon values to power its worldwide mesh of e-commerce websites. </a:t>
            </a:r>
            <a:endParaRPr b="0" lang="en-IN" sz="2400" strike="noStrike" u="none">
              <a:solidFill>
                <a:srgbClr val="000000"/>
              </a:solidFill>
              <a:effectLst/>
              <a:uFillTx/>
              <a:latin typeface="Arial"/>
            </a:endParaRPr>
          </a:p>
          <a:p>
            <a:pPr marL="274320" indent="-274320">
              <a:lnSpc>
                <a:spcPct val="100000"/>
              </a:lnSpc>
              <a:spcBef>
                <a:spcPts val="519"/>
              </a:spcBef>
              <a:buClr>
                <a:srgbClr val="0bd0d9"/>
              </a:buClr>
              <a:buFont typeface="Noto Sans Symbols"/>
              <a:buChar char="⚫"/>
            </a:pPr>
            <a:r>
              <a:rPr b="0" lang="en-US" sz="2400" strike="noStrike" u="none">
                <a:solidFill>
                  <a:schemeClr val="dk1"/>
                </a:solidFill>
                <a:effectLst/>
                <a:uFillTx/>
                <a:latin typeface="Constantia"/>
                <a:ea typeface="Constantia"/>
              </a:rPr>
              <a:t>Limited access limits for each S3 object via HTTP requests. </a:t>
            </a:r>
            <a:endParaRPr b="0" lang="en-IN" sz="2400" strike="noStrike" u="none">
              <a:solidFill>
                <a:srgbClr val="000000"/>
              </a:solidFill>
              <a:effectLst/>
              <a:uFillTx/>
              <a:latin typeface="Arial"/>
            </a:endParaRPr>
          </a:p>
          <a:p>
            <a:pPr marL="274320" indent="-117360">
              <a:lnSpc>
                <a:spcPct val="100000"/>
              </a:lnSpc>
              <a:spcBef>
                <a:spcPts val="519"/>
              </a:spcBef>
              <a:buNone/>
              <a:tabLst>
                <a:tab algn="l" pos="0"/>
              </a:tabLst>
            </a:pPr>
            <a:endParaRPr b="0" lang="en-IN" sz="24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timing>
    <p:tnLst>
      <p:par>
        <p:cTn id="262" dur="indefinite" restart="never" nodeType="tmRoot">
          <p:childTnLst>
            <p:seq>
              <p:cTn id="263" dur="indefinite" nodeType="mainSeq">
                <p:childTnLst>
                  <p:par>
                    <p:cTn id="264" fill="hold">
                      <p:stCondLst>
                        <p:cond delay="indefinite"/>
                      </p:stCondLst>
                      <p:childTnLst>
                        <p:par>
                          <p:cTn id="265" fill="hold">
                            <p:stCondLst>
                              <p:cond delay="0"/>
                            </p:stCondLst>
                            <p:childTnLst>
                              <p:par>
                                <p:cTn id="266" nodeType="clickEffect" fill="hold" presetClass="entr" presetID="42">
                                  <p:stCondLst>
                                    <p:cond delay="0"/>
                                  </p:stCondLst>
                                  <p:childTnLst>
                                    <p:set>
                                      <p:cBhvr>
                                        <p:cTn id="267" dur="1" fill="hold">
                                          <p:stCondLst>
                                            <p:cond delay="0"/>
                                          </p:stCondLst>
                                        </p:cTn>
                                        <p:tgtEl>
                                          <p:spTgt spid="165">
                                            <p:txEl>
                                              <p:pRg st="0" end="0"/>
                                            </p:txEl>
                                          </p:spTgt>
                                        </p:tgtEl>
                                        <p:attrNameLst>
                                          <p:attrName>style.visibility</p:attrName>
                                        </p:attrNameLst>
                                      </p:cBhvr>
                                      <p:to>
                                        <p:strVal val="visible"/>
                                      </p:to>
                                    </p:set>
                                    <p:animEffect filter="fade" transition="in">
                                      <p:cBhvr additive="repl">
                                        <p:cTn id="268" dur="1000"/>
                                        <p:tgtEl>
                                          <p:spTgt spid="165">
                                            <p:txEl>
                                              <p:pRg st="0" end="0"/>
                                            </p:txEl>
                                          </p:spTgt>
                                        </p:tgtEl>
                                      </p:cBhvr>
                                    </p:animEffect>
                                    <p:anim calcmode="lin" valueType="num">
                                      <p:cBhvr additive="repl">
                                        <p:cTn id="269" dur="1000" fill="hold"/>
                                        <p:tgtEl>
                                          <p:spTgt spid="165">
                                            <p:txEl>
                                              <p:pRg st="0" end="0"/>
                                            </p:txEl>
                                          </p:spTgt>
                                        </p:tgtEl>
                                        <p:attrNameLst>
                                          <p:attrName>ppt_x</p:attrName>
                                        </p:attrNameLst>
                                      </p:cBhvr>
                                      <p:tavLst>
                                        <p:tav tm="0">
                                          <p:val>
                                            <p:strVal val="#ppt_x"/>
                                          </p:val>
                                        </p:tav>
                                        <p:tav tm="100000">
                                          <p:val>
                                            <p:strVal val="#ppt_x"/>
                                          </p:val>
                                        </p:tav>
                                      </p:tavLst>
                                    </p:anim>
                                    <p:anim calcmode="lin" valueType="num">
                                      <p:cBhvr additive="repl">
                                        <p:cTn id="270" dur="1000" fill="hold"/>
                                        <p:tgtEl>
                                          <p:spTgt spid="16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71" fill="hold">
                      <p:stCondLst>
                        <p:cond delay="indefinite"/>
                      </p:stCondLst>
                      <p:childTnLst>
                        <p:par>
                          <p:cTn id="272" fill="hold">
                            <p:stCondLst>
                              <p:cond delay="0"/>
                            </p:stCondLst>
                            <p:childTnLst>
                              <p:par>
                                <p:cTn id="273" nodeType="clickEffect" fill="hold" presetClass="entr" presetID="42">
                                  <p:stCondLst>
                                    <p:cond delay="0"/>
                                  </p:stCondLst>
                                  <p:childTnLst>
                                    <p:set>
                                      <p:cBhvr>
                                        <p:cTn id="274" dur="1" fill="hold">
                                          <p:stCondLst>
                                            <p:cond delay="0"/>
                                          </p:stCondLst>
                                        </p:cTn>
                                        <p:tgtEl>
                                          <p:spTgt spid="165">
                                            <p:txEl>
                                              <p:pRg st="1" end="1"/>
                                            </p:txEl>
                                          </p:spTgt>
                                        </p:tgtEl>
                                        <p:attrNameLst>
                                          <p:attrName>style.visibility</p:attrName>
                                        </p:attrNameLst>
                                      </p:cBhvr>
                                      <p:to>
                                        <p:strVal val="visible"/>
                                      </p:to>
                                    </p:set>
                                    <p:animEffect filter="fade" transition="in">
                                      <p:cBhvr additive="repl">
                                        <p:cTn id="275" dur="1000"/>
                                        <p:tgtEl>
                                          <p:spTgt spid="165">
                                            <p:txEl>
                                              <p:pRg st="1" end="1"/>
                                            </p:txEl>
                                          </p:spTgt>
                                        </p:tgtEl>
                                      </p:cBhvr>
                                    </p:animEffect>
                                    <p:anim calcmode="lin" valueType="num">
                                      <p:cBhvr additive="repl">
                                        <p:cTn id="276" dur="1000" fill="hold"/>
                                        <p:tgtEl>
                                          <p:spTgt spid="165">
                                            <p:txEl>
                                              <p:pRg st="1" end="1"/>
                                            </p:txEl>
                                          </p:spTgt>
                                        </p:tgtEl>
                                        <p:attrNameLst>
                                          <p:attrName>ppt_x</p:attrName>
                                        </p:attrNameLst>
                                      </p:cBhvr>
                                      <p:tavLst>
                                        <p:tav tm="0">
                                          <p:val>
                                            <p:strVal val="#ppt_x"/>
                                          </p:val>
                                        </p:tav>
                                        <p:tav tm="100000">
                                          <p:val>
                                            <p:strVal val="#ppt_x"/>
                                          </p:val>
                                        </p:tav>
                                      </p:tavLst>
                                    </p:anim>
                                    <p:anim calcmode="lin" valueType="num">
                                      <p:cBhvr additive="repl">
                                        <p:cTn id="277" dur="1000" fill="hold"/>
                                        <p:tgtEl>
                                          <p:spTgt spid="16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78" fill="hold">
                      <p:stCondLst>
                        <p:cond delay="indefinite"/>
                      </p:stCondLst>
                      <p:childTnLst>
                        <p:par>
                          <p:cTn id="279" fill="hold">
                            <p:stCondLst>
                              <p:cond delay="0"/>
                            </p:stCondLst>
                            <p:childTnLst>
                              <p:par>
                                <p:cTn id="280" nodeType="clickEffect" fill="hold" presetClass="entr" presetID="42">
                                  <p:stCondLst>
                                    <p:cond delay="0"/>
                                  </p:stCondLst>
                                  <p:childTnLst>
                                    <p:set>
                                      <p:cBhvr>
                                        <p:cTn id="281" dur="1" fill="hold">
                                          <p:stCondLst>
                                            <p:cond delay="0"/>
                                          </p:stCondLst>
                                        </p:cTn>
                                        <p:tgtEl>
                                          <p:spTgt spid="165">
                                            <p:txEl>
                                              <p:pRg st="2" end="2"/>
                                            </p:txEl>
                                          </p:spTgt>
                                        </p:tgtEl>
                                        <p:attrNameLst>
                                          <p:attrName>style.visibility</p:attrName>
                                        </p:attrNameLst>
                                      </p:cBhvr>
                                      <p:to>
                                        <p:strVal val="visible"/>
                                      </p:to>
                                    </p:set>
                                    <p:animEffect filter="fade" transition="in">
                                      <p:cBhvr additive="repl">
                                        <p:cTn id="282" dur="1000"/>
                                        <p:tgtEl>
                                          <p:spTgt spid="165">
                                            <p:txEl>
                                              <p:pRg st="2" end="2"/>
                                            </p:txEl>
                                          </p:spTgt>
                                        </p:tgtEl>
                                      </p:cBhvr>
                                    </p:animEffect>
                                    <p:anim calcmode="lin" valueType="num">
                                      <p:cBhvr additive="repl">
                                        <p:cTn id="283" dur="1000" fill="hold"/>
                                        <p:tgtEl>
                                          <p:spTgt spid="165">
                                            <p:txEl>
                                              <p:pRg st="2" end="2"/>
                                            </p:txEl>
                                          </p:spTgt>
                                        </p:tgtEl>
                                        <p:attrNameLst>
                                          <p:attrName>ppt_x</p:attrName>
                                        </p:attrNameLst>
                                      </p:cBhvr>
                                      <p:tavLst>
                                        <p:tav tm="0">
                                          <p:val>
                                            <p:strVal val="#ppt_x"/>
                                          </p:val>
                                        </p:tav>
                                        <p:tav tm="100000">
                                          <p:val>
                                            <p:strVal val="#ppt_x"/>
                                          </p:val>
                                        </p:tav>
                                      </p:tavLst>
                                    </p:anim>
                                    <p:anim calcmode="lin" valueType="num">
                                      <p:cBhvr additive="repl">
                                        <p:cTn id="284" dur="1000" fill="hold"/>
                                        <p:tgtEl>
                                          <p:spTgt spid="16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85" fill="hold">
                      <p:stCondLst>
                        <p:cond delay="indefinite"/>
                      </p:stCondLst>
                      <p:childTnLst>
                        <p:par>
                          <p:cTn id="286" fill="hold">
                            <p:stCondLst>
                              <p:cond delay="0"/>
                            </p:stCondLst>
                            <p:childTnLst>
                              <p:par>
                                <p:cTn id="287" nodeType="clickEffect" fill="hold" presetClass="entr" presetID="42">
                                  <p:stCondLst>
                                    <p:cond delay="0"/>
                                  </p:stCondLst>
                                  <p:childTnLst>
                                    <p:set>
                                      <p:cBhvr>
                                        <p:cTn id="288" dur="1" fill="hold">
                                          <p:stCondLst>
                                            <p:cond delay="0"/>
                                          </p:stCondLst>
                                        </p:cTn>
                                        <p:tgtEl>
                                          <p:spTgt spid="165">
                                            <p:txEl>
                                              <p:pRg st="3" end="3"/>
                                            </p:txEl>
                                          </p:spTgt>
                                        </p:tgtEl>
                                        <p:attrNameLst>
                                          <p:attrName>style.visibility</p:attrName>
                                        </p:attrNameLst>
                                      </p:cBhvr>
                                      <p:to>
                                        <p:strVal val="visible"/>
                                      </p:to>
                                    </p:set>
                                    <p:animEffect filter="fade" transition="in">
                                      <p:cBhvr additive="repl">
                                        <p:cTn id="289" dur="1000"/>
                                        <p:tgtEl>
                                          <p:spTgt spid="165">
                                            <p:txEl>
                                              <p:pRg st="3" end="3"/>
                                            </p:txEl>
                                          </p:spTgt>
                                        </p:tgtEl>
                                      </p:cBhvr>
                                    </p:animEffect>
                                    <p:anim calcmode="lin" valueType="num">
                                      <p:cBhvr additive="repl">
                                        <p:cTn id="290" dur="1000" fill="hold"/>
                                        <p:tgtEl>
                                          <p:spTgt spid="165">
                                            <p:txEl>
                                              <p:pRg st="3" end="3"/>
                                            </p:txEl>
                                          </p:spTgt>
                                        </p:tgtEl>
                                        <p:attrNameLst>
                                          <p:attrName>ppt_x</p:attrName>
                                        </p:attrNameLst>
                                      </p:cBhvr>
                                      <p:tavLst>
                                        <p:tav tm="0">
                                          <p:val>
                                            <p:strVal val="#ppt_x"/>
                                          </p:val>
                                        </p:tav>
                                        <p:tav tm="100000">
                                          <p:val>
                                            <p:strVal val="#ppt_x"/>
                                          </p:val>
                                        </p:tav>
                                      </p:tavLst>
                                    </p:anim>
                                    <p:anim calcmode="lin" valueType="num">
                                      <p:cBhvr additive="repl">
                                        <p:cTn id="291" dur="1000" fill="hold"/>
                                        <p:tgtEl>
                                          <p:spTgt spid="16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92" fill="hold">
                      <p:stCondLst>
                        <p:cond delay="indefinite"/>
                      </p:stCondLst>
                      <p:childTnLst>
                        <p:par>
                          <p:cTn id="293" fill="hold">
                            <p:stCondLst>
                              <p:cond delay="0"/>
                            </p:stCondLst>
                            <p:childTnLst>
                              <p:par>
                                <p:cTn id="294" nodeType="clickEffect" fill="hold" presetClass="entr" presetID="42">
                                  <p:stCondLst>
                                    <p:cond delay="0"/>
                                  </p:stCondLst>
                                  <p:childTnLst>
                                    <p:set>
                                      <p:cBhvr>
                                        <p:cTn id="295" dur="1" fill="hold">
                                          <p:stCondLst>
                                            <p:cond delay="0"/>
                                          </p:stCondLst>
                                        </p:cTn>
                                        <p:tgtEl>
                                          <p:spTgt spid="165">
                                            <p:txEl>
                                              <p:pRg st="4" end="4"/>
                                            </p:txEl>
                                          </p:spTgt>
                                        </p:tgtEl>
                                        <p:attrNameLst>
                                          <p:attrName>style.visibility</p:attrName>
                                        </p:attrNameLst>
                                      </p:cBhvr>
                                      <p:to>
                                        <p:strVal val="visible"/>
                                      </p:to>
                                    </p:set>
                                    <p:animEffect filter="fade" transition="in">
                                      <p:cBhvr additive="repl">
                                        <p:cTn id="296" dur="1000"/>
                                        <p:tgtEl>
                                          <p:spTgt spid="165">
                                            <p:txEl>
                                              <p:pRg st="4" end="4"/>
                                            </p:txEl>
                                          </p:spTgt>
                                        </p:tgtEl>
                                      </p:cBhvr>
                                    </p:animEffect>
                                    <p:anim calcmode="lin" valueType="num">
                                      <p:cBhvr additive="repl">
                                        <p:cTn id="297" dur="1000" fill="hold"/>
                                        <p:tgtEl>
                                          <p:spTgt spid="165">
                                            <p:txEl>
                                              <p:pRg st="4" end="4"/>
                                            </p:txEl>
                                          </p:spTgt>
                                        </p:tgtEl>
                                        <p:attrNameLst>
                                          <p:attrName>ppt_x</p:attrName>
                                        </p:attrNameLst>
                                      </p:cBhvr>
                                      <p:tavLst>
                                        <p:tav tm="0">
                                          <p:val>
                                            <p:strVal val="#ppt_x"/>
                                          </p:val>
                                        </p:tav>
                                        <p:tav tm="100000">
                                          <p:val>
                                            <p:strVal val="#ppt_x"/>
                                          </p:val>
                                        </p:tav>
                                      </p:tavLst>
                                    </p:anim>
                                    <p:anim calcmode="lin" valueType="num">
                                      <p:cBhvr additive="repl">
                                        <p:cTn id="298" dur="1000" fill="hold"/>
                                        <p:tgtEl>
                                          <p:spTgt spid="165">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6" name="PlaceHolder 1"/>
          <p:cNvSpPr>
            <a:spLocks noGrp="1"/>
          </p:cNvSpPr>
          <p:nvPr>
            <p:ph/>
          </p:nvPr>
        </p:nvSpPr>
        <p:spPr>
          <a:xfrm>
            <a:off x="457200" y="1935360"/>
            <a:ext cx="8229240" cy="4388760"/>
          </a:xfrm>
          <a:prstGeom prst="rect">
            <a:avLst/>
          </a:prstGeom>
          <a:noFill/>
          <a:ln w="0">
            <a:noFill/>
          </a:ln>
        </p:spPr>
        <p:txBody>
          <a:bodyPr lIns="91440" rIns="91440" tIns="45720" bIns="45720" anchor="t">
            <a:normAutofit/>
          </a:bodyPr>
          <a:p>
            <a:pPr marL="274320" indent="-274320">
              <a:lnSpc>
                <a:spcPct val="100000"/>
              </a:lnSpc>
              <a:buClr>
                <a:srgbClr val="0bd0d9"/>
              </a:buClr>
              <a:buFont typeface="Noto Sans Symbols"/>
              <a:buChar char="⚫"/>
            </a:pPr>
            <a:r>
              <a:rPr b="0" lang="en-US" sz="2600" strike="noStrike" u="none">
                <a:solidFill>
                  <a:schemeClr val="dk1"/>
                </a:solidFill>
                <a:effectLst/>
                <a:uFillTx/>
                <a:latin typeface="Constantia"/>
                <a:ea typeface="Constantia"/>
              </a:rPr>
              <a:t>Absolutely relieves from its concern about storage space, get access to data or protecting the data. </a:t>
            </a:r>
            <a:endParaRPr b="0" lang="en-IN" sz="2600" strike="noStrike" u="none">
              <a:solidFill>
                <a:srgbClr val="000000"/>
              </a:solidFill>
              <a:effectLst/>
              <a:uFillTx/>
              <a:latin typeface="Arial"/>
            </a:endParaRPr>
          </a:p>
          <a:p>
            <a:pPr marL="274320" indent="-274320">
              <a:lnSpc>
                <a:spcPct val="100000"/>
              </a:lnSpc>
              <a:spcBef>
                <a:spcPts val="519"/>
              </a:spcBef>
              <a:buClr>
                <a:srgbClr val="0bd0d9"/>
              </a:buClr>
              <a:buFont typeface="Noto Sans Symbols"/>
              <a:buChar char="⚫"/>
            </a:pPr>
            <a:r>
              <a:rPr b="0" lang="en-US" sz="2600" strike="noStrike" u="none">
                <a:solidFill>
                  <a:schemeClr val="dk1"/>
                </a:solidFill>
                <a:effectLst/>
                <a:uFillTx/>
                <a:latin typeface="Constantia"/>
                <a:ea typeface="Constantia"/>
              </a:rPr>
              <a:t>Amazon double-checks high accessibility of the documents, so they are accessible when we require them. </a:t>
            </a:r>
            <a:endParaRPr b="0" lang="en-IN" sz="2600" strike="noStrike" u="none">
              <a:solidFill>
                <a:srgbClr val="000000"/>
              </a:solidFill>
              <a:effectLst/>
              <a:uFillTx/>
              <a:latin typeface="Arial"/>
            </a:endParaRPr>
          </a:p>
          <a:p>
            <a:pPr marL="274320" indent="-274320">
              <a:lnSpc>
                <a:spcPct val="100000"/>
              </a:lnSpc>
              <a:spcBef>
                <a:spcPts val="519"/>
              </a:spcBef>
              <a:buClr>
                <a:srgbClr val="0bd0d9"/>
              </a:buClr>
              <a:buFont typeface="Noto Sans Symbols"/>
              <a:buChar char="⚫"/>
            </a:pPr>
            <a:r>
              <a:rPr b="0" lang="en-US" sz="2600" strike="noStrike" u="none">
                <a:solidFill>
                  <a:schemeClr val="dk1"/>
                </a:solidFill>
                <a:effectLst/>
                <a:uFillTx/>
                <a:latin typeface="Constantia"/>
                <a:ea typeface="Constantia"/>
              </a:rPr>
              <a:t>The service-level affirmation supplied by Amazon for S3 commits to a 99.9% uptime, assessed monthly.</a:t>
            </a:r>
            <a:endParaRPr b="0" lang="en-IN" sz="2600" strike="noStrike" u="none">
              <a:solidFill>
                <a:srgbClr val="000000"/>
              </a:solidFill>
              <a:effectLst/>
              <a:uFillTx/>
              <a:latin typeface="Arial"/>
            </a:endParaRPr>
          </a:p>
          <a:p>
            <a:pPr marL="274320" indent="-274320">
              <a:lnSpc>
                <a:spcPct val="100000"/>
              </a:lnSpc>
              <a:spcBef>
                <a:spcPts val="519"/>
              </a:spcBef>
              <a:buClr>
                <a:srgbClr val="0bd0d9"/>
              </a:buClr>
              <a:buFont typeface="Noto Sans Symbols"/>
              <a:buChar char="⚫"/>
            </a:pPr>
            <a:r>
              <a:rPr b="0" lang="en-IN" sz="2600" strike="noStrike" u="sng">
                <a:solidFill>
                  <a:schemeClr val="dk1"/>
                </a:solidFill>
                <a:effectLst/>
                <a:uFillTx/>
                <a:latin typeface="Constantia"/>
                <a:ea typeface="Constantia"/>
                <a:hlinkClick r:id="rId1"/>
              </a:rPr>
              <a:t>https://aws.amazon.com/s3/pricing/</a:t>
            </a:r>
            <a:endParaRPr b="0" lang="en-IN" sz="2600" strike="noStrike" u="none">
              <a:solidFill>
                <a:srgbClr val="000000"/>
              </a:solidFill>
              <a:effectLst/>
              <a:uFillTx/>
              <a:latin typeface="Arial"/>
            </a:endParaRPr>
          </a:p>
        </p:txBody>
      </p:sp>
      <p:sp>
        <p:nvSpPr>
          <p:cNvPr id="167" name="PlaceHolder 2"/>
          <p:cNvSpPr>
            <a:spLocks noGrp="1"/>
          </p:cNvSpPr>
          <p:nvPr>
            <p:ph type="title"/>
          </p:nvPr>
        </p:nvSpPr>
        <p:spPr>
          <a:xfrm>
            <a:off x="457200" y="704160"/>
            <a:ext cx="8229240" cy="1142640"/>
          </a:xfrm>
          <a:prstGeom prst="rect">
            <a:avLst/>
          </a:prstGeom>
          <a:noFill/>
          <a:ln w="0">
            <a:noFill/>
          </a:ln>
        </p:spPr>
        <p:txBody>
          <a:bodyPr lIns="0" rIns="0" tIns="45720" bIns="0" anchor="b">
            <a:normAutofit fontScale="85000" lnSpcReduction="19999"/>
          </a:bodyPr>
          <a:p>
            <a:pPr indent="0">
              <a:lnSpc>
                <a:spcPct val="100000"/>
              </a:lnSpc>
              <a:buNone/>
              <a:tabLst>
                <a:tab algn="l" pos="0"/>
              </a:tabLst>
            </a:pPr>
            <a:r>
              <a:rPr b="0" lang="en-US" sz="5000" strike="noStrike" u="none">
                <a:solidFill>
                  <a:schemeClr val="dk2"/>
                </a:solidFill>
                <a:effectLst/>
                <a:uFillTx/>
                <a:latin typeface="Calibri"/>
                <a:ea typeface="Calibri"/>
              </a:rPr>
              <a:t>Amazon S3 (Storage) </a:t>
            </a:r>
            <a:br>
              <a:rPr sz="5000"/>
            </a:br>
            <a:r>
              <a:rPr b="0" lang="en-US" sz="5000" strike="noStrike" u="none">
                <a:solidFill>
                  <a:schemeClr val="dk2"/>
                </a:solidFill>
                <a:effectLst/>
                <a:uFillTx/>
                <a:latin typeface="Calibri"/>
                <a:ea typeface="Calibri"/>
              </a:rPr>
              <a:t>Simple Storage Service</a:t>
            </a:r>
            <a:endParaRPr b="0" lang="en-IN" sz="50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timing>
    <p:tnLst>
      <p:par>
        <p:cTn id="299" dur="indefinite" restart="never" nodeType="tmRoot">
          <p:childTnLst>
            <p:seq>
              <p:cTn id="300" dur="indefinite" nodeType="mainSeq">
                <p:childTnLst>
                  <p:par>
                    <p:cTn id="301" fill="hold">
                      <p:stCondLst>
                        <p:cond delay="indefinite"/>
                      </p:stCondLst>
                      <p:childTnLst>
                        <p:par>
                          <p:cTn id="302" fill="hold">
                            <p:stCondLst>
                              <p:cond delay="0"/>
                            </p:stCondLst>
                            <p:childTnLst>
                              <p:par>
                                <p:cTn id="303" nodeType="clickEffect" fill="hold" presetClass="entr" presetID="10">
                                  <p:stCondLst>
                                    <p:cond delay="0"/>
                                  </p:stCondLst>
                                  <p:childTnLst>
                                    <p:set>
                                      <p:cBhvr>
                                        <p:cTn id="304" dur="1" fill="hold">
                                          <p:stCondLst>
                                            <p:cond delay="0"/>
                                          </p:stCondLst>
                                        </p:cTn>
                                        <p:tgtEl>
                                          <p:spTgt spid="166">
                                            <p:txEl>
                                              <p:pRg st="0" end="0"/>
                                            </p:txEl>
                                          </p:spTgt>
                                        </p:tgtEl>
                                        <p:attrNameLst>
                                          <p:attrName>style.visibility</p:attrName>
                                        </p:attrNameLst>
                                      </p:cBhvr>
                                      <p:to>
                                        <p:strVal val="visible"/>
                                      </p:to>
                                    </p:set>
                                    <p:animEffect filter="fade" transition="in">
                                      <p:cBhvr additive="repl">
                                        <p:cTn id="305" dur="1000"/>
                                        <p:tgtEl>
                                          <p:spTgt spid="166">
                                            <p:txEl>
                                              <p:pRg st="0" end="0"/>
                                            </p:txEl>
                                          </p:spTgt>
                                        </p:tgtEl>
                                      </p:cBhvr>
                                    </p:animEffect>
                                  </p:childTnLst>
                                </p:cTn>
                              </p:par>
                            </p:childTnLst>
                          </p:cTn>
                        </p:par>
                      </p:childTnLst>
                    </p:cTn>
                  </p:par>
                  <p:par>
                    <p:cTn id="306" fill="hold">
                      <p:stCondLst>
                        <p:cond delay="indefinite"/>
                      </p:stCondLst>
                      <p:childTnLst>
                        <p:par>
                          <p:cTn id="307" fill="hold">
                            <p:stCondLst>
                              <p:cond delay="0"/>
                            </p:stCondLst>
                            <p:childTnLst>
                              <p:par>
                                <p:cTn id="308" nodeType="clickEffect" fill="hold" presetClass="entr" presetID="10">
                                  <p:stCondLst>
                                    <p:cond delay="0"/>
                                  </p:stCondLst>
                                  <p:childTnLst>
                                    <p:set>
                                      <p:cBhvr>
                                        <p:cTn id="309" dur="1" fill="hold">
                                          <p:stCondLst>
                                            <p:cond delay="0"/>
                                          </p:stCondLst>
                                        </p:cTn>
                                        <p:tgtEl>
                                          <p:spTgt spid="166">
                                            <p:txEl>
                                              <p:pRg st="1" end="1"/>
                                            </p:txEl>
                                          </p:spTgt>
                                        </p:tgtEl>
                                        <p:attrNameLst>
                                          <p:attrName>style.visibility</p:attrName>
                                        </p:attrNameLst>
                                      </p:cBhvr>
                                      <p:to>
                                        <p:strVal val="visible"/>
                                      </p:to>
                                    </p:set>
                                    <p:animEffect filter="fade" transition="in">
                                      <p:cBhvr additive="repl">
                                        <p:cTn id="310" dur="1000"/>
                                        <p:tgtEl>
                                          <p:spTgt spid="166">
                                            <p:txEl>
                                              <p:pRg st="1" end="1"/>
                                            </p:txEl>
                                          </p:spTgt>
                                        </p:tgtEl>
                                      </p:cBhvr>
                                    </p:animEffect>
                                  </p:childTnLst>
                                </p:cTn>
                              </p:par>
                            </p:childTnLst>
                          </p:cTn>
                        </p:par>
                      </p:childTnLst>
                    </p:cTn>
                  </p:par>
                  <p:par>
                    <p:cTn id="311" fill="hold">
                      <p:stCondLst>
                        <p:cond delay="indefinite"/>
                      </p:stCondLst>
                      <p:childTnLst>
                        <p:par>
                          <p:cTn id="312" fill="hold">
                            <p:stCondLst>
                              <p:cond delay="0"/>
                            </p:stCondLst>
                            <p:childTnLst>
                              <p:par>
                                <p:cTn id="313" nodeType="clickEffect" fill="hold" presetClass="entr" presetID="10">
                                  <p:stCondLst>
                                    <p:cond delay="0"/>
                                  </p:stCondLst>
                                  <p:childTnLst>
                                    <p:set>
                                      <p:cBhvr>
                                        <p:cTn id="314" dur="1" fill="hold">
                                          <p:stCondLst>
                                            <p:cond delay="0"/>
                                          </p:stCondLst>
                                        </p:cTn>
                                        <p:tgtEl>
                                          <p:spTgt spid="166">
                                            <p:txEl>
                                              <p:pRg st="2" end="2"/>
                                            </p:txEl>
                                          </p:spTgt>
                                        </p:tgtEl>
                                        <p:attrNameLst>
                                          <p:attrName>style.visibility</p:attrName>
                                        </p:attrNameLst>
                                      </p:cBhvr>
                                      <p:to>
                                        <p:strVal val="visible"/>
                                      </p:to>
                                    </p:set>
                                    <p:animEffect filter="fade" transition="in">
                                      <p:cBhvr additive="repl">
                                        <p:cTn id="315" dur="1000"/>
                                        <p:tgtEl>
                                          <p:spTgt spid="166">
                                            <p:txEl>
                                              <p:pRg st="2" end="2"/>
                                            </p:txEl>
                                          </p:spTgt>
                                        </p:tgtEl>
                                      </p:cBhvr>
                                    </p:animEffect>
                                  </p:childTnLst>
                                </p:cTn>
                              </p:par>
                            </p:childTnLst>
                          </p:cTn>
                        </p:par>
                      </p:childTnLst>
                    </p:cTn>
                  </p:par>
                  <p:par>
                    <p:cTn id="316" fill="hold">
                      <p:stCondLst>
                        <p:cond delay="indefinite"/>
                      </p:stCondLst>
                      <p:childTnLst>
                        <p:par>
                          <p:cTn id="317" fill="hold">
                            <p:stCondLst>
                              <p:cond delay="0"/>
                            </p:stCondLst>
                            <p:childTnLst>
                              <p:par>
                                <p:cTn id="318" nodeType="clickEffect" fill="hold" presetClass="entr" presetID="10">
                                  <p:stCondLst>
                                    <p:cond delay="0"/>
                                  </p:stCondLst>
                                  <p:childTnLst>
                                    <p:set>
                                      <p:cBhvr>
                                        <p:cTn id="319" dur="1" fill="hold">
                                          <p:stCondLst>
                                            <p:cond delay="0"/>
                                          </p:stCondLst>
                                        </p:cTn>
                                        <p:tgtEl>
                                          <p:spTgt spid="166">
                                            <p:txEl>
                                              <p:pRg st="3" end="3"/>
                                            </p:txEl>
                                          </p:spTgt>
                                        </p:tgtEl>
                                        <p:attrNameLst>
                                          <p:attrName>style.visibility</p:attrName>
                                        </p:attrNameLst>
                                      </p:cBhvr>
                                      <p:to>
                                        <p:strVal val="visible"/>
                                      </p:to>
                                    </p:set>
                                    <p:animEffect filter="fade" transition="in">
                                      <p:cBhvr additive="repl">
                                        <p:cTn id="320" dur="1000"/>
                                        <p:tgtEl>
                                          <p:spTgt spid="166">
                                            <p:txEl>
                                              <p:pRg st="3" end="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8" name="PlaceHolder 1"/>
          <p:cNvSpPr>
            <a:spLocks noGrp="1"/>
          </p:cNvSpPr>
          <p:nvPr>
            <p:ph type="title"/>
          </p:nvPr>
        </p:nvSpPr>
        <p:spPr>
          <a:xfrm>
            <a:off x="457200" y="304920"/>
            <a:ext cx="8229240" cy="1142640"/>
          </a:xfrm>
          <a:prstGeom prst="rect">
            <a:avLst/>
          </a:prstGeom>
          <a:noFill/>
          <a:ln w="0">
            <a:noFill/>
          </a:ln>
        </p:spPr>
        <p:txBody>
          <a:bodyPr lIns="0" rIns="0" tIns="45720" bIns="0" anchor="b">
            <a:normAutofit fontScale="92500" lnSpcReduction="9999"/>
          </a:bodyPr>
          <a:p>
            <a:pPr indent="0">
              <a:lnSpc>
                <a:spcPct val="100000"/>
              </a:lnSpc>
              <a:buNone/>
              <a:tabLst>
                <a:tab algn="l" pos="0"/>
              </a:tabLst>
            </a:pPr>
            <a:r>
              <a:rPr b="0" lang="en-US" sz="5000" strike="noStrike" u="none">
                <a:solidFill>
                  <a:schemeClr val="dk2"/>
                </a:solidFill>
                <a:effectLst/>
                <a:uFillTx/>
                <a:latin typeface="Calibri"/>
                <a:ea typeface="Calibri"/>
              </a:rPr>
              <a:t>Amazon EC2 (Elastic Computing)</a:t>
            </a:r>
            <a:endParaRPr b="0" lang="en-IN" sz="5000" strike="noStrike" u="none">
              <a:solidFill>
                <a:srgbClr val="000000"/>
              </a:solidFill>
              <a:effectLst/>
              <a:uFillTx/>
              <a:latin typeface="Arial"/>
            </a:endParaRPr>
          </a:p>
        </p:txBody>
      </p:sp>
      <p:sp>
        <p:nvSpPr>
          <p:cNvPr id="169" name="PlaceHolder 2"/>
          <p:cNvSpPr>
            <a:spLocks noGrp="1"/>
          </p:cNvSpPr>
          <p:nvPr>
            <p:ph/>
          </p:nvPr>
        </p:nvSpPr>
        <p:spPr>
          <a:xfrm>
            <a:off x="457200" y="1600200"/>
            <a:ext cx="8229240" cy="4723920"/>
          </a:xfrm>
          <a:prstGeom prst="rect">
            <a:avLst/>
          </a:prstGeom>
          <a:noFill/>
          <a:ln w="0">
            <a:noFill/>
          </a:ln>
        </p:spPr>
        <p:txBody>
          <a:bodyPr lIns="91440" rIns="91440" tIns="45720" bIns="45720" anchor="t">
            <a:normAutofit/>
          </a:bodyPr>
          <a:p>
            <a:pPr marL="274320" indent="-274320">
              <a:lnSpc>
                <a:spcPct val="100000"/>
              </a:lnSpc>
              <a:buClr>
                <a:srgbClr val="0bd0d9"/>
              </a:buClr>
              <a:buFont typeface="Noto Sans Symbols"/>
              <a:buChar char="⚫"/>
            </a:pPr>
            <a:r>
              <a:rPr b="0" lang="en-US" sz="2600" strike="noStrike" u="none">
                <a:solidFill>
                  <a:schemeClr val="dk1"/>
                </a:solidFill>
                <a:effectLst/>
                <a:uFillTx/>
                <a:latin typeface="Constantia"/>
                <a:ea typeface="Constantia"/>
              </a:rPr>
              <a:t>A web service that permits us to use virtual machines within minutes and effortlessly scale the capability up or down founded on demand. </a:t>
            </a:r>
            <a:endParaRPr b="0" lang="en-IN" sz="2600" strike="noStrike" u="none">
              <a:solidFill>
                <a:srgbClr val="000000"/>
              </a:solidFill>
              <a:effectLst/>
              <a:uFillTx/>
              <a:latin typeface="Arial"/>
            </a:endParaRPr>
          </a:p>
          <a:p>
            <a:pPr marL="274320" indent="-274320">
              <a:lnSpc>
                <a:spcPct val="100000"/>
              </a:lnSpc>
              <a:spcBef>
                <a:spcPts val="519"/>
              </a:spcBef>
              <a:buClr>
                <a:srgbClr val="0bd0d9"/>
              </a:buClr>
              <a:buFont typeface="Noto Sans Symbols"/>
              <a:buChar char="⚫"/>
            </a:pPr>
            <a:r>
              <a:rPr b="0" lang="en-US" sz="2600" strike="noStrike" u="none">
                <a:solidFill>
                  <a:schemeClr val="dk1"/>
                </a:solidFill>
                <a:effectLst/>
                <a:uFillTx/>
                <a:latin typeface="Constantia"/>
                <a:ea typeface="Constantia"/>
              </a:rPr>
              <a:t>These instances are based on Linux and can run any submission or software. </a:t>
            </a:r>
            <a:endParaRPr b="0" lang="en-IN" sz="2600" strike="noStrike" u="none">
              <a:solidFill>
                <a:srgbClr val="000000"/>
              </a:solidFill>
              <a:effectLst/>
              <a:uFillTx/>
              <a:latin typeface="Arial"/>
            </a:endParaRPr>
          </a:p>
          <a:p>
            <a:pPr marL="274320" indent="-274320">
              <a:lnSpc>
                <a:spcPct val="100000"/>
              </a:lnSpc>
              <a:spcBef>
                <a:spcPts val="519"/>
              </a:spcBef>
              <a:buClr>
                <a:srgbClr val="0bd0d9"/>
              </a:buClr>
              <a:buFont typeface="Noto Sans Symbols"/>
              <a:buChar char="⚫"/>
            </a:pPr>
            <a:r>
              <a:rPr b="0" lang="en-US" sz="2600" strike="noStrike" u="none">
                <a:solidFill>
                  <a:schemeClr val="dk1"/>
                </a:solidFill>
                <a:effectLst/>
                <a:uFillTx/>
                <a:latin typeface="Constantia"/>
                <a:ea typeface="Constantia"/>
              </a:rPr>
              <a:t>The EC2 natural environment itself is constructed on the peak of the open source Xen hypervisor. </a:t>
            </a:r>
            <a:endParaRPr b="0" lang="en-IN" sz="2600" strike="noStrike" u="none">
              <a:solidFill>
                <a:srgbClr val="000000"/>
              </a:solidFill>
              <a:effectLst/>
              <a:uFillTx/>
              <a:latin typeface="Arial"/>
            </a:endParaRPr>
          </a:p>
          <a:p>
            <a:pPr marL="274320" indent="-274320">
              <a:lnSpc>
                <a:spcPct val="100000"/>
              </a:lnSpc>
              <a:spcBef>
                <a:spcPts val="519"/>
              </a:spcBef>
              <a:buClr>
                <a:srgbClr val="0bd0d9"/>
              </a:buClr>
              <a:buFont typeface="Noto Sans Symbols"/>
              <a:buChar char="⚫"/>
            </a:pPr>
            <a:r>
              <a:rPr b="0" lang="en-US" sz="2600" strike="noStrike" u="none">
                <a:solidFill>
                  <a:schemeClr val="dk1"/>
                </a:solidFill>
                <a:effectLst/>
                <a:uFillTx/>
                <a:latin typeface="Constantia"/>
                <a:ea typeface="Constantia"/>
              </a:rPr>
              <a:t>Amazon permits us to conceive Amazon Machine Images (AMIs) that act as templates for the instances. </a:t>
            </a:r>
            <a:endParaRPr b="0" lang="en-IN" sz="26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timing>
    <p:tnLst>
      <p:par>
        <p:cTn id="321" dur="indefinite" restart="never" nodeType="tmRoot">
          <p:childTnLst>
            <p:seq>
              <p:cTn id="322" dur="indefinite" nodeType="mainSeq">
                <p:childTnLst>
                  <p:par>
                    <p:cTn id="323" fill="hold">
                      <p:stCondLst>
                        <p:cond delay="indefinite"/>
                      </p:stCondLst>
                      <p:childTnLst>
                        <p:par>
                          <p:cTn id="324" fill="hold">
                            <p:stCondLst>
                              <p:cond delay="0"/>
                            </p:stCondLst>
                            <p:childTnLst>
                              <p:par>
                                <p:cTn id="325" nodeType="clickEffect" fill="hold" presetClass="entr" presetID="10">
                                  <p:stCondLst>
                                    <p:cond delay="0"/>
                                  </p:stCondLst>
                                  <p:childTnLst>
                                    <p:set>
                                      <p:cBhvr>
                                        <p:cTn id="326" dur="1" fill="hold">
                                          <p:stCondLst>
                                            <p:cond delay="0"/>
                                          </p:stCondLst>
                                        </p:cTn>
                                        <p:tgtEl>
                                          <p:spTgt spid="169">
                                            <p:txEl>
                                              <p:pRg st="0" end="0"/>
                                            </p:txEl>
                                          </p:spTgt>
                                        </p:tgtEl>
                                        <p:attrNameLst>
                                          <p:attrName>style.visibility</p:attrName>
                                        </p:attrNameLst>
                                      </p:cBhvr>
                                      <p:to>
                                        <p:strVal val="visible"/>
                                      </p:to>
                                    </p:set>
                                    <p:animEffect filter="fade" transition="in">
                                      <p:cBhvr additive="repl">
                                        <p:cTn id="327" dur="1000"/>
                                        <p:tgtEl>
                                          <p:spTgt spid="169">
                                            <p:txEl>
                                              <p:pRg st="0" end="0"/>
                                            </p:txEl>
                                          </p:spTgt>
                                        </p:tgtEl>
                                      </p:cBhvr>
                                    </p:animEffect>
                                  </p:childTnLst>
                                </p:cTn>
                              </p:par>
                            </p:childTnLst>
                          </p:cTn>
                        </p:par>
                      </p:childTnLst>
                    </p:cTn>
                  </p:par>
                  <p:par>
                    <p:cTn id="328" fill="hold">
                      <p:stCondLst>
                        <p:cond delay="indefinite"/>
                      </p:stCondLst>
                      <p:childTnLst>
                        <p:par>
                          <p:cTn id="329" fill="hold">
                            <p:stCondLst>
                              <p:cond delay="0"/>
                            </p:stCondLst>
                            <p:childTnLst>
                              <p:par>
                                <p:cTn id="330" nodeType="clickEffect" fill="hold" presetClass="entr" presetID="10">
                                  <p:stCondLst>
                                    <p:cond delay="0"/>
                                  </p:stCondLst>
                                  <p:childTnLst>
                                    <p:set>
                                      <p:cBhvr>
                                        <p:cTn id="331" dur="1" fill="hold">
                                          <p:stCondLst>
                                            <p:cond delay="0"/>
                                          </p:stCondLst>
                                        </p:cTn>
                                        <p:tgtEl>
                                          <p:spTgt spid="169">
                                            <p:txEl>
                                              <p:pRg st="1" end="1"/>
                                            </p:txEl>
                                          </p:spTgt>
                                        </p:tgtEl>
                                        <p:attrNameLst>
                                          <p:attrName>style.visibility</p:attrName>
                                        </p:attrNameLst>
                                      </p:cBhvr>
                                      <p:to>
                                        <p:strVal val="visible"/>
                                      </p:to>
                                    </p:set>
                                    <p:animEffect filter="fade" transition="in">
                                      <p:cBhvr additive="repl">
                                        <p:cTn id="332" dur="1000"/>
                                        <p:tgtEl>
                                          <p:spTgt spid="169">
                                            <p:txEl>
                                              <p:pRg st="1" end="1"/>
                                            </p:txEl>
                                          </p:spTgt>
                                        </p:tgtEl>
                                      </p:cBhvr>
                                    </p:animEffect>
                                  </p:childTnLst>
                                </p:cTn>
                              </p:par>
                            </p:childTnLst>
                          </p:cTn>
                        </p:par>
                      </p:childTnLst>
                    </p:cTn>
                  </p:par>
                  <p:par>
                    <p:cTn id="333" fill="hold">
                      <p:stCondLst>
                        <p:cond delay="indefinite"/>
                      </p:stCondLst>
                      <p:childTnLst>
                        <p:par>
                          <p:cTn id="334" fill="hold">
                            <p:stCondLst>
                              <p:cond delay="0"/>
                            </p:stCondLst>
                            <p:childTnLst>
                              <p:par>
                                <p:cTn id="335" nodeType="clickEffect" fill="hold" presetClass="entr" presetID="10">
                                  <p:stCondLst>
                                    <p:cond delay="0"/>
                                  </p:stCondLst>
                                  <p:childTnLst>
                                    <p:set>
                                      <p:cBhvr>
                                        <p:cTn id="336" dur="1" fill="hold">
                                          <p:stCondLst>
                                            <p:cond delay="0"/>
                                          </p:stCondLst>
                                        </p:cTn>
                                        <p:tgtEl>
                                          <p:spTgt spid="169">
                                            <p:txEl>
                                              <p:pRg st="2" end="2"/>
                                            </p:txEl>
                                          </p:spTgt>
                                        </p:tgtEl>
                                        <p:attrNameLst>
                                          <p:attrName>style.visibility</p:attrName>
                                        </p:attrNameLst>
                                      </p:cBhvr>
                                      <p:to>
                                        <p:strVal val="visible"/>
                                      </p:to>
                                    </p:set>
                                    <p:animEffect filter="fade" transition="in">
                                      <p:cBhvr additive="repl">
                                        <p:cTn id="337" dur="1000"/>
                                        <p:tgtEl>
                                          <p:spTgt spid="169">
                                            <p:txEl>
                                              <p:pRg st="2" end="2"/>
                                            </p:txEl>
                                          </p:spTgt>
                                        </p:tgtEl>
                                      </p:cBhvr>
                                    </p:animEffect>
                                  </p:childTnLst>
                                </p:cTn>
                              </p:par>
                            </p:childTnLst>
                          </p:cTn>
                        </p:par>
                      </p:childTnLst>
                    </p:cTn>
                  </p:par>
                  <p:par>
                    <p:cTn id="338" fill="hold">
                      <p:stCondLst>
                        <p:cond delay="indefinite"/>
                      </p:stCondLst>
                      <p:childTnLst>
                        <p:par>
                          <p:cTn id="339" fill="hold">
                            <p:stCondLst>
                              <p:cond delay="0"/>
                            </p:stCondLst>
                            <p:childTnLst>
                              <p:par>
                                <p:cTn id="340" nodeType="clickEffect" fill="hold" presetClass="entr" presetID="10">
                                  <p:stCondLst>
                                    <p:cond delay="0"/>
                                  </p:stCondLst>
                                  <p:childTnLst>
                                    <p:set>
                                      <p:cBhvr>
                                        <p:cTn id="341" dur="1" fill="hold">
                                          <p:stCondLst>
                                            <p:cond delay="0"/>
                                          </p:stCondLst>
                                        </p:cTn>
                                        <p:tgtEl>
                                          <p:spTgt spid="169">
                                            <p:txEl>
                                              <p:pRg st="3" end="3"/>
                                            </p:txEl>
                                          </p:spTgt>
                                        </p:tgtEl>
                                        <p:attrNameLst>
                                          <p:attrName>style.visibility</p:attrName>
                                        </p:attrNameLst>
                                      </p:cBhvr>
                                      <p:to>
                                        <p:strVal val="visible"/>
                                      </p:to>
                                    </p:set>
                                    <p:animEffect filter="fade" transition="in">
                                      <p:cBhvr additive="repl">
                                        <p:cTn id="342" dur="1000"/>
                                        <p:tgtEl>
                                          <p:spTgt spid="169">
                                            <p:txEl>
                                              <p:pRg st="3" end="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0" name="PlaceHolder 1"/>
          <p:cNvSpPr>
            <a:spLocks noGrp="1"/>
          </p:cNvSpPr>
          <p:nvPr>
            <p:ph type="title"/>
          </p:nvPr>
        </p:nvSpPr>
        <p:spPr>
          <a:xfrm>
            <a:off x="380880" y="380880"/>
            <a:ext cx="8229240" cy="1142640"/>
          </a:xfrm>
          <a:prstGeom prst="rect">
            <a:avLst/>
          </a:prstGeom>
          <a:noFill/>
          <a:ln w="0">
            <a:noFill/>
          </a:ln>
        </p:spPr>
        <p:txBody>
          <a:bodyPr lIns="0" rIns="0" tIns="45720" bIns="0" anchor="b">
            <a:normAutofit fontScale="92500" lnSpcReduction="9999"/>
          </a:bodyPr>
          <a:p>
            <a:pPr indent="0">
              <a:lnSpc>
                <a:spcPct val="100000"/>
              </a:lnSpc>
              <a:buNone/>
              <a:tabLst>
                <a:tab algn="l" pos="0"/>
              </a:tabLst>
            </a:pPr>
            <a:r>
              <a:rPr b="0" lang="en-US" sz="5000" strike="noStrike" u="none">
                <a:solidFill>
                  <a:schemeClr val="dk2"/>
                </a:solidFill>
                <a:effectLst/>
                <a:uFillTx/>
                <a:latin typeface="Calibri"/>
                <a:ea typeface="Calibri"/>
              </a:rPr>
              <a:t>Amazon EC2 (Elastic Computing)</a:t>
            </a:r>
            <a:endParaRPr b="0" lang="en-IN" sz="5000" strike="noStrike" u="none">
              <a:solidFill>
                <a:srgbClr val="000000"/>
              </a:solidFill>
              <a:effectLst/>
              <a:uFillTx/>
              <a:latin typeface="Arial"/>
            </a:endParaRPr>
          </a:p>
        </p:txBody>
      </p:sp>
      <p:sp>
        <p:nvSpPr>
          <p:cNvPr id="171" name="PlaceHolder 2"/>
          <p:cNvSpPr>
            <a:spLocks noGrp="1"/>
          </p:cNvSpPr>
          <p:nvPr>
            <p:ph/>
          </p:nvPr>
        </p:nvSpPr>
        <p:spPr>
          <a:xfrm>
            <a:off x="457200" y="1523880"/>
            <a:ext cx="8229240" cy="4800240"/>
          </a:xfrm>
          <a:prstGeom prst="rect">
            <a:avLst/>
          </a:prstGeom>
          <a:noFill/>
          <a:ln w="0">
            <a:noFill/>
          </a:ln>
        </p:spPr>
        <p:txBody>
          <a:bodyPr lIns="91440" rIns="91440" tIns="45720" bIns="45720" anchor="t">
            <a:normAutofit/>
          </a:bodyPr>
          <a:p>
            <a:pPr marL="274320" indent="-274320">
              <a:lnSpc>
                <a:spcPct val="100000"/>
              </a:lnSpc>
              <a:buClr>
                <a:srgbClr val="0bd0d9"/>
              </a:buClr>
              <a:buFont typeface="Noto Sans Symbols"/>
              <a:buChar char="⚫"/>
            </a:pPr>
            <a:r>
              <a:rPr b="0" lang="en-US" sz="2600" strike="noStrike" u="none">
                <a:solidFill>
                  <a:schemeClr val="dk1"/>
                </a:solidFill>
                <a:effectLst/>
                <a:uFillTx/>
                <a:latin typeface="Constantia"/>
                <a:ea typeface="Constantia"/>
              </a:rPr>
              <a:t>Access to these can be controlled by identifying the permissions. </a:t>
            </a:r>
            <a:endParaRPr b="0" lang="en-IN" sz="2600" strike="noStrike" u="none">
              <a:solidFill>
                <a:srgbClr val="000000"/>
              </a:solidFill>
              <a:effectLst/>
              <a:uFillTx/>
              <a:latin typeface="Arial"/>
            </a:endParaRPr>
          </a:p>
          <a:p>
            <a:pPr marL="274320" indent="-274320">
              <a:lnSpc>
                <a:spcPct val="100000"/>
              </a:lnSpc>
              <a:spcBef>
                <a:spcPts val="519"/>
              </a:spcBef>
              <a:buClr>
                <a:srgbClr val="0bd0d9"/>
              </a:buClr>
              <a:buFont typeface="Noto Sans Symbols"/>
              <a:buChar char="⚫"/>
            </a:pPr>
            <a:r>
              <a:rPr b="0" lang="en-US" sz="2600" strike="noStrike" u="none">
                <a:solidFill>
                  <a:schemeClr val="dk1"/>
                </a:solidFill>
                <a:effectLst/>
                <a:uFillTx/>
                <a:latin typeface="Constantia"/>
                <a:ea typeface="Constantia"/>
              </a:rPr>
              <a:t>Presents factual web-scale computing, which makes it so straightforward to scale computing assets up and down. </a:t>
            </a:r>
            <a:endParaRPr b="0" lang="en-IN" sz="2600" strike="noStrike" u="none">
              <a:solidFill>
                <a:srgbClr val="000000"/>
              </a:solidFill>
              <a:effectLst/>
              <a:uFillTx/>
              <a:latin typeface="Arial"/>
            </a:endParaRPr>
          </a:p>
          <a:p>
            <a:pPr marL="274320" indent="-274320">
              <a:lnSpc>
                <a:spcPct val="100000"/>
              </a:lnSpc>
              <a:spcBef>
                <a:spcPts val="519"/>
              </a:spcBef>
              <a:buClr>
                <a:srgbClr val="0bd0d9"/>
              </a:buClr>
              <a:buFont typeface="Noto Sans Symbols"/>
              <a:buChar char="⚫"/>
            </a:pPr>
            <a:r>
              <a:rPr b="0" lang="en-US" sz="2600" strike="noStrike" u="none">
                <a:solidFill>
                  <a:schemeClr val="dk1"/>
                </a:solidFill>
                <a:effectLst/>
                <a:uFillTx/>
                <a:latin typeface="Constantia"/>
                <a:ea typeface="Constantia"/>
              </a:rPr>
              <a:t>Amazon presents five kinds of servers. </a:t>
            </a:r>
            <a:endParaRPr b="0" lang="en-IN" sz="2600" strike="noStrike" u="none">
              <a:solidFill>
                <a:srgbClr val="000000"/>
              </a:solidFill>
              <a:effectLst/>
              <a:uFillTx/>
              <a:latin typeface="Arial"/>
            </a:endParaRPr>
          </a:p>
          <a:p>
            <a:pPr lvl="1" marL="640080" indent="-246960">
              <a:lnSpc>
                <a:spcPct val="100000"/>
              </a:lnSpc>
              <a:spcBef>
                <a:spcPts val="479"/>
              </a:spcBef>
              <a:buClr>
                <a:srgbClr val="0f6fc6"/>
              </a:buClr>
              <a:buFont typeface="Noto Sans Symbols"/>
              <a:buChar char="⚫"/>
            </a:pPr>
            <a:r>
              <a:rPr b="0" lang="en-US" sz="2400" strike="noStrike" u="none">
                <a:solidFill>
                  <a:schemeClr val="dk1"/>
                </a:solidFill>
                <a:effectLst/>
                <a:uFillTx/>
                <a:latin typeface="Constantia"/>
                <a:ea typeface="Constantia"/>
              </a:rPr>
              <a:t>These servers vary from product single-core x86 servers to eight-core x86_64 servers.</a:t>
            </a:r>
            <a:endParaRPr b="0" lang="en-IN" sz="24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timing>
    <p:tnLst>
      <p:par>
        <p:cTn id="343" dur="indefinite" restart="never" nodeType="tmRoot">
          <p:childTnLst>
            <p:seq>
              <p:cTn id="344" dur="indefinite" nodeType="mainSeq">
                <p:childTnLst>
                  <p:par>
                    <p:cTn id="345" fill="hold">
                      <p:stCondLst>
                        <p:cond delay="indefinite"/>
                      </p:stCondLst>
                      <p:childTnLst>
                        <p:par>
                          <p:cTn id="346" fill="hold">
                            <p:stCondLst>
                              <p:cond delay="0"/>
                            </p:stCondLst>
                            <p:childTnLst>
                              <p:par>
                                <p:cTn id="347" nodeType="clickEffect" fill="hold" presetClass="entr" presetID="10">
                                  <p:stCondLst>
                                    <p:cond delay="0"/>
                                  </p:stCondLst>
                                  <p:childTnLst>
                                    <p:set>
                                      <p:cBhvr>
                                        <p:cTn id="348" dur="1" fill="hold">
                                          <p:stCondLst>
                                            <p:cond delay="0"/>
                                          </p:stCondLst>
                                        </p:cTn>
                                        <p:tgtEl>
                                          <p:spTgt spid="171">
                                            <p:txEl>
                                              <p:pRg st="0" end="0"/>
                                            </p:txEl>
                                          </p:spTgt>
                                        </p:tgtEl>
                                        <p:attrNameLst>
                                          <p:attrName>style.visibility</p:attrName>
                                        </p:attrNameLst>
                                      </p:cBhvr>
                                      <p:to>
                                        <p:strVal val="visible"/>
                                      </p:to>
                                    </p:set>
                                    <p:animEffect filter="fade" transition="in">
                                      <p:cBhvr additive="repl">
                                        <p:cTn id="349" dur="1000"/>
                                        <p:tgtEl>
                                          <p:spTgt spid="171">
                                            <p:txEl>
                                              <p:pRg st="0" end="0"/>
                                            </p:txEl>
                                          </p:spTgt>
                                        </p:tgtEl>
                                      </p:cBhvr>
                                    </p:animEffect>
                                  </p:childTnLst>
                                </p:cTn>
                              </p:par>
                            </p:childTnLst>
                          </p:cTn>
                        </p:par>
                      </p:childTnLst>
                    </p:cTn>
                  </p:par>
                  <p:par>
                    <p:cTn id="350" fill="hold">
                      <p:stCondLst>
                        <p:cond delay="indefinite"/>
                      </p:stCondLst>
                      <p:childTnLst>
                        <p:par>
                          <p:cTn id="351" fill="hold">
                            <p:stCondLst>
                              <p:cond delay="0"/>
                            </p:stCondLst>
                            <p:childTnLst>
                              <p:par>
                                <p:cTn id="352" nodeType="clickEffect" fill="hold" presetClass="entr" presetID="10">
                                  <p:stCondLst>
                                    <p:cond delay="0"/>
                                  </p:stCondLst>
                                  <p:childTnLst>
                                    <p:set>
                                      <p:cBhvr>
                                        <p:cTn id="353" dur="1" fill="hold">
                                          <p:stCondLst>
                                            <p:cond delay="0"/>
                                          </p:stCondLst>
                                        </p:cTn>
                                        <p:tgtEl>
                                          <p:spTgt spid="171">
                                            <p:txEl>
                                              <p:pRg st="1" end="1"/>
                                            </p:txEl>
                                          </p:spTgt>
                                        </p:tgtEl>
                                        <p:attrNameLst>
                                          <p:attrName>style.visibility</p:attrName>
                                        </p:attrNameLst>
                                      </p:cBhvr>
                                      <p:to>
                                        <p:strVal val="visible"/>
                                      </p:to>
                                    </p:set>
                                    <p:animEffect filter="fade" transition="in">
                                      <p:cBhvr additive="repl">
                                        <p:cTn id="354" dur="1000"/>
                                        <p:tgtEl>
                                          <p:spTgt spid="171">
                                            <p:txEl>
                                              <p:pRg st="1" end="1"/>
                                            </p:txEl>
                                          </p:spTgt>
                                        </p:tgtEl>
                                      </p:cBhvr>
                                    </p:animEffect>
                                  </p:childTnLst>
                                </p:cTn>
                              </p:par>
                            </p:childTnLst>
                          </p:cTn>
                        </p:par>
                      </p:childTnLst>
                    </p:cTn>
                  </p:par>
                  <p:par>
                    <p:cTn id="355" fill="hold">
                      <p:stCondLst>
                        <p:cond delay="indefinite"/>
                      </p:stCondLst>
                      <p:childTnLst>
                        <p:par>
                          <p:cTn id="356" fill="hold">
                            <p:stCondLst>
                              <p:cond delay="0"/>
                            </p:stCondLst>
                            <p:childTnLst>
                              <p:par>
                                <p:cTn id="357" nodeType="clickEffect" fill="hold" presetClass="entr" presetID="10">
                                  <p:stCondLst>
                                    <p:cond delay="0"/>
                                  </p:stCondLst>
                                  <p:childTnLst>
                                    <p:set>
                                      <p:cBhvr>
                                        <p:cTn id="358" dur="1" fill="hold">
                                          <p:stCondLst>
                                            <p:cond delay="0"/>
                                          </p:stCondLst>
                                        </p:cTn>
                                        <p:tgtEl>
                                          <p:spTgt spid="171">
                                            <p:txEl>
                                              <p:pRg st="2" end="2"/>
                                            </p:txEl>
                                          </p:spTgt>
                                        </p:tgtEl>
                                        <p:attrNameLst>
                                          <p:attrName>style.visibility</p:attrName>
                                        </p:attrNameLst>
                                      </p:cBhvr>
                                      <p:to>
                                        <p:strVal val="visible"/>
                                      </p:to>
                                    </p:set>
                                    <p:animEffect filter="fade" transition="in">
                                      <p:cBhvr additive="repl">
                                        <p:cTn id="359" dur="1000"/>
                                        <p:tgtEl>
                                          <p:spTgt spid="171">
                                            <p:txEl>
                                              <p:pRg st="2" end="2"/>
                                            </p:txEl>
                                          </p:spTgt>
                                        </p:tgtEl>
                                      </p:cBhvr>
                                    </p:animEffect>
                                  </p:childTnLst>
                                </p:cTn>
                              </p:par>
                            </p:childTnLst>
                          </p:cTn>
                        </p:par>
                      </p:childTnLst>
                    </p:cTn>
                  </p:par>
                  <p:par>
                    <p:cTn id="360" fill="hold">
                      <p:stCondLst>
                        <p:cond delay="indefinite"/>
                      </p:stCondLst>
                      <p:childTnLst>
                        <p:par>
                          <p:cTn id="361" fill="hold">
                            <p:stCondLst>
                              <p:cond delay="0"/>
                            </p:stCondLst>
                            <p:childTnLst>
                              <p:par>
                                <p:cTn id="362" nodeType="clickEffect" fill="hold" presetClass="entr" presetID="10">
                                  <p:stCondLst>
                                    <p:cond delay="0"/>
                                  </p:stCondLst>
                                  <p:childTnLst>
                                    <p:set>
                                      <p:cBhvr>
                                        <p:cTn id="363" dur="1" fill="hold">
                                          <p:stCondLst>
                                            <p:cond delay="0"/>
                                          </p:stCondLst>
                                        </p:cTn>
                                        <p:tgtEl>
                                          <p:spTgt spid="171">
                                            <p:txEl>
                                              <p:pRg st="3" end="3"/>
                                            </p:txEl>
                                          </p:spTgt>
                                        </p:tgtEl>
                                        <p:attrNameLst>
                                          <p:attrName>style.visibility</p:attrName>
                                        </p:attrNameLst>
                                      </p:cBhvr>
                                      <p:to>
                                        <p:strVal val="visible"/>
                                      </p:to>
                                    </p:set>
                                    <p:animEffect filter="fade" transition="in">
                                      <p:cBhvr additive="repl">
                                        <p:cTn id="364" dur="1000"/>
                                        <p:tgtEl>
                                          <p:spTgt spid="171">
                                            <p:txEl>
                                              <p:pRg st="3" end="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2" name="PlaceHolder 1"/>
          <p:cNvSpPr>
            <a:spLocks noGrp="1"/>
          </p:cNvSpPr>
          <p:nvPr>
            <p:ph type="title"/>
          </p:nvPr>
        </p:nvSpPr>
        <p:spPr>
          <a:xfrm>
            <a:off x="457200" y="704160"/>
            <a:ext cx="8229240" cy="1142640"/>
          </a:xfrm>
          <a:prstGeom prst="rect">
            <a:avLst/>
          </a:prstGeom>
          <a:noFill/>
          <a:ln w="0">
            <a:noFill/>
          </a:ln>
        </p:spPr>
        <p:txBody>
          <a:bodyPr lIns="0" rIns="0" tIns="45720" bIns="0" anchor="b">
            <a:normAutofit fontScale="85000" lnSpcReduction="9999"/>
          </a:bodyPr>
          <a:p>
            <a:pPr indent="0">
              <a:lnSpc>
                <a:spcPct val="100000"/>
              </a:lnSpc>
              <a:buNone/>
              <a:tabLst>
                <a:tab algn="l" pos="0"/>
              </a:tabLst>
            </a:pPr>
            <a:r>
              <a:rPr b="0" lang="en-US" sz="5000" strike="noStrike" u="none">
                <a:solidFill>
                  <a:schemeClr val="dk2"/>
                </a:solidFill>
                <a:effectLst/>
                <a:uFillTx/>
                <a:latin typeface="Calibri"/>
                <a:ea typeface="Calibri"/>
              </a:rPr>
              <a:t>AmazonSQS (Simple Queue Service)</a:t>
            </a:r>
            <a:endParaRPr b="0" lang="en-IN" sz="5000" strike="noStrike" u="none">
              <a:solidFill>
                <a:srgbClr val="000000"/>
              </a:solidFill>
              <a:effectLst/>
              <a:uFillTx/>
              <a:latin typeface="Arial"/>
            </a:endParaRPr>
          </a:p>
        </p:txBody>
      </p:sp>
      <p:sp>
        <p:nvSpPr>
          <p:cNvPr id="173" name="PlaceHolder 2"/>
          <p:cNvSpPr>
            <a:spLocks noGrp="1"/>
          </p:cNvSpPr>
          <p:nvPr>
            <p:ph/>
          </p:nvPr>
        </p:nvSpPr>
        <p:spPr>
          <a:xfrm>
            <a:off x="457200" y="1935360"/>
            <a:ext cx="8229240" cy="4388760"/>
          </a:xfrm>
          <a:prstGeom prst="rect">
            <a:avLst/>
          </a:prstGeom>
          <a:noFill/>
          <a:ln w="0">
            <a:noFill/>
          </a:ln>
        </p:spPr>
        <p:txBody>
          <a:bodyPr lIns="91440" rIns="91440" tIns="45720" bIns="45720" anchor="t">
            <a:normAutofit/>
          </a:bodyPr>
          <a:p>
            <a:pPr marL="274320" indent="-274320">
              <a:lnSpc>
                <a:spcPct val="100000"/>
              </a:lnSpc>
              <a:buClr>
                <a:srgbClr val="0bd0d9"/>
              </a:buClr>
              <a:buFont typeface="Noto Sans Symbols"/>
              <a:buChar char="⚫"/>
            </a:pPr>
            <a:r>
              <a:rPr b="0" lang="en-US" sz="2600" strike="noStrike" u="none">
                <a:solidFill>
                  <a:schemeClr val="dk1"/>
                </a:solidFill>
                <a:effectLst/>
                <a:uFillTx/>
                <a:latin typeface="Constantia"/>
                <a:ea typeface="Constantia"/>
              </a:rPr>
              <a:t>Presents get access to the dependable messaging infrastructure utilized by Amazon. </a:t>
            </a:r>
            <a:endParaRPr b="0" lang="en-IN" sz="2600" strike="noStrike" u="none">
              <a:solidFill>
                <a:srgbClr val="000000"/>
              </a:solidFill>
              <a:effectLst/>
              <a:uFillTx/>
              <a:latin typeface="Arial"/>
            </a:endParaRPr>
          </a:p>
          <a:p>
            <a:pPr marL="274320" indent="-274320">
              <a:lnSpc>
                <a:spcPct val="100000"/>
              </a:lnSpc>
              <a:spcBef>
                <a:spcPts val="519"/>
              </a:spcBef>
              <a:buClr>
                <a:srgbClr val="0bd0d9"/>
              </a:buClr>
              <a:buFont typeface="Noto Sans Symbols"/>
              <a:buChar char="⚫"/>
            </a:pPr>
            <a:r>
              <a:rPr b="0" lang="en-US" sz="2600" strike="noStrike" u="none">
                <a:solidFill>
                  <a:schemeClr val="dk1"/>
                </a:solidFill>
                <a:effectLst/>
                <a:uFillTx/>
                <a:latin typeface="Constantia"/>
                <a:ea typeface="Constantia"/>
              </a:rPr>
              <a:t>Users can send and receive messages from any location utilizing direct REST-based HTTP requests. </a:t>
            </a:r>
            <a:endParaRPr b="0" lang="en-IN" sz="2600" strike="noStrike" u="none">
              <a:solidFill>
                <a:srgbClr val="000000"/>
              </a:solidFill>
              <a:effectLst/>
              <a:uFillTx/>
              <a:latin typeface="Arial"/>
            </a:endParaRPr>
          </a:p>
          <a:p>
            <a:pPr marL="274320" indent="-274320">
              <a:lnSpc>
                <a:spcPct val="100000"/>
              </a:lnSpc>
              <a:spcBef>
                <a:spcPts val="519"/>
              </a:spcBef>
              <a:buClr>
                <a:srgbClr val="0bd0d9"/>
              </a:buClr>
              <a:buFont typeface="Noto Sans Symbols"/>
              <a:buChar char="⚫"/>
            </a:pPr>
            <a:r>
              <a:rPr b="0" lang="en-US" sz="2600" strike="noStrike" u="none">
                <a:solidFill>
                  <a:schemeClr val="dk1"/>
                </a:solidFill>
                <a:effectLst/>
                <a:uFillTx/>
                <a:latin typeface="Constantia"/>
                <a:ea typeface="Constantia"/>
              </a:rPr>
              <a:t>The message is retained by Amazon over multiple servers and data hubs to supply the redundancy and reliability required from a messaging system. </a:t>
            </a:r>
            <a:endParaRPr b="0" lang="en-IN" sz="2600" strike="noStrike" u="none">
              <a:solidFill>
                <a:srgbClr val="000000"/>
              </a:solidFill>
              <a:effectLst/>
              <a:uFillTx/>
              <a:latin typeface="Arial"/>
            </a:endParaRPr>
          </a:p>
          <a:p>
            <a:pPr marL="274320" indent="-274320">
              <a:lnSpc>
                <a:spcPct val="100000"/>
              </a:lnSpc>
              <a:spcBef>
                <a:spcPts val="519"/>
              </a:spcBef>
              <a:buClr>
                <a:srgbClr val="0bd0d9"/>
              </a:buClr>
              <a:buFont typeface="Noto Sans Symbols"/>
              <a:buChar char="⚫"/>
            </a:pPr>
            <a:r>
              <a:rPr b="0" lang="en-US" sz="2600" strike="noStrike" u="none">
                <a:solidFill>
                  <a:schemeClr val="dk1"/>
                </a:solidFill>
                <a:effectLst/>
                <a:uFillTx/>
                <a:latin typeface="Constantia"/>
                <a:ea typeface="Constantia"/>
              </a:rPr>
              <a:t>Each message can comprise up to 8 KB of text data.</a:t>
            </a:r>
            <a:endParaRPr b="0" lang="en-IN" sz="26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timing>
    <p:tnLst>
      <p:par>
        <p:cTn id="365" dur="indefinite" restart="never" nodeType="tmRoot">
          <p:childTnLst>
            <p:seq>
              <p:cTn id="366" dur="indefinite" nodeType="mainSeq">
                <p:childTnLst>
                  <p:par>
                    <p:cTn id="367" fill="hold">
                      <p:stCondLst>
                        <p:cond delay="indefinite"/>
                      </p:stCondLst>
                      <p:childTnLst>
                        <p:par>
                          <p:cTn id="368" fill="hold">
                            <p:stCondLst>
                              <p:cond delay="0"/>
                            </p:stCondLst>
                            <p:childTnLst>
                              <p:par>
                                <p:cTn id="369" nodeType="clickEffect" fill="hold" presetClass="entr" presetID="10">
                                  <p:stCondLst>
                                    <p:cond delay="0"/>
                                  </p:stCondLst>
                                  <p:childTnLst>
                                    <p:set>
                                      <p:cBhvr>
                                        <p:cTn id="370" dur="1" fill="hold">
                                          <p:stCondLst>
                                            <p:cond delay="0"/>
                                          </p:stCondLst>
                                        </p:cTn>
                                        <p:tgtEl>
                                          <p:spTgt spid="173">
                                            <p:txEl>
                                              <p:pRg st="0" end="0"/>
                                            </p:txEl>
                                          </p:spTgt>
                                        </p:tgtEl>
                                        <p:attrNameLst>
                                          <p:attrName>style.visibility</p:attrName>
                                        </p:attrNameLst>
                                      </p:cBhvr>
                                      <p:to>
                                        <p:strVal val="visible"/>
                                      </p:to>
                                    </p:set>
                                    <p:animEffect filter="fade" transition="in">
                                      <p:cBhvr additive="repl">
                                        <p:cTn id="371" dur="1000"/>
                                        <p:tgtEl>
                                          <p:spTgt spid="173">
                                            <p:txEl>
                                              <p:pRg st="0" end="0"/>
                                            </p:txEl>
                                          </p:spTgt>
                                        </p:tgtEl>
                                      </p:cBhvr>
                                    </p:animEffect>
                                  </p:childTnLst>
                                </p:cTn>
                              </p:par>
                            </p:childTnLst>
                          </p:cTn>
                        </p:par>
                      </p:childTnLst>
                    </p:cTn>
                  </p:par>
                  <p:par>
                    <p:cTn id="372" fill="hold">
                      <p:stCondLst>
                        <p:cond delay="indefinite"/>
                      </p:stCondLst>
                      <p:childTnLst>
                        <p:par>
                          <p:cTn id="373" fill="hold">
                            <p:stCondLst>
                              <p:cond delay="0"/>
                            </p:stCondLst>
                            <p:childTnLst>
                              <p:par>
                                <p:cTn id="374" nodeType="clickEffect" fill="hold" presetClass="entr" presetID="10">
                                  <p:stCondLst>
                                    <p:cond delay="0"/>
                                  </p:stCondLst>
                                  <p:childTnLst>
                                    <p:set>
                                      <p:cBhvr>
                                        <p:cTn id="375" dur="1" fill="hold">
                                          <p:stCondLst>
                                            <p:cond delay="0"/>
                                          </p:stCondLst>
                                        </p:cTn>
                                        <p:tgtEl>
                                          <p:spTgt spid="173">
                                            <p:txEl>
                                              <p:pRg st="1" end="1"/>
                                            </p:txEl>
                                          </p:spTgt>
                                        </p:tgtEl>
                                        <p:attrNameLst>
                                          <p:attrName>style.visibility</p:attrName>
                                        </p:attrNameLst>
                                      </p:cBhvr>
                                      <p:to>
                                        <p:strVal val="visible"/>
                                      </p:to>
                                    </p:set>
                                    <p:animEffect filter="fade" transition="in">
                                      <p:cBhvr additive="repl">
                                        <p:cTn id="376" dur="1000"/>
                                        <p:tgtEl>
                                          <p:spTgt spid="173">
                                            <p:txEl>
                                              <p:pRg st="1" end="1"/>
                                            </p:txEl>
                                          </p:spTgt>
                                        </p:tgtEl>
                                      </p:cBhvr>
                                    </p:animEffect>
                                  </p:childTnLst>
                                </p:cTn>
                              </p:par>
                            </p:childTnLst>
                          </p:cTn>
                        </p:par>
                      </p:childTnLst>
                    </p:cTn>
                  </p:par>
                  <p:par>
                    <p:cTn id="377" fill="hold">
                      <p:stCondLst>
                        <p:cond delay="indefinite"/>
                      </p:stCondLst>
                      <p:childTnLst>
                        <p:par>
                          <p:cTn id="378" fill="hold">
                            <p:stCondLst>
                              <p:cond delay="0"/>
                            </p:stCondLst>
                            <p:childTnLst>
                              <p:par>
                                <p:cTn id="379" nodeType="clickEffect" fill="hold" presetClass="entr" presetID="10">
                                  <p:stCondLst>
                                    <p:cond delay="0"/>
                                  </p:stCondLst>
                                  <p:childTnLst>
                                    <p:set>
                                      <p:cBhvr>
                                        <p:cTn id="380" dur="1" fill="hold">
                                          <p:stCondLst>
                                            <p:cond delay="0"/>
                                          </p:stCondLst>
                                        </p:cTn>
                                        <p:tgtEl>
                                          <p:spTgt spid="173">
                                            <p:txEl>
                                              <p:pRg st="2" end="2"/>
                                            </p:txEl>
                                          </p:spTgt>
                                        </p:tgtEl>
                                        <p:attrNameLst>
                                          <p:attrName>style.visibility</p:attrName>
                                        </p:attrNameLst>
                                      </p:cBhvr>
                                      <p:to>
                                        <p:strVal val="visible"/>
                                      </p:to>
                                    </p:set>
                                    <p:animEffect filter="fade" transition="in">
                                      <p:cBhvr additive="repl">
                                        <p:cTn id="381" dur="1000"/>
                                        <p:tgtEl>
                                          <p:spTgt spid="173">
                                            <p:txEl>
                                              <p:pRg st="2" end="2"/>
                                            </p:txEl>
                                          </p:spTgt>
                                        </p:tgtEl>
                                      </p:cBhvr>
                                    </p:animEffect>
                                  </p:childTnLst>
                                </p:cTn>
                              </p:par>
                            </p:childTnLst>
                          </p:cTn>
                        </p:par>
                      </p:childTnLst>
                    </p:cTn>
                  </p:par>
                  <p:par>
                    <p:cTn id="382" fill="hold">
                      <p:stCondLst>
                        <p:cond delay="indefinite"/>
                      </p:stCondLst>
                      <p:childTnLst>
                        <p:par>
                          <p:cTn id="383" fill="hold">
                            <p:stCondLst>
                              <p:cond delay="0"/>
                            </p:stCondLst>
                            <p:childTnLst>
                              <p:par>
                                <p:cTn id="384" nodeType="clickEffect" fill="hold" presetClass="entr" presetID="10">
                                  <p:stCondLst>
                                    <p:cond delay="0"/>
                                  </p:stCondLst>
                                  <p:childTnLst>
                                    <p:set>
                                      <p:cBhvr>
                                        <p:cTn id="385" dur="1" fill="hold">
                                          <p:stCondLst>
                                            <p:cond delay="0"/>
                                          </p:stCondLst>
                                        </p:cTn>
                                        <p:tgtEl>
                                          <p:spTgt spid="173">
                                            <p:txEl>
                                              <p:pRg st="3" end="3"/>
                                            </p:txEl>
                                          </p:spTgt>
                                        </p:tgtEl>
                                        <p:attrNameLst>
                                          <p:attrName>style.visibility</p:attrName>
                                        </p:attrNameLst>
                                      </p:cBhvr>
                                      <p:to>
                                        <p:strVal val="visible"/>
                                      </p:to>
                                    </p:set>
                                    <p:animEffect filter="fade" transition="in">
                                      <p:cBhvr additive="repl">
                                        <p:cTn id="386" dur="1000"/>
                                        <p:tgtEl>
                                          <p:spTgt spid="173">
                                            <p:txEl>
                                              <p:pRg st="3" end="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4" name="PlaceHolder 1"/>
          <p:cNvSpPr>
            <a:spLocks noGrp="1"/>
          </p:cNvSpPr>
          <p:nvPr>
            <p:ph type="title"/>
          </p:nvPr>
        </p:nvSpPr>
        <p:spPr>
          <a:xfrm>
            <a:off x="457200" y="704160"/>
            <a:ext cx="8229240" cy="1142640"/>
          </a:xfrm>
          <a:prstGeom prst="rect">
            <a:avLst/>
          </a:prstGeom>
          <a:noFill/>
          <a:ln w="0">
            <a:noFill/>
          </a:ln>
        </p:spPr>
        <p:txBody>
          <a:bodyPr lIns="0" rIns="0" tIns="45720" bIns="0" anchor="b">
            <a:normAutofit fontScale="85000" lnSpcReduction="9999"/>
          </a:bodyPr>
          <a:p>
            <a:pPr indent="0">
              <a:lnSpc>
                <a:spcPct val="100000"/>
              </a:lnSpc>
              <a:buNone/>
              <a:tabLst>
                <a:tab algn="l" pos="0"/>
              </a:tabLst>
            </a:pPr>
            <a:r>
              <a:rPr b="0" lang="en-US" sz="5000" strike="noStrike" u="none">
                <a:solidFill>
                  <a:schemeClr val="dk2"/>
                </a:solidFill>
                <a:effectLst/>
                <a:uFillTx/>
                <a:latin typeface="Calibri"/>
                <a:ea typeface="Calibri"/>
              </a:rPr>
              <a:t>Amazon Simple Queue Service (SQS)</a:t>
            </a:r>
            <a:endParaRPr b="0" lang="en-IN" sz="5000" strike="noStrike" u="none">
              <a:solidFill>
                <a:srgbClr val="000000"/>
              </a:solidFill>
              <a:effectLst/>
              <a:uFillTx/>
              <a:latin typeface="Arial"/>
            </a:endParaRPr>
          </a:p>
        </p:txBody>
      </p:sp>
      <p:sp>
        <p:nvSpPr>
          <p:cNvPr id="175" name="PlaceHolder 2"/>
          <p:cNvSpPr>
            <a:spLocks noGrp="1"/>
          </p:cNvSpPr>
          <p:nvPr>
            <p:ph/>
          </p:nvPr>
        </p:nvSpPr>
        <p:spPr>
          <a:xfrm>
            <a:off x="457200" y="1935360"/>
            <a:ext cx="8229240" cy="4388760"/>
          </a:xfrm>
          <a:prstGeom prst="rect">
            <a:avLst/>
          </a:prstGeom>
          <a:noFill/>
          <a:ln w="0">
            <a:noFill/>
          </a:ln>
        </p:spPr>
        <p:txBody>
          <a:bodyPr lIns="91440" rIns="91440" tIns="45720" bIns="45720" anchor="t">
            <a:normAutofit/>
          </a:bodyPr>
          <a:p>
            <a:pPr marL="274320" indent="-274320">
              <a:lnSpc>
                <a:spcPct val="100000"/>
              </a:lnSpc>
              <a:buClr>
                <a:srgbClr val="0bd0d9"/>
              </a:buClr>
              <a:buFont typeface="Noto Sans Symbols"/>
              <a:buChar char="⚫"/>
            </a:pPr>
            <a:r>
              <a:rPr b="0" lang="en-US" sz="2600" strike="noStrike" u="none">
                <a:solidFill>
                  <a:schemeClr val="dk1"/>
                </a:solidFill>
                <a:effectLst/>
                <a:uFillTx/>
                <a:latin typeface="Constantia"/>
                <a:ea typeface="Constantia"/>
              </a:rPr>
              <a:t>Incorporates very well with the other Amazon Web Services. </a:t>
            </a:r>
            <a:endParaRPr b="0" lang="en-IN" sz="2600" strike="noStrike" u="none">
              <a:solidFill>
                <a:srgbClr val="000000"/>
              </a:solidFill>
              <a:effectLst/>
              <a:uFillTx/>
              <a:latin typeface="Arial"/>
            </a:endParaRPr>
          </a:p>
          <a:p>
            <a:pPr marL="274320" indent="-274320">
              <a:lnSpc>
                <a:spcPct val="100000"/>
              </a:lnSpc>
              <a:spcBef>
                <a:spcPts val="519"/>
              </a:spcBef>
              <a:buClr>
                <a:srgbClr val="0bd0d9"/>
              </a:buClr>
              <a:buFont typeface="Noto Sans Symbols"/>
              <a:buChar char="⚫"/>
            </a:pPr>
            <a:r>
              <a:rPr b="0" lang="en-US" sz="2600" strike="noStrike" u="none">
                <a:solidFill>
                  <a:schemeClr val="dk1"/>
                </a:solidFill>
                <a:effectLst/>
                <a:uFillTx/>
                <a:latin typeface="Constantia"/>
                <a:ea typeface="Constantia"/>
              </a:rPr>
              <a:t>Presents a large way to construct a decoupled framework where EC2 instances can communicate with each other by dispatching a message to SQS and coordinating the workflow. </a:t>
            </a:r>
            <a:endParaRPr b="0" lang="en-IN" sz="2600" strike="noStrike" u="none">
              <a:solidFill>
                <a:srgbClr val="000000"/>
              </a:solidFill>
              <a:effectLst/>
              <a:uFillTx/>
              <a:latin typeface="Arial"/>
            </a:endParaRPr>
          </a:p>
          <a:p>
            <a:pPr marL="274320" indent="-274320">
              <a:lnSpc>
                <a:spcPct val="100000"/>
              </a:lnSpc>
              <a:spcBef>
                <a:spcPts val="519"/>
              </a:spcBef>
              <a:buClr>
                <a:srgbClr val="0bd0d9"/>
              </a:buClr>
              <a:buFont typeface="Noto Sans Symbols"/>
              <a:buChar char="⚫"/>
            </a:pPr>
            <a:r>
              <a:rPr b="0" lang="en-US" sz="2600" strike="noStrike" u="none">
                <a:solidFill>
                  <a:schemeClr val="dk1"/>
                </a:solidFill>
                <a:effectLst/>
                <a:uFillTx/>
                <a:latin typeface="Constantia"/>
                <a:ea typeface="Constantia"/>
              </a:rPr>
              <a:t>One can also use the queue for constructing a self-healing, auto-scaling EC2-based infrastructure for their application.</a:t>
            </a:r>
            <a:endParaRPr b="0" lang="en-IN" sz="26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timing>
    <p:tnLst>
      <p:par>
        <p:cTn id="387" dur="indefinite" restart="never" nodeType="tmRoot">
          <p:childTnLst>
            <p:seq>
              <p:cTn id="388" dur="indefinite" nodeType="mainSeq">
                <p:childTnLst>
                  <p:par>
                    <p:cTn id="389" fill="hold">
                      <p:stCondLst>
                        <p:cond delay="indefinite"/>
                      </p:stCondLst>
                      <p:childTnLst>
                        <p:par>
                          <p:cTn id="390" fill="hold">
                            <p:stCondLst>
                              <p:cond delay="0"/>
                            </p:stCondLst>
                            <p:childTnLst>
                              <p:par>
                                <p:cTn id="391" nodeType="clickEffect" fill="hold" presetClass="entr" presetID="42">
                                  <p:stCondLst>
                                    <p:cond delay="0"/>
                                  </p:stCondLst>
                                  <p:childTnLst>
                                    <p:set>
                                      <p:cBhvr>
                                        <p:cTn id="392" dur="1" fill="hold">
                                          <p:stCondLst>
                                            <p:cond delay="0"/>
                                          </p:stCondLst>
                                        </p:cTn>
                                        <p:tgtEl>
                                          <p:spTgt spid="175">
                                            <p:txEl>
                                              <p:pRg st="0" end="0"/>
                                            </p:txEl>
                                          </p:spTgt>
                                        </p:tgtEl>
                                        <p:attrNameLst>
                                          <p:attrName>style.visibility</p:attrName>
                                        </p:attrNameLst>
                                      </p:cBhvr>
                                      <p:to>
                                        <p:strVal val="visible"/>
                                      </p:to>
                                    </p:set>
                                    <p:animEffect filter="fade" transition="in">
                                      <p:cBhvr additive="repl">
                                        <p:cTn id="393" dur="1000"/>
                                        <p:tgtEl>
                                          <p:spTgt spid="175">
                                            <p:txEl>
                                              <p:pRg st="0" end="0"/>
                                            </p:txEl>
                                          </p:spTgt>
                                        </p:tgtEl>
                                      </p:cBhvr>
                                    </p:animEffect>
                                    <p:anim calcmode="lin" valueType="num">
                                      <p:cBhvr additive="repl">
                                        <p:cTn id="394" dur="1000" fill="hold"/>
                                        <p:tgtEl>
                                          <p:spTgt spid="175">
                                            <p:txEl>
                                              <p:pRg st="0" end="0"/>
                                            </p:txEl>
                                          </p:spTgt>
                                        </p:tgtEl>
                                        <p:attrNameLst>
                                          <p:attrName>ppt_x</p:attrName>
                                        </p:attrNameLst>
                                      </p:cBhvr>
                                      <p:tavLst>
                                        <p:tav tm="0">
                                          <p:val>
                                            <p:strVal val="#ppt_x"/>
                                          </p:val>
                                        </p:tav>
                                        <p:tav tm="100000">
                                          <p:val>
                                            <p:strVal val="#ppt_x"/>
                                          </p:val>
                                        </p:tav>
                                      </p:tavLst>
                                    </p:anim>
                                    <p:anim calcmode="lin" valueType="num">
                                      <p:cBhvr additive="repl">
                                        <p:cTn id="395" dur="1000" fill="hold"/>
                                        <p:tgtEl>
                                          <p:spTgt spid="17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96" fill="hold">
                      <p:stCondLst>
                        <p:cond delay="indefinite"/>
                      </p:stCondLst>
                      <p:childTnLst>
                        <p:par>
                          <p:cTn id="397" fill="hold">
                            <p:stCondLst>
                              <p:cond delay="0"/>
                            </p:stCondLst>
                            <p:childTnLst>
                              <p:par>
                                <p:cTn id="398" nodeType="clickEffect" fill="hold" presetClass="entr" presetID="42">
                                  <p:stCondLst>
                                    <p:cond delay="0"/>
                                  </p:stCondLst>
                                  <p:childTnLst>
                                    <p:set>
                                      <p:cBhvr>
                                        <p:cTn id="399" dur="1" fill="hold">
                                          <p:stCondLst>
                                            <p:cond delay="0"/>
                                          </p:stCondLst>
                                        </p:cTn>
                                        <p:tgtEl>
                                          <p:spTgt spid="175">
                                            <p:txEl>
                                              <p:pRg st="1" end="1"/>
                                            </p:txEl>
                                          </p:spTgt>
                                        </p:tgtEl>
                                        <p:attrNameLst>
                                          <p:attrName>style.visibility</p:attrName>
                                        </p:attrNameLst>
                                      </p:cBhvr>
                                      <p:to>
                                        <p:strVal val="visible"/>
                                      </p:to>
                                    </p:set>
                                    <p:animEffect filter="fade" transition="in">
                                      <p:cBhvr additive="repl">
                                        <p:cTn id="400" dur="1000"/>
                                        <p:tgtEl>
                                          <p:spTgt spid="175">
                                            <p:txEl>
                                              <p:pRg st="1" end="1"/>
                                            </p:txEl>
                                          </p:spTgt>
                                        </p:tgtEl>
                                      </p:cBhvr>
                                    </p:animEffect>
                                    <p:anim calcmode="lin" valueType="num">
                                      <p:cBhvr additive="repl">
                                        <p:cTn id="401" dur="1000" fill="hold"/>
                                        <p:tgtEl>
                                          <p:spTgt spid="175">
                                            <p:txEl>
                                              <p:pRg st="1" end="1"/>
                                            </p:txEl>
                                          </p:spTgt>
                                        </p:tgtEl>
                                        <p:attrNameLst>
                                          <p:attrName>ppt_x</p:attrName>
                                        </p:attrNameLst>
                                      </p:cBhvr>
                                      <p:tavLst>
                                        <p:tav tm="0">
                                          <p:val>
                                            <p:strVal val="#ppt_x"/>
                                          </p:val>
                                        </p:tav>
                                        <p:tav tm="100000">
                                          <p:val>
                                            <p:strVal val="#ppt_x"/>
                                          </p:val>
                                        </p:tav>
                                      </p:tavLst>
                                    </p:anim>
                                    <p:anim calcmode="lin" valueType="num">
                                      <p:cBhvr additive="repl">
                                        <p:cTn id="402" dur="1000" fill="hold"/>
                                        <p:tgtEl>
                                          <p:spTgt spid="17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403" fill="hold">
                      <p:stCondLst>
                        <p:cond delay="indefinite"/>
                      </p:stCondLst>
                      <p:childTnLst>
                        <p:par>
                          <p:cTn id="404" fill="hold">
                            <p:stCondLst>
                              <p:cond delay="0"/>
                            </p:stCondLst>
                            <p:childTnLst>
                              <p:par>
                                <p:cTn id="405" nodeType="clickEffect" fill="hold" presetClass="entr" presetID="42">
                                  <p:stCondLst>
                                    <p:cond delay="0"/>
                                  </p:stCondLst>
                                  <p:childTnLst>
                                    <p:set>
                                      <p:cBhvr>
                                        <p:cTn id="406" dur="1" fill="hold">
                                          <p:stCondLst>
                                            <p:cond delay="0"/>
                                          </p:stCondLst>
                                        </p:cTn>
                                        <p:tgtEl>
                                          <p:spTgt spid="175">
                                            <p:txEl>
                                              <p:pRg st="2" end="2"/>
                                            </p:txEl>
                                          </p:spTgt>
                                        </p:tgtEl>
                                        <p:attrNameLst>
                                          <p:attrName>style.visibility</p:attrName>
                                        </p:attrNameLst>
                                      </p:cBhvr>
                                      <p:to>
                                        <p:strVal val="visible"/>
                                      </p:to>
                                    </p:set>
                                    <p:animEffect filter="fade" transition="in">
                                      <p:cBhvr additive="repl">
                                        <p:cTn id="407" dur="1000"/>
                                        <p:tgtEl>
                                          <p:spTgt spid="175">
                                            <p:txEl>
                                              <p:pRg st="2" end="2"/>
                                            </p:txEl>
                                          </p:spTgt>
                                        </p:tgtEl>
                                      </p:cBhvr>
                                    </p:animEffect>
                                    <p:anim calcmode="lin" valueType="num">
                                      <p:cBhvr additive="repl">
                                        <p:cTn id="408" dur="1000" fill="hold"/>
                                        <p:tgtEl>
                                          <p:spTgt spid="175">
                                            <p:txEl>
                                              <p:pRg st="2" end="2"/>
                                            </p:txEl>
                                          </p:spTgt>
                                        </p:tgtEl>
                                        <p:attrNameLst>
                                          <p:attrName>ppt_x</p:attrName>
                                        </p:attrNameLst>
                                      </p:cBhvr>
                                      <p:tavLst>
                                        <p:tav tm="0">
                                          <p:val>
                                            <p:strVal val="#ppt_x"/>
                                          </p:val>
                                        </p:tav>
                                        <p:tav tm="100000">
                                          <p:val>
                                            <p:strVal val="#ppt_x"/>
                                          </p:val>
                                        </p:tav>
                                      </p:tavLst>
                                    </p:anim>
                                    <p:anim calcmode="lin" valueType="num">
                                      <p:cBhvr additive="repl">
                                        <p:cTn id="409" dur="1000" fill="hold"/>
                                        <p:tgtEl>
                                          <p:spTgt spid="175">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6" name="PlaceHolder 1"/>
          <p:cNvSpPr>
            <a:spLocks noGrp="1"/>
          </p:cNvSpPr>
          <p:nvPr>
            <p:ph type="title"/>
          </p:nvPr>
        </p:nvSpPr>
        <p:spPr>
          <a:xfrm>
            <a:off x="457200" y="457200"/>
            <a:ext cx="8229240" cy="743400"/>
          </a:xfrm>
          <a:prstGeom prst="rect">
            <a:avLst/>
          </a:prstGeom>
          <a:noFill/>
          <a:ln w="0">
            <a:noFill/>
          </a:ln>
        </p:spPr>
        <p:txBody>
          <a:bodyPr lIns="0" rIns="0" tIns="45720" bIns="0" anchor="b">
            <a:normAutofit lnSpcReduction="9999"/>
          </a:bodyPr>
          <a:p>
            <a:pPr indent="0">
              <a:lnSpc>
                <a:spcPct val="100000"/>
              </a:lnSpc>
              <a:buNone/>
              <a:tabLst>
                <a:tab algn="l" pos="0"/>
              </a:tabLst>
            </a:pPr>
            <a:r>
              <a:rPr b="0" lang="en-US" sz="5000" strike="noStrike" u="none">
                <a:solidFill>
                  <a:schemeClr val="dk2"/>
                </a:solidFill>
                <a:effectLst/>
                <a:uFillTx/>
                <a:latin typeface="Calibri"/>
                <a:ea typeface="Calibri"/>
              </a:rPr>
              <a:t>Amazon SimpleDB (SDB)</a:t>
            </a:r>
            <a:endParaRPr b="0" lang="en-IN" sz="5000" strike="noStrike" u="none">
              <a:solidFill>
                <a:srgbClr val="000000"/>
              </a:solidFill>
              <a:effectLst/>
              <a:uFillTx/>
              <a:latin typeface="Arial"/>
            </a:endParaRPr>
          </a:p>
        </p:txBody>
      </p:sp>
      <p:sp>
        <p:nvSpPr>
          <p:cNvPr id="177" name="PlaceHolder 2"/>
          <p:cNvSpPr>
            <a:spLocks noGrp="1"/>
          </p:cNvSpPr>
          <p:nvPr>
            <p:ph/>
          </p:nvPr>
        </p:nvSpPr>
        <p:spPr>
          <a:xfrm>
            <a:off x="457200" y="1523880"/>
            <a:ext cx="8534160" cy="4800240"/>
          </a:xfrm>
          <a:prstGeom prst="rect">
            <a:avLst/>
          </a:prstGeom>
          <a:noFill/>
          <a:ln w="0">
            <a:noFill/>
          </a:ln>
        </p:spPr>
        <p:txBody>
          <a:bodyPr lIns="91440" rIns="91440" tIns="45720" bIns="45720" anchor="t">
            <a:normAutofit fontScale="92500" lnSpcReduction="9999"/>
          </a:bodyPr>
          <a:p>
            <a:pPr marL="274320" indent="-274320">
              <a:lnSpc>
                <a:spcPct val="100000"/>
              </a:lnSpc>
              <a:buClr>
                <a:srgbClr val="0bd0d9"/>
              </a:buClr>
              <a:buSzPct val="95000"/>
              <a:buFont typeface="Noto Sans Symbols"/>
              <a:buChar char="⚫"/>
            </a:pPr>
            <a:r>
              <a:rPr b="0" lang="en-US" sz="2600" strike="noStrike" u="none">
                <a:solidFill>
                  <a:schemeClr val="dk1"/>
                </a:solidFill>
                <a:effectLst/>
                <a:uFillTx/>
                <a:latin typeface="Constantia"/>
                <a:ea typeface="Constantia"/>
              </a:rPr>
              <a:t>A web service for saving, processing and querying, organized datasets. </a:t>
            </a:r>
            <a:endParaRPr b="0" lang="en-IN" sz="2600" strike="noStrike" u="none">
              <a:solidFill>
                <a:srgbClr val="000000"/>
              </a:solidFill>
              <a:effectLst/>
              <a:uFillTx/>
              <a:latin typeface="Arial"/>
            </a:endParaRPr>
          </a:p>
          <a:p>
            <a:pPr marL="274320" indent="-274320">
              <a:lnSpc>
                <a:spcPct val="100000"/>
              </a:lnSpc>
              <a:spcBef>
                <a:spcPts val="482"/>
              </a:spcBef>
              <a:buClr>
                <a:srgbClr val="0bd0d9"/>
              </a:buClr>
              <a:buSzPct val="95000"/>
              <a:buFont typeface="Noto Sans Symbols"/>
              <a:buChar char="⚫"/>
            </a:pPr>
            <a:r>
              <a:rPr b="0" lang="en-US" sz="2600" strike="noStrike" u="none">
                <a:solidFill>
                  <a:schemeClr val="dk1"/>
                </a:solidFill>
                <a:effectLst/>
                <a:uFillTx/>
                <a:latin typeface="Constantia"/>
                <a:ea typeface="Constantia"/>
              </a:rPr>
              <a:t>It is not a relational database in the customary sense, but it is a highly accessible schema, with a less-structured data shop in the cloud. </a:t>
            </a:r>
            <a:endParaRPr b="0" lang="en-IN" sz="2600" strike="noStrike" u="none">
              <a:solidFill>
                <a:srgbClr val="000000"/>
              </a:solidFill>
              <a:effectLst/>
              <a:uFillTx/>
              <a:latin typeface="Arial"/>
            </a:endParaRPr>
          </a:p>
          <a:p>
            <a:pPr marL="274320" indent="-274320">
              <a:lnSpc>
                <a:spcPct val="100000"/>
              </a:lnSpc>
              <a:spcBef>
                <a:spcPts val="482"/>
              </a:spcBef>
              <a:buClr>
                <a:srgbClr val="0bd0d9"/>
              </a:buClr>
              <a:buSzPct val="95000"/>
              <a:buFont typeface="Noto Sans Symbols"/>
              <a:buChar char="⚫"/>
            </a:pPr>
            <a:r>
              <a:rPr b="0" lang="en-US" sz="2600" strike="noStrike" u="none">
                <a:solidFill>
                  <a:schemeClr val="dk1"/>
                </a:solidFill>
                <a:effectLst/>
                <a:uFillTx/>
                <a:latin typeface="Constantia"/>
                <a:ea typeface="Constantia"/>
              </a:rPr>
              <a:t>Simple to use and presents most of the purposes of a relational database. </a:t>
            </a:r>
            <a:endParaRPr b="0" lang="en-IN" sz="2600" strike="noStrike" u="none">
              <a:solidFill>
                <a:srgbClr val="000000"/>
              </a:solidFill>
              <a:effectLst/>
              <a:uFillTx/>
              <a:latin typeface="Arial"/>
            </a:endParaRPr>
          </a:p>
          <a:p>
            <a:pPr marL="274320" indent="-274320">
              <a:lnSpc>
                <a:spcPct val="100000"/>
              </a:lnSpc>
              <a:spcBef>
                <a:spcPts val="482"/>
              </a:spcBef>
              <a:buClr>
                <a:srgbClr val="0bd0d9"/>
              </a:buClr>
              <a:buSzPct val="95000"/>
              <a:buFont typeface="Noto Sans Symbols"/>
              <a:buChar char="⚫"/>
            </a:pPr>
            <a:r>
              <a:rPr b="0" lang="en-US" sz="2600" strike="noStrike" u="none">
                <a:solidFill>
                  <a:schemeClr val="dk1"/>
                </a:solidFill>
                <a:effectLst/>
                <a:uFillTx/>
                <a:latin typeface="Constantia"/>
                <a:ea typeface="Constantia"/>
              </a:rPr>
              <a:t>The maintenance is much easier than a usual database. </a:t>
            </a:r>
            <a:endParaRPr b="0" lang="en-IN" sz="2600" strike="noStrike" u="none">
              <a:solidFill>
                <a:srgbClr val="000000"/>
              </a:solidFill>
              <a:effectLst/>
              <a:uFillTx/>
              <a:latin typeface="Arial"/>
            </a:endParaRPr>
          </a:p>
          <a:p>
            <a:pPr marL="274320" indent="-274320">
              <a:lnSpc>
                <a:spcPct val="100000"/>
              </a:lnSpc>
              <a:spcBef>
                <a:spcPts val="482"/>
              </a:spcBef>
              <a:buClr>
                <a:srgbClr val="0bd0d9"/>
              </a:buClr>
              <a:buSzPct val="95000"/>
              <a:buFont typeface="Noto Sans Symbols"/>
              <a:buChar char="⚫"/>
            </a:pPr>
            <a:r>
              <a:rPr b="0" lang="en-US" sz="2600" strike="noStrike" u="none">
                <a:solidFill>
                  <a:schemeClr val="dk1"/>
                </a:solidFill>
                <a:effectLst/>
                <a:uFillTx/>
                <a:latin typeface="Constantia"/>
                <a:ea typeface="Constantia"/>
              </a:rPr>
              <a:t>Administrative tasks are taken care of by Amazon. </a:t>
            </a:r>
            <a:endParaRPr b="0" lang="en-IN" sz="2600" strike="noStrike" u="none">
              <a:solidFill>
                <a:srgbClr val="000000"/>
              </a:solidFill>
              <a:effectLst/>
              <a:uFillTx/>
              <a:latin typeface="Arial"/>
            </a:endParaRPr>
          </a:p>
          <a:p>
            <a:pPr marL="274320" indent="-274320">
              <a:lnSpc>
                <a:spcPct val="100000"/>
              </a:lnSpc>
              <a:spcBef>
                <a:spcPts val="482"/>
              </a:spcBef>
              <a:buClr>
                <a:srgbClr val="0bd0d9"/>
              </a:buClr>
              <a:buSzPct val="95000"/>
              <a:buFont typeface="Noto Sans Symbols"/>
              <a:buChar char="⚫"/>
            </a:pPr>
            <a:r>
              <a:rPr b="0" lang="en-US" sz="2600" strike="noStrike" u="none">
                <a:solidFill>
                  <a:schemeClr val="dk1"/>
                </a:solidFill>
                <a:effectLst/>
                <a:uFillTx/>
                <a:latin typeface="Constantia"/>
                <a:ea typeface="Constantia"/>
              </a:rPr>
              <a:t>The data is mechanically indexed by Amazon and is accessible to us anytime from anywhere. </a:t>
            </a:r>
            <a:endParaRPr b="0" lang="en-IN" sz="2600" strike="noStrike" u="none">
              <a:solidFill>
                <a:srgbClr val="000000"/>
              </a:solidFill>
              <a:effectLst/>
              <a:uFillTx/>
              <a:latin typeface="Arial"/>
            </a:endParaRPr>
          </a:p>
          <a:p>
            <a:pPr marL="274320" indent="-274320">
              <a:lnSpc>
                <a:spcPct val="100000"/>
              </a:lnSpc>
              <a:spcBef>
                <a:spcPts val="482"/>
              </a:spcBef>
              <a:buClr>
                <a:srgbClr val="0bd0d9"/>
              </a:buClr>
              <a:buSzPct val="95000"/>
              <a:buFont typeface="Noto Sans Symbols"/>
              <a:buChar char="⚫"/>
            </a:pPr>
            <a:r>
              <a:rPr b="0" lang="en-US" sz="2600" strike="noStrike" u="none">
                <a:solidFill>
                  <a:schemeClr val="dk1"/>
                </a:solidFill>
                <a:effectLst/>
                <a:uFillTx/>
                <a:latin typeface="Constantia"/>
                <a:ea typeface="Constantia"/>
              </a:rPr>
              <a:t>A key benefit of not being guarded to schemas is the proficiency to inject data on the fly and add new columns or keys dynamically.</a:t>
            </a:r>
            <a:endParaRPr b="0" lang="en-IN" sz="26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timing>
    <p:tnLst>
      <p:par>
        <p:cTn id="410" dur="indefinite" restart="never" nodeType="tmRoot">
          <p:childTnLst>
            <p:seq>
              <p:cTn id="411" dur="indefinite" nodeType="mainSeq">
                <p:childTnLst>
                  <p:par>
                    <p:cTn id="412" fill="hold">
                      <p:stCondLst>
                        <p:cond delay="indefinite"/>
                      </p:stCondLst>
                      <p:childTnLst>
                        <p:par>
                          <p:cTn id="413" fill="hold">
                            <p:stCondLst>
                              <p:cond delay="0"/>
                            </p:stCondLst>
                            <p:childTnLst>
                              <p:par>
                                <p:cTn id="414" nodeType="clickEffect" fill="hold" presetClass="entr" presetID="42">
                                  <p:stCondLst>
                                    <p:cond delay="0"/>
                                  </p:stCondLst>
                                  <p:childTnLst>
                                    <p:set>
                                      <p:cBhvr>
                                        <p:cTn id="415" dur="1" fill="hold">
                                          <p:stCondLst>
                                            <p:cond delay="0"/>
                                          </p:stCondLst>
                                        </p:cTn>
                                        <p:tgtEl>
                                          <p:spTgt spid="177">
                                            <p:txEl>
                                              <p:pRg st="0" end="0"/>
                                            </p:txEl>
                                          </p:spTgt>
                                        </p:tgtEl>
                                        <p:attrNameLst>
                                          <p:attrName>style.visibility</p:attrName>
                                        </p:attrNameLst>
                                      </p:cBhvr>
                                      <p:to>
                                        <p:strVal val="visible"/>
                                      </p:to>
                                    </p:set>
                                    <p:animEffect filter="fade" transition="in">
                                      <p:cBhvr additive="repl">
                                        <p:cTn id="416" dur="1000"/>
                                        <p:tgtEl>
                                          <p:spTgt spid="177">
                                            <p:txEl>
                                              <p:pRg st="0" end="0"/>
                                            </p:txEl>
                                          </p:spTgt>
                                        </p:tgtEl>
                                      </p:cBhvr>
                                    </p:animEffect>
                                    <p:anim calcmode="lin" valueType="num">
                                      <p:cBhvr additive="repl">
                                        <p:cTn id="417" dur="1000" fill="hold"/>
                                        <p:tgtEl>
                                          <p:spTgt spid="177">
                                            <p:txEl>
                                              <p:pRg st="0" end="0"/>
                                            </p:txEl>
                                          </p:spTgt>
                                        </p:tgtEl>
                                        <p:attrNameLst>
                                          <p:attrName>ppt_x</p:attrName>
                                        </p:attrNameLst>
                                      </p:cBhvr>
                                      <p:tavLst>
                                        <p:tav tm="0">
                                          <p:val>
                                            <p:strVal val="#ppt_x"/>
                                          </p:val>
                                        </p:tav>
                                        <p:tav tm="100000">
                                          <p:val>
                                            <p:strVal val="#ppt_x"/>
                                          </p:val>
                                        </p:tav>
                                      </p:tavLst>
                                    </p:anim>
                                    <p:anim calcmode="lin" valueType="num">
                                      <p:cBhvr additive="repl">
                                        <p:cTn id="418" dur="1000" fill="hold"/>
                                        <p:tgtEl>
                                          <p:spTgt spid="17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419" fill="hold">
                      <p:stCondLst>
                        <p:cond delay="indefinite"/>
                      </p:stCondLst>
                      <p:childTnLst>
                        <p:par>
                          <p:cTn id="420" fill="hold">
                            <p:stCondLst>
                              <p:cond delay="0"/>
                            </p:stCondLst>
                            <p:childTnLst>
                              <p:par>
                                <p:cTn id="421" nodeType="clickEffect" fill="hold" presetClass="entr" presetID="42">
                                  <p:stCondLst>
                                    <p:cond delay="0"/>
                                  </p:stCondLst>
                                  <p:childTnLst>
                                    <p:set>
                                      <p:cBhvr>
                                        <p:cTn id="422" dur="1" fill="hold">
                                          <p:stCondLst>
                                            <p:cond delay="0"/>
                                          </p:stCondLst>
                                        </p:cTn>
                                        <p:tgtEl>
                                          <p:spTgt spid="177">
                                            <p:txEl>
                                              <p:pRg st="1" end="1"/>
                                            </p:txEl>
                                          </p:spTgt>
                                        </p:tgtEl>
                                        <p:attrNameLst>
                                          <p:attrName>style.visibility</p:attrName>
                                        </p:attrNameLst>
                                      </p:cBhvr>
                                      <p:to>
                                        <p:strVal val="visible"/>
                                      </p:to>
                                    </p:set>
                                    <p:animEffect filter="fade" transition="in">
                                      <p:cBhvr additive="repl">
                                        <p:cTn id="423" dur="1000"/>
                                        <p:tgtEl>
                                          <p:spTgt spid="177">
                                            <p:txEl>
                                              <p:pRg st="1" end="1"/>
                                            </p:txEl>
                                          </p:spTgt>
                                        </p:tgtEl>
                                      </p:cBhvr>
                                    </p:animEffect>
                                    <p:anim calcmode="lin" valueType="num">
                                      <p:cBhvr additive="repl">
                                        <p:cTn id="424" dur="1000" fill="hold"/>
                                        <p:tgtEl>
                                          <p:spTgt spid="177">
                                            <p:txEl>
                                              <p:pRg st="1" end="1"/>
                                            </p:txEl>
                                          </p:spTgt>
                                        </p:tgtEl>
                                        <p:attrNameLst>
                                          <p:attrName>ppt_x</p:attrName>
                                        </p:attrNameLst>
                                      </p:cBhvr>
                                      <p:tavLst>
                                        <p:tav tm="0">
                                          <p:val>
                                            <p:strVal val="#ppt_x"/>
                                          </p:val>
                                        </p:tav>
                                        <p:tav tm="100000">
                                          <p:val>
                                            <p:strVal val="#ppt_x"/>
                                          </p:val>
                                        </p:tav>
                                      </p:tavLst>
                                    </p:anim>
                                    <p:anim calcmode="lin" valueType="num">
                                      <p:cBhvr additive="repl">
                                        <p:cTn id="425" dur="1000" fill="hold"/>
                                        <p:tgtEl>
                                          <p:spTgt spid="17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426" fill="hold">
                      <p:stCondLst>
                        <p:cond delay="indefinite"/>
                      </p:stCondLst>
                      <p:childTnLst>
                        <p:par>
                          <p:cTn id="427" fill="hold">
                            <p:stCondLst>
                              <p:cond delay="0"/>
                            </p:stCondLst>
                            <p:childTnLst>
                              <p:par>
                                <p:cTn id="428" nodeType="clickEffect" fill="hold" presetClass="entr" presetID="42">
                                  <p:stCondLst>
                                    <p:cond delay="0"/>
                                  </p:stCondLst>
                                  <p:childTnLst>
                                    <p:set>
                                      <p:cBhvr>
                                        <p:cTn id="429" dur="1" fill="hold">
                                          <p:stCondLst>
                                            <p:cond delay="0"/>
                                          </p:stCondLst>
                                        </p:cTn>
                                        <p:tgtEl>
                                          <p:spTgt spid="177">
                                            <p:txEl>
                                              <p:pRg st="2" end="2"/>
                                            </p:txEl>
                                          </p:spTgt>
                                        </p:tgtEl>
                                        <p:attrNameLst>
                                          <p:attrName>style.visibility</p:attrName>
                                        </p:attrNameLst>
                                      </p:cBhvr>
                                      <p:to>
                                        <p:strVal val="visible"/>
                                      </p:to>
                                    </p:set>
                                    <p:animEffect filter="fade" transition="in">
                                      <p:cBhvr additive="repl">
                                        <p:cTn id="430" dur="1000"/>
                                        <p:tgtEl>
                                          <p:spTgt spid="177">
                                            <p:txEl>
                                              <p:pRg st="2" end="2"/>
                                            </p:txEl>
                                          </p:spTgt>
                                        </p:tgtEl>
                                      </p:cBhvr>
                                    </p:animEffect>
                                    <p:anim calcmode="lin" valueType="num">
                                      <p:cBhvr additive="repl">
                                        <p:cTn id="431" dur="1000" fill="hold"/>
                                        <p:tgtEl>
                                          <p:spTgt spid="177">
                                            <p:txEl>
                                              <p:pRg st="2" end="2"/>
                                            </p:txEl>
                                          </p:spTgt>
                                        </p:tgtEl>
                                        <p:attrNameLst>
                                          <p:attrName>ppt_x</p:attrName>
                                        </p:attrNameLst>
                                      </p:cBhvr>
                                      <p:tavLst>
                                        <p:tav tm="0">
                                          <p:val>
                                            <p:strVal val="#ppt_x"/>
                                          </p:val>
                                        </p:tav>
                                        <p:tav tm="100000">
                                          <p:val>
                                            <p:strVal val="#ppt_x"/>
                                          </p:val>
                                        </p:tav>
                                      </p:tavLst>
                                    </p:anim>
                                    <p:anim calcmode="lin" valueType="num">
                                      <p:cBhvr additive="repl">
                                        <p:cTn id="432" dur="1000" fill="hold"/>
                                        <p:tgtEl>
                                          <p:spTgt spid="17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433" fill="hold">
                      <p:stCondLst>
                        <p:cond delay="indefinite"/>
                      </p:stCondLst>
                      <p:childTnLst>
                        <p:par>
                          <p:cTn id="434" fill="hold">
                            <p:stCondLst>
                              <p:cond delay="0"/>
                            </p:stCondLst>
                            <p:childTnLst>
                              <p:par>
                                <p:cTn id="435" nodeType="clickEffect" fill="hold" presetClass="entr" presetID="42">
                                  <p:stCondLst>
                                    <p:cond delay="0"/>
                                  </p:stCondLst>
                                  <p:childTnLst>
                                    <p:set>
                                      <p:cBhvr>
                                        <p:cTn id="436" dur="1" fill="hold">
                                          <p:stCondLst>
                                            <p:cond delay="0"/>
                                          </p:stCondLst>
                                        </p:cTn>
                                        <p:tgtEl>
                                          <p:spTgt spid="177">
                                            <p:txEl>
                                              <p:pRg st="3" end="3"/>
                                            </p:txEl>
                                          </p:spTgt>
                                        </p:tgtEl>
                                        <p:attrNameLst>
                                          <p:attrName>style.visibility</p:attrName>
                                        </p:attrNameLst>
                                      </p:cBhvr>
                                      <p:to>
                                        <p:strVal val="visible"/>
                                      </p:to>
                                    </p:set>
                                    <p:animEffect filter="fade" transition="in">
                                      <p:cBhvr additive="repl">
                                        <p:cTn id="437" dur="1000"/>
                                        <p:tgtEl>
                                          <p:spTgt spid="177">
                                            <p:txEl>
                                              <p:pRg st="3" end="3"/>
                                            </p:txEl>
                                          </p:spTgt>
                                        </p:tgtEl>
                                      </p:cBhvr>
                                    </p:animEffect>
                                    <p:anim calcmode="lin" valueType="num">
                                      <p:cBhvr additive="repl">
                                        <p:cTn id="438" dur="1000" fill="hold"/>
                                        <p:tgtEl>
                                          <p:spTgt spid="177">
                                            <p:txEl>
                                              <p:pRg st="3" end="3"/>
                                            </p:txEl>
                                          </p:spTgt>
                                        </p:tgtEl>
                                        <p:attrNameLst>
                                          <p:attrName>ppt_x</p:attrName>
                                        </p:attrNameLst>
                                      </p:cBhvr>
                                      <p:tavLst>
                                        <p:tav tm="0">
                                          <p:val>
                                            <p:strVal val="#ppt_x"/>
                                          </p:val>
                                        </p:tav>
                                        <p:tav tm="100000">
                                          <p:val>
                                            <p:strVal val="#ppt_x"/>
                                          </p:val>
                                        </p:tav>
                                      </p:tavLst>
                                    </p:anim>
                                    <p:anim calcmode="lin" valueType="num">
                                      <p:cBhvr additive="repl">
                                        <p:cTn id="439" dur="1000" fill="hold"/>
                                        <p:tgtEl>
                                          <p:spTgt spid="177">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440" fill="hold">
                      <p:stCondLst>
                        <p:cond delay="indefinite"/>
                      </p:stCondLst>
                      <p:childTnLst>
                        <p:par>
                          <p:cTn id="441" fill="hold">
                            <p:stCondLst>
                              <p:cond delay="0"/>
                            </p:stCondLst>
                            <p:childTnLst>
                              <p:par>
                                <p:cTn id="442" nodeType="clickEffect" fill="hold" presetClass="entr" presetID="42">
                                  <p:stCondLst>
                                    <p:cond delay="0"/>
                                  </p:stCondLst>
                                  <p:childTnLst>
                                    <p:set>
                                      <p:cBhvr>
                                        <p:cTn id="443" dur="1" fill="hold">
                                          <p:stCondLst>
                                            <p:cond delay="0"/>
                                          </p:stCondLst>
                                        </p:cTn>
                                        <p:tgtEl>
                                          <p:spTgt spid="177">
                                            <p:txEl>
                                              <p:pRg st="4" end="4"/>
                                            </p:txEl>
                                          </p:spTgt>
                                        </p:tgtEl>
                                        <p:attrNameLst>
                                          <p:attrName>style.visibility</p:attrName>
                                        </p:attrNameLst>
                                      </p:cBhvr>
                                      <p:to>
                                        <p:strVal val="visible"/>
                                      </p:to>
                                    </p:set>
                                    <p:animEffect filter="fade" transition="in">
                                      <p:cBhvr additive="repl">
                                        <p:cTn id="444" dur="1000"/>
                                        <p:tgtEl>
                                          <p:spTgt spid="177">
                                            <p:txEl>
                                              <p:pRg st="4" end="4"/>
                                            </p:txEl>
                                          </p:spTgt>
                                        </p:tgtEl>
                                      </p:cBhvr>
                                    </p:animEffect>
                                    <p:anim calcmode="lin" valueType="num">
                                      <p:cBhvr additive="repl">
                                        <p:cTn id="445" dur="1000" fill="hold"/>
                                        <p:tgtEl>
                                          <p:spTgt spid="177">
                                            <p:txEl>
                                              <p:pRg st="4" end="4"/>
                                            </p:txEl>
                                          </p:spTgt>
                                        </p:tgtEl>
                                        <p:attrNameLst>
                                          <p:attrName>ppt_x</p:attrName>
                                        </p:attrNameLst>
                                      </p:cBhvr>
                                      <p:tavLst>
                                        <p:tav tm="0">
                                          <p:val>
                                            <p:strVal val="#ppt_x"/>
                                          </p:val>
                                        </p:tav>
                                        <p:tav tm="100000">
                                          <p:val>
                                            <p:strVal val="#ppt_x"/>
                                          </p:val>
                                        </p:tav>
                                      </p:tavLst>
                                    </p:anim>
                                    <p:anim calcmode="lin" valueType="num">
                                      <p:cBhvr additive="repl">
                                        <p:cTn id="446" dur="1000" fill="hold"/>
                                        <p:tgtEl>
                                          <p:spTgt spid="177">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47" fill="hold">
                      <p:stCondLst>
                        <p:cond delay="indefinite"/>
                      </p:stCondLst>
                      <p:childTnLst>
                        <p:par>
                          <p:cTn id="448" fill="hold">
                            <p:stCondLst>
                              <p:cond delay="0"/>
                            </p:stCondLst>
                            <p:childTnLst>
                              <p:par>
                                <p:cTn id="449" nodeType="clickEffect" fill="hold" presetClass="entr" presetID="42">
                                  <p:stCondLst>
                                    <p:cond delay="0"/>
                                  </p:stCondLst>
                                  <p:childTnLst>
                                    <p:set>
                                      <p:cBhvr>
                                        <p:cTn id="450" dur="1" fill="hold">
                                          <p:stCondLst>
                                            <p:cond delay="0"/>
                                          </p:stCondLst>
                                        </p:cTn>
                                        <p:tgtEl>
                                          <p:spTgt spid="177">
                                            <p:txEl>
                                              <p:pRg st="5" end="5"/>
                                            </p:txEl>
                                          </p:spTgt>
                                        </p:tgtEl>
                                        <p:attrNameLst>
                                          <p:attrName>style.visibility</p:attrName>
                                        </p:attrNameLst>
                                      </p:cBhvr>
                                      <p:to>
                                        <p:strVal val="visible"/>
                                      </p:to>
                                    </p:set>
                                    <p:animEffect filter="fade" transition="in">
                                      <p:cBhvr additive="repl">
                                        <p:cTn id="451" dur="1000"/>
                                        <p:tgtEl>
                                          <p:spTgt spid="177">
                                            <p:txEl>
                                              <p:pRg st="5" end="5"/>
                                            </p:txEl>
                                          </p:spTgt>
                                        </p:tgtEl>
                                      </p:cBhvr>
                                    </p:animEffect>
                                    <p:anim calcmode="lin" valueType="num">
                                      <p:cBhvr additive="repl">
                                        <p:cTn id="452" dur="1000" fill="hold"/>
                                        <p:tgtEl>
                                          <p:spTgt spid="177">
                                            <p:txEl>
                                              <p:pRg st="5" end="5"/>
                                            </p:txEl>
                                          </p:spTgt>
                                        </p:tgtEl>
                                        <p:attrNameLst>
                                          <p:attrName>ppt_x</p:attrName>
                                        </p:attrNameLst>
                                      </p:cBhvr>
                                      <p:tavLst>
                                        <p:tav tm="0">
                                          <p:val>
                                            <p:strVal val="#ppt_x"/>
                                          </p:val>
                                        </p:tav>
                                        <p:tav tm="100000">
                                          <p:val>
                                            <p:strVal val="#ppt_x"/>
                                          </p:val>
                                        </p:tav>
                                      </p:tavLst>
                                    </p:anim>
                                    <p:anim calcmode="lin" valueType="num">
                                      <p:cBhvr additive="repl">
                                        <p:cTn id="453" dur="1000" fill="hold"/>
                                        <p:tgtEl>
                                          <p:spTgt spid="177">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4" fill="hold">
                      <p:stCondLst>
                        <p:cond delay="indefinite"/>
                      </p:stCondLst>
                      <p:childTnLst>
                        <p:par>
                          <p:cTn id="455" fill="hold">
                            <p:stCondLst>
                              <p:cond delay="0"/>
                            </p:stCondLst>
                            <p:childTnLst>
                              <p:par>
                                <p:cTn id="456" nodeType="clickEffect" fill="hold" presetClass="entr" presetID="42">
                                  <p:stCondLst>
                                    <p:cond delay="0"/>
                                  </p:stCondLst>
                                  <p:childTnLst>
                                    <p:set>
                                      <p:cBhvr>
                                        <p:cTn id="457" dur="1" fill="hold">
                                          <p:stCondLst>
                                            <p:cond delay="0"/>
                                          </p:stCondLst>
                                        </p:cTn>
                                        <p:tgtEl>
                                          <p:spTgt spid="177">
                                            <p:txEl>
                                              <p:pRg st="6" end="6"/>
                                            </p:txEl>
                                          </p:spTgt>
                                        </p:tgtEl>
                                        <p:attrNameLst>
                                          <p:attrName>style.visibility</p:attrName>
                                        </p:attrNameLst>
                                      </p:cBhvr>
                                      <p:to>
                                        <p:strVal val="visible"/>
                                      </p:to>
                                    </p:set>
                                    <p:animEffect filter="fade" transition="in">
                                      <p:cBhvr additive="repl">
                                        <p:cTn id="458" dur="1000"/>
                                        <p:tgtEl>
                                          <p:spTgt spid="177">
                                            <p:txEl>
                                              <p:pRg st="6" end="6"/>
                                            </p:txEl>
                                          </p:spTgt>
                                        </p:tgtEl>
                                      </p:cBhvr>
                                    </p:animEffect>
                                    <p:anim calcmode="lin" valueType="num">
                                      <p:cBhvr additive="repl">
                                        <p:cTn id="459" dur="1000" fill="hold"/>
                                        <p:tgtEl>
                                          <p:spTgt spid="177">
                                            <p:txEl>
                                              <p:pRg st="6" end="6"/>
                                            </p:txEl>
                                          </p:spTgt>
                                        </p:tgtEl>
                                        <p:attrNameLst>
                                          <p:attrName>ppt_x</p:attrName>
                                        </p:attrNameLst>
                                      </p:cBhvr>
                                      <p:tavLst>
                                        <p:tav tm="0">
                                          <p:val>
                                            <p:strVal val="#ppt_x"/>
                                          </p:val>
                                        </p:tav>
                                        <p:tav tm="100000">
                                          <p:val>
                                            <p:strVal val="#ppt_x"/>
                                          </p:val>
                                        </p:tav>
                                      </p:tavLst>
                                    </p:anim>
                                    <p:anim calcmode="lin" valueType="num">
                                      <p:cBhvr additive="repl">
                                        <p:cTn id="460" dur="1000" fill="hold"/>
                                        <p:tgtEl>
                                          <p:spTgt spid="177">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8" name="PlaceHolder 1"/>
          <p:cNvSpPr>
            <a:spLocks noGrp="1"/>
          </p:cNvSpPr>
          <p:nvPr>
            <p:ph type="title"/>
          </p:nvPr>
        </p:nvSpPr>
        <p:spPr>
          <a:xfrm>
            <a:off x="457200" y="704160"/>
            <a:ext cx="8229240" cy="667080"/>
          </a:xfrm>
          <a:prstGeom prst="rect">
            <a:avLst/>
          </a:prstGeom>
          <a:noFill/>
          <a:ln w="0">
            <a:noFill/>
          </a:ln>
        </p:spPr>
        <p:txBody>
          <a:bodyPr lIns="0" rIns="0" tIns="45720" bIns="0" anchor="b">
            <a:normAutofit lnSpcReduction="9999"/>
          </a:bodyPr>
          <a:p>
            <a:pPr indent="0">
              <a:lnSpc>
                <a:spcPct val="100000"/>
              </a:lnSpc>
              <a:buNone/>
              <a:tabLst>
                <a:tab algn="l" pos="0"/>
              </a:tabLst>
            </a:pPr>
            <a:r>
              <a:rPr b="0" lang="en-US" sz="4400" strike="noStrike" u="none">
                <a:solidFill>
                  <a:schemeClr val="dk2"/>
                </a:solidFill>
                <a:effectLst/>
                <a:uFillTx/>
                <a:latin typeface="Calibri"/>
                <a:ea typeface="Calibri"/>
              </a:rPr>
              <a:t>2. Elastic Compute Cloud (EC2)</a:t>
            </a:r>
            <a:endParaRPr b="0" lang="en-IN" sz="4400" strike="noStrike" u="none">
              <a:solidFill>
                <a:srgbClr val="000000"/>
              </a:solidFill>
              <a:effectLst/>
              <a:uFillTx/>
              <a:latin typeface="Arial"/>
            </a:endParaRPr>
          </a:p>
        </p:txBody>
      </p:sp>
      <p:sp>
        <p:nvSpPr>
          <p:cNvPr id="179" name="PlaceHolder 2"/>
          <p:cNvSpPr>
            <a:spLocks noGrp="1"/>
          </p:cNvSpPr>
          <p:nvPr>
            <p:ph/>
          </p:nvPr>
        </p:nvSpPr>
        <p:spPr>
          <a:xfrm>
            <a:off x="457200" y="1523880"/>
            <a:ext cx="8457840" cy="4800240"/>
          </a:xfrm>
          <a:prstGeom prst="rect">
            <a:avLst/>
          </a:prstGeom>
          <a:noFill/>
          <a:ln w="0">
            <a:noFill/>
          </a:ln>
        </p:spPr>
        <p:txBody>
          <a:bodyPr lIns="91440" rIns="91440" tIns="45720" bIns="45720" anchor="t">
            <a:normAutofit lnSpcReduction="9999"/>
          </a:bodyPr>
          <a:p>
            <a:pPr marL="274320" indent="-274320">
              <a:lnSpc>
                <a:spcPct val="100000"/>
              </a:lnSpc>
              <a:buClr>
                <a:srgbClr val="0bd0d9"/>
              </a:buClr>
              <a:buFont typeface="Noto Sans Symbols"/>
              <a:buChar char="⚫"/>
            </a:pPr>
            <a:r>
              <a:rPr b="0" lang="en-US" sz="2600" strike="noStrike" u="none">
                <a:solidFill>
                  <a:schemeClr val="dk1"/>
                </a:solidFill>
                <a:effectLst/>
                <a:uFillTx/>
                <a:latin typeface="Constantia"/>
                <a:ea typeface="Constantia"/>
              </a:rPr>
              <a:t>A most important component of Amazon.com’s cloud computing platform, Amazon Web Services. </a:t>
            </a:r>
            <a:endParaRPr b="0" lang="en-IN" sz="2600" strike="noStrike" u="none">
              <a:solidFill>
                <a:srgbClr val="000000"/>
              </a:solidFill>
              <a:effectLst/>
              <a:uFillTx/>
              <a:latin typeface="Arial"/>
            </a:endParaRPr>
          </a:p>
          <a:p>
            <a:pPr marL="274320" indent="-274320">
              <a:lnSpc>
                <a:spcPct val="100000"/>
              </a:lnSpc>
              <a:spcBef>
                <a:spcPts val="519"/>
              </a:spcBef>
              <a:buClr>
                <a:srgbClr val="0bd0d9"/>
              </a:buClr>
              <a:buFont typeface="Noto Sans Symbols"/>
              <a:buChar char="⚫"/>
            </a:pPr>
            <a:r>
              <a:rPr b="0" lang="en-US" sz="2600" strike="noStrike" u="none">
                <a:solidFill>
                  <a:schemeClr val="dk1"/>
                </a:solidFill>
                <a:effectLst/>
                <a:uFillTx/>
                <a:latin typeface="Constantia"/>
                <a:ea typeface="Constantia"/>
              </a:rPr>
              <a:t>Permits scalable deployment of applications by supplying a web service. </a:t>
            </a:r>
            <a:endParaRPr b="0" lang="en-IN" sz="2600" strike="noStrike" u="none">
              <a:solidFill>
                <a:srgbClr val="000000"/>
              </a:solidFill>
              <a:effectLst/>
              <a:uFillTx/>
              <a:latin typeface="Arial"/>
            </a:endParaRPr>
          </a:p>
          <a:p>
            <a:pPr marL="274320" indent="-274320">
              <a:lnSpc>
                <a:spcPct val="100000"/>
              </a:lnSpc>
              <a:spcBef>
                <a:spcPts val="519"/>
              </a:spcBef>
              <a:buClr>
                <a:srgbClr val="0bd0d9"/>
              </a:buClr>
              <a:buFont typeface="Noto Sans Symbols"/>
              <a:buChar char="⚫"/>
            </a:pPr>
            <a:r>
              <a:rPr b="0" lang="en-US" sz="2600" strike="noStrike" u="none">
                <a:solidFill>
                  <a:schemeClr val="dk1"/>
                </a:solidFill>
                <a:effectLst/>
                <a:uFillTx/>
                <a:latin typeface="Constantia"/>
                <a:ea typeface="Constantia"/>
              </a:rPr>
              <a:t>Clients can use an AMI to conceive a virtual machine, encompassing any software programs desired. </a:t>
            </a:r>
            <a:endParaRPr b="0" lang="en-IN" sz="2600" strike="noStrike" u="none">
              <a:solidFill>
                <a:srgbClr val="000000"/>
              </a:solidFill>
              <a:effectLst/>
              <a:uFillTx/>
              <a:latin typeface="Arial"/>
            </a:endParaRPr>
          </a:p>
          <a:p>
            <a:pPr marL="274320" indent="-274320">
              <a:lnSpc>
                <a:spcPct val="100000"/>
              </a:lnSpc>
              <a:spcBef>
                <a:spcPts val="519"/>
              </a:spcBef>
              <a:buClr>
                <a:srgbClr val="0bd0d9"/>
              </a:buClr>
              <a:buFont typeface="Noto Sans Symbols"/>
              <a:buChar char="⚫"/>
            </a:pPr>
            <a:r>
              <a:rPr b="0" lang="en-US" sz="2600" strike="noStrike" u="none">
                <a:solidFill>
                  <a:schemeClr val="dk1"/>
                </a:solidFill>
                <a:effectLst/>
                <a:uFillTx/>
                <a:latin typeface="Constantia"/>
                <a:ea typeface="Constantia"/>
              </a:rPr>
              <a:t>A client can conceive, launch and terminate server instances as required, giving time for active servers, therefore the period ‘ elastic’. </a:t>
            </a:r>
            <a:endParaRPr b="0" lang="en-IN" sz="2600" strike="noStrike" u="none">
              <a:solidFill>
                <a:srgbClr val="000000"/>
              </a:solidFill>
              <a:effectLst/>
              <a:uFillTx/>
              <a:latin typeface="Arial"/>
            </a:endParaRPr>
          </a:p>
          <a:p>
            <a:pPr marL="274320" indent="-274320">
              <a:lnSpc>
                <a:spcPct val="100000"/>
              </a:lnSpc>
              <a:spcBef>
                <a:spcPts val="519"/>
              </a:spcBef>
              <a:buClr>
                <a:srgbClr val="0bd0d9"/>
              </a:buClr>
              <a:buFont typeface="Noto Sans Symbols"/>
              <a:buChar char="⚫"/>
            </a:pPr>
            <a:r>
              <a:rPr b="0" lang="en-US" sz="2600" strike="noStrike" u="none">
                <a:solidFill>
                  <a:schemeClr val="dk1"/>
                </a:solidFill>
                <a:effectLst/>
                <a:uFillTx/>
                <a:latin typeface="Constantia"/>
                <a:ea typeface="Constantia"/>
              </a:rPr>
              <a:t>Presents users with command over the geographical position of instances that permits for latency optimization and high grades of redundancy.</a:t>
            </a:r>
            <a:endParaRPr b="0" lang="en-IN" sz="26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timing>
    <p:tnLst>
      <p:par>
        <p:cTn id="461" dur="indefinite" restart="never" nodeType="tmRoot">
          <p:childTnLst>
            <p:seq>
              <p:cTn id="462" dur="indefinite" nodeType="mainSeq">
                <p:childTnLst>
                  <p:par>
                    <p:cTn id="463" fill="hold">
                      <p:stCondLst>
                        <p:cond delay="indefinite"/>
                      </p:stCondLst>
                      <p:childTnLst>
                        <p:par>
                          <p:cTn id="464" fill="hold">
                            <p:stCondLst>
                              <p:cond delay="0"/>
                            </p:stCondLst>
                            <p:childTnLst>
                              <p:par>
                                <p:cTn id="465" nodeType="clickEffect" fill="hold" presetClass="entr" presetID="10">
                                  <p:stCondLst>
                                    <p:cond delay="0"/>
                                  </p:stCondLst>
                                  <p:childTnLst>
                                    <p:set>
                                      <p:cBhvr>
                                        <p:cTn id="466" dur="1" fill="hold">
                                          <p:stCondLst>
                                            <p:cond delay="0"/>
                                          </p:stCondLst>
                                        </p:cTn>
                                        <p:tgtEl>
                                          <p:spTgt spid="179">
                                            <p:txEl>
                                              <p:pRg st="0" end="0"/>
                                            </p:txEl>
                                          </p:spTgt>
                                        </p:tgtEl>
                                        <p:attrNameLst>
                                          <p:attrName>style.visibility</p:attrName>
                                        </p:attrNameLst>
                                      </p:cBhvr>
                                      <p:to>
                                        <p:strVal val="visible"/>
                                      </p:to>
                                    </p:set>
                                    <p:animEffect filter="fade" transition="in">
                                      <p:cBhvr additive="repl">
                                        <p:cTn id="467" dur="1000"/>
                                        <p:tgtEl>
                                          <p:spTgt spid="179">
                                            <p:txEl>
                                              <p:pRg st="0" end="0"/>
                                            </p:txEl>
                                          </p:spTgt>
                                        </p:tgtEl>
                                      </p:cBhvr>
                                    </p:animEffect>
                                  </p:childTnLst>
                                </p:cTn>
                              </p:par>
                            </p:childTnLst>
                          </p:cTn>
                        </p:par>
                      </p:childTnLst>
                    </p:cTn>
                  </p:par>
                  <p:par>
                    <p:cTn id="468" fill="hold">
                      <p:stCondLst>
                        <p:cond delay="indefinite"/>
                      </p:stCondLst>
                      <p:childTnLst>
                        <p:par>
                          <p:cTn id="469" fill="hold">
                            <p:stCondLst>
                              <p:cond delay="0"/>
                            </p:stCondLst>
                            <p:childTnLst>
                              <p:par>
                                <p:cTn id="470" nodeType="clickEffect" fill="hold" presetClass="entr" presetID="10">
                                  <p:stCondLst>
                                    <p:cond delay="0"/>
                                  </p:stCondLst>
                                  <p:childTnLst>
                                    <p:set>
                                      <p:cBhvr>
                                        <p:cTn id="471" dur="1" fill="hold">
                                          <p:stCondLst>
                                            <p:cond delay="0"/>
                                          </p:stCondLst>
                                        </p:cTn>
                                        <p:tgtEl>
                                          <p:spTgt spid="179">
                                            <p:txEl>
                                              <p:pRg st="1" end="1"/>
                                            </p:txEl>
                                          </p:spTgt>
                                        </p:tgtEl>
                                        <p:attrNameLst>
                                          <p:attrName>style.visibility</p:attrName>
                                        </p:attrNameLst>
                                      </p:cBhvr>
                                      <p:to>
                                        <p:strVal val="visible"/>
                                      </p:to>
                                    </p:set>
                                    <p:animEffect filter="fade" transition="in">
                                      <p:cBhvr additive="repl">
                                        <p:cTn id="472" dur="1000"/>
                                        <p:tgtEl>
                                          <p:spTgt spid="179">
                                            <p:txEl>
                                              <p:pRg st="1" end="1"/>
                                            </p:txEl>
                                          </p:spTgt>
                                        </p:tgtEl>
                                      </p:cBhvr>
                                    </p:animEffect>
                                  </p:childTnLst>
                                </p:cTn>
                              </p:par>
                            </p:childTnLst>
                          </p:cTn>
                        </p:par>
                      </p:childTnLst>
                    </p:cTn>
                  </p:par>
                  <p:par>
                    <p:cTn id="473" fill="hold">
                      <p:stCondLst>
                        <p:cond delay="indefinite"/>
                      </p:stCondLst>
                      <p:childTnLst>
                        <p:par>
                          <p:cTn id="474" fill="hold">
                            <p:stCondLst>
                              <p:cond delay="0"/>
                            </p:stCondLst>
                            <p:childTnLst>
                              <p:par>
                                <p:cTn id="475" nodeType="clickEffect" fill="hold" presetClass="entr" presetID="10">
                                  <p:stCondLst>
                                    <p:cond delay="0"/>
                                  </p:stCondLst>
                                  <p:childTnLst>
                                    <p:set>
                                      <p:cBhvr>
                                        <p:cTn id="476" dur="1" fill="hold">
                                          <p:stCondLst>
                                            <p:cond delay="0"/>
                                          </p:stCondLst>
                                        </p:cTn>
                                        <p:tgtEl>
                                          <p:spTgt spid="179">
                                            <p:txEl>
                                              <p:pRg st="2" end="2"/>
                                            </p:txEl>
                                          </p:spTgt>
                                        </p:tgtEl>
                                        <p:attrNameLst>
                                          <p:attrName>style.visibility</p:attrName>
                                        </p:attrNameLst>
                                      </p:cBhvr>
                                      <p:to>
                                        <p:strVal val="visible"/>
                                      </p:to>
                                    </p:set>
                                    <p:animEffect filter="fade" transition="in">
                                      <p:cBhvr additive="repl">
                                        <p:cTn id="477" dur="1000"/>
                                        <p:tgtEl>
                                          <p:spTgt spid="179">
                                            <p:txEl>
                                              <p:pRg st="2" end="2"/>
                                            </p:txEl>
                                          </p:spTgt>
                                        </p:tgtEl>
                                      </p:cBhvr>
                                    </p:animEffect>
                                  </p:childTnLst>
                                </p:cTn>
                              </p:par>
                            </p:childTnLst>
                          </p:cTn>
                        </p:par>
                      </p:childTnLst>
                    </p:cTn>
                  </p:par>
                  <p:par>
                    <p:cTn id="478" fill="hold">
                      <p:stCondLst>
                        <p:cond delay="indefinite"/>
                      </p:stCondLst>
                      <p:childTnLst>
                        <p:par>
                          <p:cTn id="479" fill="hold">
                            <p:stCondLst>
                              <p:cond delay="0"/>
                            </p:stCondLst>
                            <p:childTnLst>
                              <p:par>
                                <p:cTn id="480" nodeType="clickEffect" fill="hold" presetClass="entr" presetID="10">
                                  <p:stCondLst>
                                    <p:cond delay="0"/>
                                  </p:stCondLst>
                                  <p:childTnLst>
                                    <p:set>
                                      <p:cBhvr>
                                        <p:cTn id="481" dur="1" fill="hold">
                                          <p:stCondLst>
                                            <p:cond delay="0"/>
                                          </p:stCondLst>
                                        </p:cTn>
                                        <p:tgtEl>
                                          <p:spTgt spid="179">
                                            <p:txEl>
                                              <p:pRg st="3" end="3"/>
                                            </p:txEl>
                                          </p:spTgt>
                                        </p:tgtEl>
                                        <p:attrNameLst>
                                          <p:attrName>style.visibility</p:attrName>
                                        </p:attrNameLst>
                                      </p:cBhvr>
                                      <p:to>
                                        <p:strVal val="visible"/>
                                      </p:to>
                                    </p:set>
                                    <p:animEffect filter="fade" transition="in">
                                      <p:cBhvr additive="repl">
                                        <p:cTn id="482" dur="1000"/>
                                        <p:tgtEl>
                                          <p:spTgt spid="179">
                                            <p:txEl>
                                              <p:pRg st="3" end="3"/>
                                            </p:txEl>
                                          </p:spTgt>
                                        </p:tgtEl>
                                      </p:cBhvr>
                                    </p:animEffect>
                                  </p:childTnLst>
                                </p:cTn>
                              </p:par>
                            </p:childTnLst>
                          </p:cTn>
                        </p:par>
                      </p:childTnLst>
                    </p:cTn>
                  </p:par>
                  <p:par>
                    <p:cTn id="483" fill="hold">
                      <p:stCondLst>
                        <p:cond delay="indefinite"/>
                      </p:stCondLst>
                      <p:childTnLst>
                        <p:par>
                          <p:cTn id="484" fill="hold">
                            <p:stCondLst>
                              <p:cond delay="0"/>
                            </p:stCondLst>
                            <p:childTnLst>
                              <p:par>
                                <p:cTn id="485" nodeType="clickEffect" fill="hold" presetClass="entr" presetID="10">
                                  <p:stCondLst>
                                    <p:cond delay="0"/>
                                  </p:stCondLst>
                                  <p:childTnLst>
                                    <p:set>
                                      <p:cBhvr>
                                        <p:cTn id="486" dur="1" fill="hold">
                                          <p:stCondLst>
                                            <p:cond delay="0"/>
                                          </p:stCondLst>
                                        </p:cTn>
                                        <p:tgtEl>
                                          <p:spTgt spid="179">
                                            <p:txEl>
                                              <p:pRg st="4" end="4"/>
                                            </p:txEl>
                                          </p:spTgt>
                                        </p:tgtEl>
                                        <p:attrNameLst>
                                          <p:attrName>style.visibility</p:attrName>
                                        </p:attrNameLst>
                                      </p:cBhvr>
                                      <p:to>
                                        <p:strVal val="visible"/>
                                      </p:to>
                                    </p:set>
                                    <p:animEffect filter="fade" transition="in">
                                      <p:cBhvr additive="repl">
                                        <p:cTn id="487" dur="1000"/>
                                        <p:tgtEl>
                                          <p:spTgt spid="179">
                                            <p:txEl>
                                              <p:pRg st="4" end="4"/>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0" name="PlaceHolder 1"/>
          <p:cNvSpPr>
            <a:spLocks noGrp="1"/>
          </p:cNvSpPr>
          <p:nvPr>
            <p:ph type="title"/>
          </p:nvPr>
        </p:nvSpPr>
        <p:spPr>
          <a:xfrm>
            <a:off x="457200" y="704160"/>
            <a:ext cx="8229240" cy="1142640"/>
          </a:xfrm>
          <a:prstGeom prst="rect">
            <a:avLst/>
          </a:prstGeom>
          <a:noFill/>
          <a:ln w="0">
            <a:noFill/>
          </a:ln>
        </p:spPr>
        <p:txBody>
          <a:bodyPr lIns="0" rIns="0" tIns="45720" bIns="0" anchor="b">
            <a:normAutofit/>
          </a:bodyPr>
          <a:p>
            <a:pPr indent="0">
              <a:lnSpc>
                <a:spcPct val="100000"/>
              </a:lnSpc>
              <a:buNone/>
              <a:tabLst>
                <a:tab algn="l" pos="0"/>
              </a:tabLst>
            </a:pPr>
            <a:r>
              <a:rPr b="0" lang="en-US" sz="5000" strike="noStrike" u="none">
                <a:solidFill>
                  <a:schemeClr val="dk2"/>
                </a:solidFill>
                <a:effectLst/>
                <a:uFillTx/>
                <a:latin typeface="Calibri"/>
                <a:ea typeface="Calibri"/>
              </a:rPr>
              <a:t>Amazon’s features</a:t>
            </a:r>
            <a:endParaRPr b="0" lang="en-IN" sz="5000" strike="noStrike" u="none">
              <a:solidFill>
                <a:srgbClr val="000000"/>
              </a:solidFill>
              <a:effectLst/>
              <a:uFillTx/>
              <a:latin typeface="Arial"/>
            </a:endParaRPr>
          </a:p>
        </p:txBody>
      </p:sp>
      <p:sp>
        <p:nvSpPr>
          <p:cNvPr id="181" name="PlaceHolder 2"/>
          <p:cNvSpPr>
            <a:spLocks noGrp="1"/>
          </p:cNvSpPr>
          <p:nvPr>
            <p:ph/>
          </p:nvPr>
        </p:nvSpPr>
        <p:spPr>
          <a:xfrm>
            <a:off x="457200" y="1935360"/>
            <a:ext cx="8229240" cy="4388760"/>
          </a:xfrm>
          <a:prstGeom prst="rect">
            <a:avLst/>
          </a:prstGeom>
          <a:noFill/>
          <a:ln w="0">
            <a:noFill/>
          </a:ln>
        </p:spPr>
        <p:txBody>
          <a:bodyPr lIns="91440" rIns="91440" tIns="45720" bIns="45720" anchor="t">
            <a:normAutofit fontScale="92500" lnSpcReduction="9999"/>
          </a:bodyPr>
          <a:p>
            <a:pPr marL="274320" indent="-274320">
              <a:lnSpc>
                <a:spcPct val="100000"/>
              </a:lnSpc>
              <a:buClr>
                <a:srgbClr val="0bd0d9"/>
              </a:buClr>
              <a:buSzPct val="95000"/>
              <a:buFont typeface="Noto Sans Symbols"/>
              <a:buChar char="⚫"/>
            </a:pPr>
            <a:r>
              <a:rPr b="0" lang="en-US" sz="2600" strike="noStrike" u="none">
                <a:solidFill>
                  <a:schemeClr val="dk1"/>
                </a:solidFill>
                <a:effectLst/>
                <a:uFillTx/>
                <a:latin typeface="Constantia"/>
                <a:ea typeface="Constantia"/>
              </a:rPr>
              <a:t>A service grade affirmation for EC2 </a:t>
            </a:r>
            <a:endParaRPr b="0" lang="en-IN" sz="2600" strike="noStrike" u="none">
              <a:solidFill>
                <a:srgbClr val="000000"/>
              </a:solidFill>
              <a:effectLst/>
              <a:uFillTx/>
              <a:latin typeface="Arial"/>
            </a:endParaRPr>
          </a:p>
          <a:p>
            <a:pPr marL="274320" indent="-274320">
              <a:lnSpc>
                <a:spcPct val="100000"/>
              </a:lnSpc>
              <a:spcBef>
                <a:spcPts val="482"/>
              </a:spcBef>
              <a:buClr>
                <a:srgbClr val="0bd0d9"/>
              </a:buClr>
              <a:buSzPct val="95000"/>
              <a:buFont typeface="Noto Sans Symbols"/>
              <a:buChar char="⚫"/>
            </a:pPr>
            <a:r>
              <a:rPr b="0" lang="en-US" sz="2600" strike="noStrike" u="none">
                <a:solidFill>
                  <a:schemeClr val="dk1"/>
                </a:solidFill>
                <a:effectLst/>
                <a:uFillTx/>
                <a:latin typeface="Constantia"/>
                <a:ea typeface="Constantia"/>
              </a:rPr>
              <a:t>Microsoft Windows in beta pattern on EC2 </a:t>
            </a:r>
            <a:endParaRPr b="0" lang="en-IN" sz="2600" strike="noStrike" u="none">
              <a:solidFill>
                <a:srgbClr val="000000"/>
              </a:solidFill>
              <a:effectLst/>
              <a:uFillTx/>
              <a:latin typeface="Arial"/>
            </a:endParaRPr>
          </a:p>
          <a:p>
            <a:pPr marL="274320" indent="-274320">
              <a:lnSpc>
                <a:spcPct val="100000"/>
              </a:lnSpc>
              <a:spcBef>
                <a:spcPts val="482"/>
              </a:spcBef>
              <a:buClr>
                <a:srgbClr val="0bd0d9"/>
              </a:buClr>
              <a:buSzPct val="95000"/>
              <a:buFont typeface="Noto Sans Symbols"/>
              <a:buChar char="⚫"/>
            </a:pPr>
            <a:r>
              <a:rPr b="0" lang="en-US" sz="2600" strike="noStrike" u="none">
                <a:solidFill>
                  <a:schemeClr val="dk1"/>
                </a:solidFill>
                <a:effectLst/>
                <a:uFillTx/>
                <a:latin typeface="Constantia"/>
                <a:ea typeface="Constantia"/>
              </a:rPr>
              <a:t>Microsoft SQL Server in beta pattern on EC2 </a:t>
            </a:r>
            <a:endParaRPr b="0" lang="en-IN" sz="2600" strike="noStrike" u="none">
              <a:solidFill>
                <a:srgbClr val="000000"/>
              </a:solidFill>
              <a:effectLst/>
              <a:uFillTx/>
              <a:latin typeface="Arial"/>
            </a:endParaRPr>
          </a:p>
          <a:p>
            <a:pPr marL="274320" indent="-274320">
              <a:lnSpc>
                <a:spcPct val="100000"/>
              </a:lnSpc>
              <a:spcBef>
                <a:spcPts val="482"/>
              </a:spcBef>
              <a:buClr>
                <a:srgbClr val="0bd0d9"/>
              </a:buClr>
              <a:buSzPct val="95000"/>
              <a:buFont typeface="Noto Sans Symbols"/>
              <a:buChar char="⚫"/>
            </a:pPr>
            <a:r>
              <a:rPr b="0" lang="en-US" sz="2600" strike="noStrike" u="none">
                <a:solidFill>
                  <a:schemeClr val="dk1"/>
                </a:solidFill>
                <a:effectLst/>
                <a:uFillTx/>
                <a:latin typeface="Constantia"/>
                <a:ea typeface="Constantia"/>
              </a:rPr>
              <a:t>Designs for an AWS administration console </a:t>
            </a:r>
            <a:endParaRPr b="0" lang="en-IN" sz="2600" strike="noStrike" u="none">
              <a:solidFill>
                <a:srgbClr val="000000"/>
              </a:solidFill>
              <a:effectLst/>
              <a:uFillTx/>
              <a:latin typeface="Arial"/>
            </a:endParaRPr>
          </a:p>
          <a:p>
            <a:pPr marL="274320" indent="-274320">
              <a:lnSpc>
                <a:spcPct val="100000"/>
              </a:lnSpc>
              <a:spcBef>
                <a:spcPts val="482"/>
              </a:spcBef>
              <a:buClr>
                <a:srgbClr val="0bd0d9"/>
              </a:buClr>
              <a:buSzPct val="95000"/>
              <a:buFont typeface="Noto Sans Symbols"/>
              <a:buChar char="⚫"/>
            </a:pPr>
            <a:r>
              <a:rPr b="0" lang="en-US" sz="2600" strike="noStrike" u="none">
                <a:solidFill>
                  <a:schemeClr val="dk1"/>
                </a:solidFill>
                <a:effectLst/>
                <a:uFillTx/>
                <a:latin typeface="Constantia"/>
                <a:ea typeface="Constantia"/>
              </a:rPr>
              <a:t>Designs for load balancing, auto-scaling and cloud supervising services</a:t>
            </a:r>
            <a:endParaRPr b="0" lang="en-IN" sz="2600" strike="noStrike" u="none">
              <a:solidFill>
                <a:srgbClr val="000000"/>
              </a:solidFill>
              <a:effectLst/>
              <a:uFillTx/>
              <a:latin typeface="Arial"/>
            </a:endParaRPr>
          </a:p>
          <a:p>
            <a:pPr marL="274320" indent="-129240">
              <a:lnSpc>
                <a:spcPct val="100000"/>
              </a:lnSpc>
              <a:spcBef>
                <a:spcPts val="482"/>
              </a:spcBef>
              <a:buNone/>
              <a:tabLst>
                <a:tab algn="l" pos="0"/>
              </a:tabLst>
            </a:pPr>
            <a:endParaRPr b="0" lang="en-IN" sz="2600" strike="noStrike" u="none">
              <a:solidFill>
                <a:srgbClr val="000000"/>
              </a:solidFill>
              <a:effectLst/>
              <a:uFillTx/>
              <a:latin typeface="Arial"/>
            </a:endParaRPr>
          </a:p>
          <a:p>
            <a:pPr indent="0">
              <a:lnSpc>
                <a:spcPct val="100000"/>
              </a:lnSpc>
              <a:spcBef>
                <a:spcPts val="482"/>
              </a:spcBef>
              <a:buNone/>
              <a:tabLst>
                <a:tab algn="l" pos="0"/>
              </a:tabLst>
            </a:pPr>
            <a:r>
              <a:rPr b="0" i="1" lang="en-US" sz="2600" strike="noStrike" u="none">
                <a:solidFill>
                  <a:schemeClr val="dk1"/>
                </a:solidFill>
                <a:effectLst/>
                <a:uFillTx/>
                <a:latin typeface="Constantia"/>
                <a:ea typeface="Constantia"/>
              </a:rPr>
              <a:t>Amazon Elastic Compute Cloud (Amazon EC2) is a world wide web service that presents resizable computing capability that is utilized to construct and host software systems.</a:t>
            </a:r>
            <a:endParaRPr b="0" lang="en-IN" sz="26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timing>
    <p:tnLst>
      <p:par>
        <p:cTn id="488" dur="indefinite" restart="never" nodeType="tmRoot">
          <p:childTnLst>
            <p:seq>
              <p:cTn id="489" dur="indefinite" nodeType="mainSeq">
                <p:childTnLst>
                  <p:par>
                    <p:cTn id="490" fill="hold">
                      <p:stCondLst>
                        <p:cond delay="indefinite"/>
                      </p:stCondLst>
                      <p:childTnLst>
                        <p:par>
                          <p:cTn id="491" fill="hold">
                            <p:stCondLst>
                              <p:cond delay="0"/>
                            </p:stCondLst>
                            <p:childTnLst>
                              <p:par>
                                <p:cTn id="492" nodeType="clickEffect" fill="hold" presetClass="entr" presetID="10">
                                  <p:stCondLst>
                                    <p:cond delay="0"/>
                                  </p:stCondLst>
                                  <p:childTnLst>
                                    <p:set>
                                      <p:cBhvr>
                                        <p:cTn id="493" dur="1" fill="hold">
                                          <p:stCondLst>
                                            <p:cond delay="0"/>
                                          </p:stCondLst>
                                        </p:cTn>
                                        <p:tgtEl>
                                          <p:spTgt spid="181">
                                            <p:txEl>
                                              <p:pRg st="0" end="0"/>
                                            </p:txEl>
                                          </p:spTgt>
                                        </p:tgtEl>
                                        <p:attrNameLst>
                                          <p:attrName>style.visibility</p:attrName>
                                        </p:attrNameLst>
                                      </p:cBhvr>
                                      <p:to>
                                        <p:strVal val="visible"/>
                                      </p:to>
                                    </p:set>
                                    <p:animEffect filter="fade" transition="in">
                                      <p:cBhvr additive="repl">
                                        <p:cTn id="494" dur="1000"/>
                                        <p:tgtEl>
                                          <p:spTgt spid="181">
                                            <p:txEl>
                                              <p:pRg st="0" end="0"/>
                                            </p:txEl>
                                          </p:spTgt>
                                        </p:tgtEl>
                                      </p:cBhvr>
                                    </p:animEffect>
                                  </p:childTnLst>
                                </p:cTn>
                              </p:par>
                            </p:childTnLst>
                          </p:cTn>
                        </p:par>
                      </p:childTnLst>
                    </p:cTn>
                  </p:par>
                  <p:par>
                    <p:cTn id="495" fill="hold">
                      <p:stCondLst>
                        <p:cond delay="indefinite"/>
                      </p:stCondLst>
                      <p:childTnLst>
                        <p:par>
                          <p:cTn id="496" fill="hold">
                            <p:stCondLst>
                              <p:cond delay="0"/>
                            </p:stCondLst>
                            <p:childTnLst>
                              <p:par>
                                <p:cTn id="497" nodeType="clickEffect" fill="hold" presetClass="entr" presetID="10">
                                  <p:stCondLst>
                                    <p:cond delay="0"/>
                                  </p:stCondLst>
                                  <p:childTnLst>
                                    <p:set>
                                      <p:cBhvr>
                                        <p:cTn id="498" dur="1" fill="hold">
                                          <p:stCondLst>
                                            <p:cond delay="0"/>
                                          </p:stCondLst>
                                        </p:cTn>
                                        <p:tgtEl>
                                          <p:spTgt spid="181">
                                            <p:txEl>
                                              <p:pRg st="1" end="1"/>
                                            </p:txEl>
                                          </p:spTgt>
                                        </p:tgtEl>
                                        <p:attrNameLst>
                                          <p:attrName>style.visibility</p:attrName>
                                        </p:attrNameLst>
                                      </p:cBhvr>
                                      <p:to>
                                        <p:strVal val="visible"/>
                                      </p:to>
                                    </p:set>
                                    <p:animEffect filter="fade" transition="in">
                                      <p:cBhvr additive="repl">
                                        <p:cTn id="499" dur="1000"/>
                                        <p:tgtEl>
                                          <p:spTgt spid="181">
                                            <p:txEl>
                                              <p:pRg st="1" end="1"/>
                                            </p:txEl>
                                          </p:spTgt>
                                        </p:tgtEl>
                                      </p:cBhvr>
                                    </p:animEffect>
                                  </p:childTnLst>
                                </p:cTn>
                              </p:par>
                            </p:childTnLst>
                          </p:cTn>
                        </p:par>
                      </p:childTnLst>
                    </p:cTn>
                  </p:par>
                  <p:par>
                    <p:cTn id="500" fill="hold">
                      <p:stCondLst>
                        <p:cond delay="indefinite"/>
                      </p:stCondLst>
                      <p:childTnLst>
                        <p:par>
                          <p:cTn id="501" fill="hold">
                            <p:stCondLst>
                              <p:cond delay="0"/>
                            </p:stCondLst>
                            <p:childTnLst>
                              <p:par>
                                <p:cTn id="502" nodeType="clickEffect" fill="hold" presetClass="entr" presetID="10">
                                  <p:stCondLst>
                                    <p:cond delay="0"/>
                                  </p:stCondLst>
                                  <p:childTnLst>
                                    <p:set>
                                      <p:cBhvr>
                                        <p:cTn id="503" dur="1" fill="hold">
                                          <p:stCondLst>
                                            <p:cond delay="0"/>
                                          </p:stCondLst>
                                        </p:cTn>
                                        <p:tgtEl>
                                          <p:spTgt spid="181">
                                            <p:txEl>
                                              <p:pRg st="2" end="2"/>
                                            </p:txEl>
                                          </p:spTgt>
                                        </p:tgtEl>
                                        <p:attrNameLst>
                                          <p:attrName>style.visibility</p:attrName>
                                        </p:attrNameLst>
                                      </p:cBhvr>
                                      <p:to>
                                        <p:strVal val="visible"/>
                                      </p:to>
                                    </p:set>
                                    <p:animEffect filter="fade" transition="in">
                                      <p:cBhvr additive="repl">
                                        <p:cTn id="504" dur="1000"/>
                                        <p:tgtEl>
                                          <p:spTgt spid="181">
                                            <p:txEl>
                                              <p:pRg st="2" end="2"/>
                                            </p:txEl>
                                          </p:spTgt>
                                        </p:tgtEl>
                                      </p:cBhvr>
                                    </p:animEffect>
                                  </p:childTnLst>
                                </p:cTn>
                              </p:par>
                            </p:childTnLst>
                          </p:cTn>
                        </p:par>
                      </p:childTnLst>
                    </p:cTn>
                  </p:par>
                  <p:par>
                    <p:cTn id="505" fill="hold">
                      <p:stCondLst>
                        <p:cond delay="indefinite"/>
                      </p:stCondLst>
                      <p:childTnLst>
                        <p:par>
                          <p:cTn id="506" fill="hold">
                            <p:stCondLst>
                              <p:cond delay="0"/>
                            </p:stCondLst>
                            <p:childTnLst>
                              <p:par>
                                <p:cTn id="507" nodeType="clickEffect" fill="hold" presetClass="entr" presetID="10">
                                  <p:stCondLst>
                                    <p:cond delay="0"/>
                                  </p:stCondLst>
                                  <p:childTnLst>
                                    <p:set>
                                      <p:cBhvr>
                                        <p:cTn id="508" dur="1" fill="hold">
                                          <p:stCondLst>
                                            <p:cond delay="0"/>
                                          </p:stCondLst>
                                        </p:cTn>
                                        <p:tgtEl>
                                          <p:spTgt spid="181">
                                            <p:txEl>
                                              <p:pRg st="3" end="3"/>
                                            </p:txEl>
                                          </p:spTgt>
                                        </p:tgtEl>
                                        <p:attrNameLst>
                                          <p:attrName>style.visibility</p:attrName>
                                        </p:attrNameLst>
                                      </p:cBhvr>
                                      <p:to>
                                        <p:strVal val="visible"/>
                                      </p:to>
                                    </p:set>
                                    <p:animEffect filter="fade" transition="in">
                                      <p:cBhvr additive="repl">
                                        <p:cTn id="509" dur="1000"/>
                                        <p:tgtEl>
                                          <p:spTgt spid="181">
                                            <p:txEl>
                                              <p:pRg st="3" end="3"/>
                                            </p:txEl>
                                          </p:spTgt>
                                        </p:tgtEl>
                                      </p:cBhvr>
                                    </p:animEffect>
                                  </p:childTnLst>
                                </p:cTn>
                              </p:par>
                            </p:childTnLst>
                          </p:cTn>
                        </p:par>
                      </p:childTnLst>
                    </p:cTn>
                  </p:par>
                  <p:par>
                    <p:cTn id="510" fill="hold">
                      <p:stCondLst>
                        <p:cond delay="indefinite"/>
                      </p:stCondLst>
                      <p:childTnLst>
                        <p:par>
                          <p:cTn id="511" fill="hold">
                            <p:stCondLst>
                              <p:cond delay="0"/>
                            </p:stCondLst>
                            <p:childTnLst>
                              <p:par>
                                <p:cTn id="512" nodeType="clickEffect" fill="hold" presetClass="entr" presetID="10">
                                  <p:stCondLst>
                                    <p:cond delay="0"/>
                                  </p:stCondLst>
                                  <p:childTnLst>
                                    <p:set>
                                      <p:cBhvr>
                                        <p:cTn id="513" dur="1" fill="hold">
                                          <p:stCondLst>
                                            <p:cond delay="0"/>
                                          </p:stCondLst>
                                        </p:cTn>
                                        <p:tgtEl>
                                          <p:spTgt spid="181">
                                            <p:txEl>
                                              <p:pRg st="4" end="4"/>
                                            </p:txEl>
                                          </p:spTgt>
                                        </p:tgtEl>
                                        <p:attrNameLst>
                                          <p:attrName>style.visibility</p:attrName>
                                        </p:attrNameLst>
                                      </p:cBhvr>
                                      <p:to>
                                        <p:strVal val="visible"/>
                                      </p:to>
                                    </p:set>
                                    <p:animEffect filter="fade" transition="in">
                                      <p:cBhvr additive="repl">
                                        <p:cTn id="514" dur="1000"/>
                                        <p:tgtEl>
                                          <p:spTgt spid="181">
                                            <p:txEl>
                                              <p:pRg st="4" end="4"/>
                                            </p:txEl>
                                          </p:spTgt>
                                        </p:tgtEl>
                                      </p:cBhvr>
                                    </p:animEffect>
                                  </p:childTnLst>
                                </p:cTn>
                              </p:par>
                            </p:childTnLst>
                          </p:cTn>
                        </p:par>
                      </p:childTnLst>
                    </p:cTn>
                  </p:par>
                  <p:par>
                    <p:cTn id="515" fill="hold">
                      <p:stCondLst>
                        <p:cond delay="indefinite"/>
                      </p:stCondLst>
                      <p:childTnLst>
                        <p:par>
                          <p:cTn id="516" fill="hold">
                            <p:stCondLst>
                              <p:cond delay="0"/>
                            </p:stCondLst>
                            <p:childTnLst>
                              <p:par>
                                <p:cTn id="517" nodeType="clickEffect" fill="hold" presetClass="entr" presetID="10">
                                  <p:stCondLst>
                                    <p:cond delay="0"/>
                                  </p:stCondLst>
                                  <p:childTnLst>
                                    <p:set>
                                      <p:cBhvr>
                                        <p:cTn id="518" dur="1" fill="hold">
                                          <p:stCondLst>
                                            <p:cond delay="0"/>
                                          </p:stCondLst>
                                        </p:cTn>
                                        <p:tgtEl>
                                          <p:spTgt spid="181">
                                            <p:txEl>
                                              <p:pRg st="5" end="5"/>
                                            </p:txEl>
                                          </p:spTgt>
                                        </p:tgtEl>
                                        <p:attrNameLst>
                                          <p:attrName>style.visibility</p:attrName>
                                        </p:attrNameLst>
                                      </p:cBhvr>
                                      <p:to>
                                        <p:strVal val="visible"/>
                                      </p:to>
                                    </p:set>
                                    <p:animEffect filter="fade" transition="in">
                                      <p:cBhvr additive="repl">
                                        <p:cTn id="519" dur="1000"/>
                                        <p:tgtEl>
                                          <p:spTgt spid="181">
                                            <p:txEl>
                                              <p:pRg st="5" end="5"/>
                                            </p:txEl>
                                          </p:spTgt>
                                        </p:tgtEl>
                                      </p:cBhvr>
                                    </p:animEffect>
                                  </p:childTnLst>
                                </p:cTn>
                              </p:par>
                            </p:childTnLst>
                          </p:cTn>
                        </p:par>
                      </p:childTnLst>
                    </p:cTn>
                  </p:par>
                  <p:par>
                    <p:cTn id="520" fill="hold">
                      <p:stCondLst>
                        <p:cond delay="indefinite"/>
                      </p:stCondLst>
                      <p:childTnLst>
                        <p:par>
                          <p:cTn id="521" fill="hold">
                            <p:stCondLst>
                              <p:cond delay="0"/>
                            </p:stCondLst>
                            <p:childTnLst>
                              <p:par>
                                <p:cTn id="522" nodeType="clickEffect" fill="hold" presetClass="entr" presetID="10">
                                  <p:stCondLst>
                                    <p:cond delay="0"/>
                                  </p:stCondLst>
                                  <p:childTnLst>
                                    <p:set>
                                      <p:cBhvr>
                                        <p:cTn id="523" dur="1" fill="hold">
                                          <p:stCondLst>
                                            <p:cond delay="0"/>
                                          </p:stCondLst>
                                        </p:cTn>
                                        <p:tgtEl>
                                          <p:spTgt spid="181">
                                            <p:txEl>
                                              <p:pRg st="6" end="6"/>
                                            </p:txEl>
                                          </p:spTgt>
                                        </p:tgtEl>
                                        <p:attrNameLst>
                                          <p:attrName>style.visibility</p:attrName>
                                        </p:attrNameLst>
                                      </p:cBhvr>
                                      <p:to>
                                        <p:strVal val="visible"/>
                                      </p:to>
                                    </p:set>
                                    <p:animEffect filter="fade" transition="in">
                                      <p:cBhvr additive="repl">
                                        <p:cTn id="524" dur="1000"/>
                                        <p:tgtEl>
                                          <p:spTgt spid="181">
                                            <p:txEl>
                                              <p:pRg st="6" end="6"/>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2" name="PlaceHolder 1"/>
          <p:cNvSpPr>
            <a:spLocks noGrp="1"/>
          </p:cNvSpPr>
          <p:nvPr>
            <p:ph type="title"/>
          </p:nvPr>
        </p:nvSpPr>
        <p:spPr>
          <a:xfrm>
            <a:off x="457200" y="704160"/>
            <a:ext cx="8229240" cy="1142640"/>
          </a:xfrm>
          <a:prstGeom prst="rect">
            <a:avLst/>
          </a:prstGeom>
          <a:noFill/>
          <a:ln w="0">
            <a:noFill/>
          </a:ln>
        </p:spPr>
        <p:txBody>
          <a:bodyPr lIns="0" rIns="0" tIns="45720" bIns="0" anchor="b">
            <a:normAutofit/>
          </a:bodyPr>
          <a:p>
            <a:pPr indent="0">
              <a:lnSpc>
                <a:spcPct val="100000"/>
              </a:lnSpc>
              <a:buNone/>
              <a:tabLst>
                <a:tab algn="l" pos="0"/>
              </a:tabLst>
            </a:pPr>
            <a:r>
              <a:rPr b="0" lang="en-US" sz="5000" strike="noStrike" u="none">
                <a:solidFill>
                  <a:schemeClr val="dk2"/>
                </a:solidFill>
                <a:effectLst/>
                <a:uFillTx/>
                <a:latin typeface="Calibri"/>
                <a:ea typeface="Calibri"/>
              </a:rPr>
              <a:t>Major Constituents of EC2</a:t>
            </a:r>
            <a:endParaRPr b="0" lang="en-IN" sz="5000" strike="noStrike" u="none">
              <a:solidFill>
                <a:srgbClr val="000000"/>
              </a:solidFill>
              <a:effectLst/>
              <a:uFillTx/>
              <a:latin typeface="Arial"/>
            </a:endParaRPr>
          </a:p>
        </p:txBody>
      </p:sp>
      <p:sp>
        <p:nvSpPr>
          <p:cNvPr id="183" name="PlaceHolder 2"/>
          <p:cNvSpPr>
            <a:spLocks noGrp="1"/>
          </p:cNvSpPr>
          <p:nvPr>
            <p:ph/>
          </p:nvPr>
        </p:nvSpPr>
        <p:spPr>
          <a:xfrm>
            <a:off x="457200" y="1935360"/>
            <a:ext cx="8229240" cy="4388760"/>
          </a:xfrm>
          <a:prstGeom prst="rect">
            <a:avLst/>
          </a:prstGeom>
          <a:noFill/>
          <a:ln w="0">
            <a:noFill/>
          </a:ln>
        </p:spPr>
        <p:txBody>
          <a:bodyPr lIns="91440" rIns="91440" tIns="45720" bIns="45720" anchor="t">
            <a:normAutofit/>
          </a:bodyPr>
          <a:p>
            <a:pPr marL="514440" indent="-514440">
              <a:lnSpc>
                <a:spcPct val="100000"/>
              </a:lnSpc>
              <a:buClr>
                <a:srgbClr val="0bd0d9"/>
              </a:buClr>
              <a:buFont typeface="Calibri"/>
              <a:buAutoNum type="arabicPeriod"/>
            </a:pPr>
            <a:r>
              <a:rPr b="0" lang="en-US" sz="2600" strike="noStrike" u="none">
                <a:solidFill>
                  <a:schemeClr val="dk1"/>
                </a:solidFill>
                <a:effectLst/>
                <a:uFillTx/>
                <a:latin typeface="Constantia"/>
                <a:ea typeface="Constantia"/>
              </a:rPr>
              <a:t>Amazon Machine Images and Instances</a:t>
            </a:r>
            <a:endParaRPr b="0" lang="en-IN" sz="2600" strike="noStrike" u="none">
              <a:solidFill>
                <a:srgbClr val="000000"/>
              </a:solidFill>
              <a:effectLst/>
              <a:uFillTx/>
              <a:latin typeface="Arial"/>
            </a:endParaRPr>
          </a:p>
          <a:p>
            <a:pPr marL="514440" indent="-514440">
              <a:lnSpc>
                <a:spcPct val="100000"/>
              </a:lnSpc>
              <a:spcBef>
                <a:spcPts val="519"/>
              </a:spcBef>
              <a:buClr>
                <a:srgbClr val="0bd0d9"/>
              </a:buClr>
              <a:buFont typeface="Calibri"/>
              <a:buAutoNum type="arabicPeriod"/>
            </a:pPr>
            <a:r>
              <a:rPr b="0" lang="en-US" sz="2600" strike="noStrike" u="none">
                <a:solidFill>
                  <a:schemeClr val="dk1"/>
                </a:solidFill>
                <a:effectLst/>
                <a:uFillTx/>
                <a:latin typeface="Constantia"/>
                <a:ea typeface="Constantia"/>
              </a:rPr>
              <a:t>Storage</a:t>
            </a:r>
            <a:endParaRPr b="0" lang="en-IN" sz="2600" strike="noStrike" u="none">
              <a:solidFill>
                <a:srgbClr val="000000"/>
              </a:solidFill>
              <a:effectLst/>
              <a:uFillTx/>
              <a:latin typeface="Arial"/>
            </a:endParaRPr>
          </a:p>
          <a:p>
            <a:pPr marL="514440" indent="-514440">
              <a:lnSpc>
                <a:spcPct val="100000"/>
              </a:lnSpc>
              <a:spcBef>
                <a:spcPts val="519"/>
              </a:spcBef>
              <a:buClr>
                <a:srgbClr val="0bd0d9"/>
              </a:buClr>
              <a:buFont typeface="Calibri"/>
              <a:buAutoNum type="arabicPeriod"/>
            </a:pPr>
            <a:r>
              <a:rPr b="0" lang="en-US" sz="2600" strike="noStrike" u="none">
                <a:solidFill>
                  <a:schemeClr val="dk1"/>
                </a:solidFill>
                <a:effectLst/>
                <a:uFillTx/>
                <a:latin typeface="Constantia"/>
                <a:ea typeface="Constantia"/>
              </a:rPr>
              <a:t>Amazon S3</a:t>
            </a:r>
            <a:endParaRPr b="0" lang="en-IN" sz="2600" strike="noStrike" u="none">
              <a:solidFill>
                <a:srgbClr val="000000"/>
              </a:solidFill>
              <a:effectLst/>
              <a:uFillTx/>
              <a:latin typeface="Arial"/>
            </a:endParaRPr>
          </a:p>
          <a:p>
            <a:pPr marL="514440" indent="-514440">
              <a:lnSpc>
                <a:spcPct val="100000"/>
              </a:lnSpc>
              <a:spcBef>
                <a:spcPts val="519"/>
              </a:spcBef>
              <a:buClr>
                <a:srgbClr val="0bd0d9"/>
              </a:buClr>
              <a:buFont typeface="Calibri"/>
              <a:buAutoNum type="arabicPeriod"/>
            </a:pPr>
            <a:r>
              <a:rPr b="0" lang="en-US" sz="2600" strike="noStrike" u="none">
                <a:solidFill>
                  <a:schemeClr val="dk1"/>
                </a:solidFill>
                <a:effectLst/>
                <a:uFillTx/>
                <a:latin typeface="Constantia"/>
                <a:ea typeface="Constantia"/>
              </a:rPr>
              <a:t>Databases</a:t>
            </a:r>
            <a:endParaRPr b="0" lang="en-IN" sz="2600" strike="noStrike" u="none">
              <a:solidFill>
                <a:srgbClr val="000000"/>
              </a:solidFill>
              <a:effectLst/>
              <a:uFillTx/>
              <a:latin typeface="Arial"/>
            </a:endParaRPr>
          </a:p>
          <a:p>
            <a:pPr marL="514440" indent="-514440">
              <a:lnSpc>
                <a:spcPct val="100000"/>
              </a:lnSpc>
              <a:spcBef>
                <a:spcPts val="519"/>
              </a:spcBef>
              <a:buClr>
                <a:srgbClr val="0bd0d9"/>
              </a:buClr>
              <a:buFont typeface="Calibri"/>
              <a:buAutoNum type="arabicPeriod"/>
            </a:pPr>
            <a:r>
              <a:rPr b="0" lang="en-US" sz="2600" strike="noStrike" u="none">
                <a:solidFill>
                  <a:schemeClr val="dk1"/>
                </a:solidFill>
                <a:effectLst/>
                <a:uFillTx/>
                <a:latin typeface="Constantia"/>
                <a:ea typeface="Constantia"/>
              </a:rPr>
              <a:t>Amazon CloudWatch</a:t>
            </a:r>
            <a:endParaRPr b="0" lang="en-IN" sz="26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2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4" name="PlaceHolder 1"/>
          <p:cNvSpPr>
            <a:spLocks noGrp="1"/>
          </p:cNvSpPr>
          <p:nvPr>
            <p:ph type="title"/>
          </p:nvPr>
        </p:nvSpPr>
        <p:spPr>
          <a:xfrm>
            <a:off x="457200" y="704160"/>
            <a:ext cx="8229240" cy="1142640"/>
          </a:xfrm>
          <a:prstGeom prst="rect">
            <a:avLst/>
          </a:prstGeom>
          <a:noFill/>
          <a:ln w="0">
            <a:noFill/>
          </a:ln>
        </p:spPr>
        <p:txBody>
          <a:bodyPr lIns="0" rIns="0" tIns="45720" bIns="0" anchor="b">
            <a:noAutofit/>
          </a:bodyPr>
          <a:p>
            <a:pPr indent="0">
              <a:lnSpc>
                <a:spcPct val="100000"/>
              </a:lnSpc>
              <a:buNone/>
              <a:tabLst>
                <a:tab algn="l" pos="0"/>
              </a:tabLst>
            </a:pPr>
            <a:r>
              <a:rPr b="0" lang="en-US" sz="4000" strike="noStrike" u="none">
                <a:solidFill>
                  <a:schemeClr val="dk2"/>
                </a:solidFill>
                <a:effectLst/>
                <a:uFillTx/>
                <a:latin typeface="Calibri"/>
                <a:ea typeface="Calibri"/>
              </a:rPr>
              <a:t>Amazon Machine Images and Instances</a:t>
            </a:r>
            <a:br>
              <a:rPr sz="4000"/>
            </a:br>
            <a:endParaRPr b="0" lang="en-IN" sz="4000" strike="noStrike" u="none">
              <a:solidFill>
                <a:srgbClr val="000000"/>
              </a:solidFill>
              <a:effectLst/>
              <a:uFillTx/>
              <a:latin typeface="Arial"/>
            </a:endParaRPr>
          </a:p>
        </p:txBody>
      </p:sp>
      <p:sp>
        <p:nvSpPr>
          <p:cNvPr id="185" name="PlaceHolder 2"/>
          <p:cNvSpPr>
            <a:spLocks noGrp="1"/>
          </p:cNvSpPr>
          <p:nvPr>
            <p:ph/>
          </p:nvPr>
        </p:nvSpPr>
        <p:spPr>
          <a:xfrm>
            <a:off x="457200" y="1935360"/>
            <a:ext cx="8534160" cy="4388760"/>
          </a:xfrm>
          <a:prstGeom prst="rect">
            <a:avLst/>
          </a:prstGeom>
          <a:noFill/>
          <a:ln w="0">
            <a:noFill/>
          </a:ln>
        </p:spPr>
        <p:txBody>
          <a:bodyPr lIns="91440" rIns="91440" tIns="45720" bIns="45720" anchor="t">
            <a:normAutofit/>
          </a:bodyPr>
          <a:p>
            <a:pPr marL="274320" indent="-274320">
              <a:lnSpc>
                <a:spcPct val="100000"/>
              </a:lnSpc>
              <a:buClr>
                <a:srgbClr val="0bd0d9"/>
              </a:buClr>
              <a:buFont typeface="Noto Sans Symbols"/>
              <a:buChar char="⚫"/>
            </a:pPr>
            <a:r>
              <a:rPr b="0" lang="en-US" sz="2600" strike="noStrike" u="none">
                <a:solidFill>
                  <a:schemeClr val="dk1"/>
                </a:solidFill>
                <a:effectLst/>
                <a:uFillTx/>
                <a:latin typeface="Constantia"/>
                <a:ea typeface="Constantia"/>
              </a:rPr>
              <a:t>A template that comprises a software program </a:t>
            </a:r>
            <a:r>
              <a:rPr b="0" lang="en-US" sz="2600" strike="noStrike" u="none">
                <a:solidFill>
                  <a:schemeClr val="dk1"/>
                </a:solidFill>
                <a:effectLst/>
                <a:uFillTx/>
                <a:latin typeface="Constantia"/>
                <a:ea typeface="Constantia"/>
              </a:rPr>
              <a:t>configuration (e.g., functioning scheme, submission server </a:t>
            </a:r>
            <a:r>
              <a:rPr b="0" lang="en-US" sz="2600" strike="noStrike" u="none">
                <a:solidFill>
                  <a:schemeClr val="dk1"/>
                </a:solidFill>
                <a:effectLst/>
                <a:uFillTx/>
                <a:latin typeface="Constantia"/>
                <a:ea typeface="Constantia"/>
              </a:rPr>
              <a:t>and applications). </a:t>
            </a:r>
            <a:endParaRPr b="0" lang="en-IN" sz="2600" strike="noStrike" u="none">
              <a:solidFill>
                <a:srgbClr val="000000"/>
              </a:solidFill>
              <a:effectLst/>
              <a:uFillTx/>
              <a:latin typeface="Arial"/>
            </a:endParaRPr>
          </a:p>
          <a:p>
            <a:pPr marL="274320" indent="-274320">
              <a:lnSpc>
                <a:spcPct val="100000"/>
              </a:lnSpc>
              <a:spcBef>
                <a:spcPts val="519"/>
              </a:spcBef>
              <a:buClr>
                <a:srgbClr val="0bd0d9"/>
              </a:buClr>
              <a:buFont typeface="Noto Sans Symbols"/>
              <a:buChar char="⚫"/>
            </a:pPr>
            <a:r>
              <a:rPr b="0" lang="en-US" sz="2600" strike="noStrike" u="none">
                <a:solidFill>
                  <a:schemeClr val="dk1"/>
                </a:solidFill>
                <a:effectLst/>
                <a:uFillTx/>
                <a:latin typeface="Constantia"/>
                <a:ea typeface="Constantia"/>
              </a:rPr>
              <a:t>From an AMI, a client can launch instances, which are </a:t>
            </a:r>
            <a:r>
              <a:rPr b="0" lang="en-US" sz="2600" strike="noStrike" u="none">
                <a:solidFill>
                  <a:schemeClr val="dk1"/>
                </a:solidFill>
                <a:effectLst/>
                <a:uFillTx/>
                <a:latin typeface="Constantia"/>
                <a:ea typeface="Constantia"/>
              </a:rPr>
              <a:t>running exact replicates of the AMI. </a:t>
            </a:r>
            <a:endParaRPr b="0" lang="en-IN" sz="2600" strike="noStrike" u="none">
              <a:solidFill>
                <a:srgbClr val="000000"/>
              </a:solidFill>
              <a:effectLst/>
              <a:uFillTx/>
              <a:latin typeface="Arial"/>
            </a:endParaRPr>
          </a:p>
          <a:p>
            <a:pPr marL="274320" indent="-274320">
              <a:lnSpc>
                <a:spcPct val="100000"/>
              </a:lnSpc>
              <a:spcBef>
                <a:spcPts val="519"/>
              </a:spcBef>
              <a:buClr>
                <a:srgbClr val="0bd0d9"/>
              </a:buClr>
              <a:buFont typeface="Noto Sans Symbols"/>
              <a:buChar char="⚫"/>
            </a:pPr>
            <a:r>
              <a:rPr b="0" lang="en-US" sz="2600" strike="noStrike" u="none">
                <a:solidFill>
                  <a:schemeClr val="dk1"/>
                </a:solidFill>
                <a:effectLst/>
                <a:uFillTx/>
                <a:latin typeface="Constantia"/>
                <a:ea typeface="Constantia"/>
              </a:rPr>
              <a:t>Also he/she can launch multiple instances of an AMI</a:t>
            </a:r>
            <a:endParaRPr b="0" lang="en-IN" sz="2600" strike="noStrike" u="none">
              <a:solidFill>
                <a:srgbClr val="000000"/>
              </a:solidFill>
              <a:effectLst/>
              <a:uFillTx/>
              <a:latin typeface="Arial"/>
            </a:endParaRPr>
          </a:p>
          <a:p>
            <a:pPr marL="274320" indent="-274320">
              <a:lnSpc>
                <a:spcPct val="100000"/>
              </a:lnSpc>
              <a:spcBef>
                <a:spcPts val="519"/>
              </a:spcBef>
              <a:buClr>
                <a:srgbClr val="0bd0d9"/>
              </a:buClr>
              <a:buFont typeface="Noto Sans Symbols"/>
              <a:buChar char="⚫"/>
            </a:pPr>
            <a:r>
              <a:rPr b="0" lang="en-US" sz="2600" strike="noStrike" u="none">
                <a:solidFill>
                  <a:schemeClr val="dk1"/>
                </a:solidFill>
                <a:effectLst/>
                <a:uFillTx/>
                <a:latin typeface="Constantia"/>
                <a:ea typeface="Constantia"/>
              </a:rPr>
              <a:t>Diagram</a:t>
            </a:r>
            <a:endParaRPr b="0" lang="en-IN" sz="26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2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86" name="Google Shape;248;p24" descr=""/>
          <p:cNvPicPr/>
          <p:nvPr/>
        </p:nvPicPr>
        <p:blipFill>
          <a:blip r:embed="rId1"/>
          <a:stretch/>
        </p:blipFill>
        <p:spPr>
          <a:xfrm>
            <a:off x="1219320" y="838080"/>
            <a:ext cx="6629040" cy="5800680"/>
          </a:xfrm>
          <a:prstGeom prst="rect">
            <a:avLst/>
          </a:prstGeom>
          <a:noFill/>
          <a:ln w="0">
            <a:noFill/>
          </a:ln>
        </p:spPr>
      </p:pic>
    </p:spTree>
  </p:cSld>
  <mc:AlternateContent>
    <mc:Choice Requires="p14">
      <p:transition spd="slow" p14:dur="2000"/>
    </mc:Choice>
    <mc:Fallback>
      <p:transition spd="slow"/>
    </mc:Fallback>
  </mc:AlternateContent>
</p:sld>
</file>

<file path=ppt/slides/slide2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7" name="PlaceHolder 1"/>
          <p:cNvSpPr>
            <a:spLocks noGrp="1"/>
          </p:cNvSpPr>
          <p:nvPr>
            <p:ph type="title"/>
          </p:nvPr>
        </p:nvSpPr>
        <p:spPr>
          <a:xfrm>
            <a:off x="457200" y="704160"/>
            <a:ext cx="8229240" cy="1142640"/>
          </a:xfrm>
          <a:prstGeom prst="rect">
            <a:avLst/>
          </a:prstGeom>
          <a:noFill/>
          <a:ln w="0">
            <a:noFill/>
          </a:ln>
        </p:spPr>
        <p:txBody>
          <a:bodyPr lIns="0" rIns="0" tIns="45720" bIns="0" anchor="b">
            <a:noAutofit/>
          </a:bodyPr>
          <a:p>
            <a:pPr indent="0">
              <a:lnSpc>
                <a:spcPct val="100000"/>
              </a:lnSpc>
              <a:buNone/>
              <a:tabLst>
                <a:tab algn="l" pos="0"/>
              </a:tabLst>
            </a:pPr>
            <a:r>
              <a:rPr b="0" lang="en-US" sz="4000" strike="noStrike" u="none">
                <a:solidFill>
                  <a:schemeClr val="dk2"/>
                </a:solidFill>
                <a:effectLst/>
                <a:uFillTx/>
                <a:latin typeface="Calibri"/>
                <a:ea typeface="Calibri"/>
              </a:rPr>
              <a:t>Amazon Machine Images and Instances</a:t>
            </a:r>
            <a:br>
              <a:rPr sz="3600"/>
            </a:br>
            <a:endParaRPr b="0" lang="en-IN" sz="4000" strike="noStrike" u="none">
              <a:solidFill>
                <a:srgbClr val="000000"/>
              </a:solidFill>
              <a:effectLst/>
              <a:uFillTx/>
              <a:latin typeface="Arial"/>
            </a:endParaRPr>
          </a:p>
        </p:txBody>
      </p:sp>
      <p:sp>
        <p:nvSpPr>
          <p:cNvPr id="188" name="PlaceHolder 2"/>
          <p:cNvSpPr>
            <a:spLocks noGrp="1"/>
          </p:cNvSpPr>
          <p:nvPr>
            <p:ph/>
          </p:nvPr>
        </p:nvSpPr>
        <p:spPr>
          <a:xfrm>
            <a:off x="457200" y="1554480"/>
            <a:ext cx="8610120" cy="4388760"/>
          </a:xfrm>
          <a:prstGeom prst="rect">
            <a:avLst/>
          </a:prstGeom>
          <a:noFill/>
          <a:ln w="0">
            <a:noFill/>
          </a:ln>
        </p:spPr>
        <p:txBody>
          <a:bodyPr lIns="91440" rIns="91440" tIns="45720" bIns="45720" anchor="t">
            <a:normAutofit fontScale="92500" lnSpcReduction="9999"/>
          </a:bodyPr>
          <a:p>
            <a:pPr marL="274320" indent="-274320">
              <a:lnSpc>
                <a:spcPct val="100000"/>
              </a:lnSpc>
              <a:buClr>
                <a:srgbClr val="0bd0d9"/>
              </a:buClr>
              <a:buSzPct val="95000"/>
              <a:buFont typeface="Noto Sans Symbols"/>
              <a:buChar char="⚫"/>
            </a:pPr>
            <a:r>
              <a:rPr b="0" lang="en-US" sz="2600" strike="noStrike" u="none">
                <a:solidFill>
                  <a:schemeClr val="dk1"/>
                </a:solidFill>
                <a:effectLst/>
                <a:uFillTx/>
                <a:latin typeface="Constantia"/>
                <a:ea typeface="Constantia"/>
              </a:rPr>
              <a:t>Instances hold running until the client halts or terminates them, or until they fail. </a:t>
            </a:r>
            <a:endParaRPr b="0" lang="en-IN" sz="2600" strike="noStrike" u="none">
              <a:solidFill>
                <a:srgbClr val="000000"/>
              </a:solidFill>
              <a:effectLst/>
              <a:uFillTx/>
              <a:latin typeface="Arial"/>
            </a:endParaRPr>
          </a:p>
          <a:p>
            <a:pPr marL="274320" indent="-274320">
              <a:lnSpc>
                <a:spcPct val="100000"/>
              </a:lnSpc>
              <a:spcBef>
                <a:spcPts val="482"/>
              </a:spcBef>
              <a:buClr>
                <a:srgbClr val="0bd0d9"/>
              </a:buClr>
              <a:buSzPct val="95000"/>
              <a:buFont typeface="Noto Sans Symbols"/>
              <a:buChar char="⚫"/>
            </a:pPr>
            <a:r>
              <a:rPr b="0" lang="en-US" sz="2600" strike="noStrike" u="none">
                <a:solidFill>
                  <a:schemeClr val="dk1"/>
                </a:solidFill>
                <a:effectLst/>
                <a:uFillTx/>
                <a:latin typeface="Constantia"/>
                <a:ea typeface="Constantia"/>
              </a:rPr>
              <a:t>If an instance falls short, it can be commenced from the AMI. </a:t>
            </a:r>
            <a:endParaRPr b="0" lang="en-IN" sz="2600" strike="noStrike" u="none">
              <a:solidFill>
                <a:srgbClr val="000000"/>
              </a:solidFill>
              <a:effectLst/>
              <a:uFillTx/>
              <a:latin typeface="Arial"/>
            </a:endParaRPr>
          </a:p>
          <a:p>
            <a:pPr marL="274320" indent="-274320">
              <a:lnSpc>
                <a:spcPct val="100000"/>
              </a:lnSpc>
              <a:spcBef>
                <a:spcPts val="482"/>
              </a:spcBef>
              <a:buClr>
                <a:srgbClr val="0bd0d9"/>
              </a:buClr>
              <a:buSzPct val="95000"/>
              <a:buFont typeface="Noto Sans Symbols"/>
              <a:buChar char="⚫"/>
            </a:pPr>
            <a:r>
              <a:rPr b="0" lang="en-US" sz="2600" strike="noStrike" u="none">
                <a:solidFill>
                  <a:schemeClr val="dk1"/>
                </a:solidFill>
                <a:effectLst/>
                <a:uFillTx/>
                <a:latin typeface="Constantia"/>
                <a:ea typeface="Constantia"/>
              </a:rPr>
              <a:t>One can use a single AMI or multiple AMIs counting on needs. </a:t>
            </a:r>
            <a:endParaRPr b="0" lang="en-IN" sz="2600" strike="noStrike" u="none">
              <a:solidFill>
                <a:srgbClr val="000000"/>
              </a:solidFill>
              <a:effectLst/>
              <a:uFillTx/>
              <a:latin typeface="Arial"/>
            </a:endParaRPr>
          </a:p>
          <a:p>
            <a:pPr marL="274320" indent="-274320">
              <a:lnSpc>
                <a:spcPct val="100000"/>
              </a:lnSpc>
              <a:spcBef>
                <a:spcPts val="482"/>
              </a:spcBef>
              <a:buClr>
                <a:srgbClr val="0bd0d9"/>
              </a:buClr>
              <a:buSzPct val="95000"/>
              <a:buFont typeface="Noto Sans Symbols"/>
              <a:buChar char="⚫"/>
            </a:pPr>
            <a:r>
              <a:rPr b="0" lang="en-US" sz="2600" strike="noStrike" u="none">
                <a:solidFill>
                  <a:schemeClr val="dk1"/>
                </a:solidFill>
                <a:effectLst/>
                <a:uFillTx/>
                <a:latin typeface="Constantia"/>
                <a:ea typeface="Constantia"/>
              </a:rPr>
              <a:t>From a single AMI, distinct types of instances can be launched. </a:t>
            </a:r>
            <a:endParaRPr b="0" lang="en-IN" sz="2600" strike="noStrike" u="none">
              <a:solidFill>
                <a:srgbClr val="000000"/>
              </a:solidFill>
              <a:effectLst/>
              <a:uFillTx/>
              <a:latin typeface="Arial"/>
            </a:endParaRPr>
          </a:p>
          <a:p>
            <a:pPr marL="274320" indent="-274320">
              <a:lnSpc>
                <a:spcPct val="100000"/>
              </a:lnSpc>
              <a:spcBef>
                <a:spcPts val="482"/>
              </a:spcBef>
              <a:buClr>
                <a:srgbClr val="0bd0d9"/>
              </a:buClr>
              <a:buSzPct val="95000"/>
              <a:buFont typeface="Noto Sans Symbols"/>
              <a:buChar char="⚫"/>
            </a:pPr>
            <a:r>
              <a:rPr b="0" lang="en-US" sz="2600" strike="noStrike" u="none">
                <a:solidFill>
                  <a:schemeClr val="dk1"/>
                </a:solidFill>
                <a:effectLst/>
                <a:uFillTx/>
                <a:latin typeface="Constantia"/>
                <a:ea typeface="Constantia"/>
              </a:rPr>
              <a:t>An instance type is vitally a hardware archetype. </a:t>
            </a:r>
            <a:endParaRPr b="0" lang="en-IN" sz="2600" strike="noStrike" u="none">
              <a:solidFill>
                <a:srgbClr val="000000"/>
              </a:solidFill>
              <a:effectLst/>
              <a:uFillTx/>
              <a:latin typeface="Arial"/>
            </a:endParaRPr>
          </a:p>
          <a:p>
            <a:pPr marL="274320" indent="-274320">
              <a:lnSpc>
                <a:spcPct val="100000"/>
              </a:lnSpc>
              <a:spcBef>
                <a:spcPts val="482"/>
              </a:spcBef>
              <a:buClr>
                <a:srgbClr val="0bd0d9"/>
              </a:buClr>
              <a:buSzPct val="95000"/>
              <a:buFont typeface="Noto Sans Symbols"/>
              <a:buChar char="⚫"/>
            </a:pPr>
            <a:r>
              <a:rPr b="0" lang="en-US" sz="2600" strike="noStrike" u="none">
                <a:solidFill>
                  <a:schemeClr val="dk1"/>
                </a:solidFill>
                <a:effectLst/>
                <a:uFillTx/>
                <a:latin typeface="Constantia"/>
                <a:ea typeface="Constantia"/>
              </a:rPr>
              <a:t>Amazon publishes numerous AMIs that comprise widespread program configurations for public use. </a:t>
            </a:r>
            <a:endParaRPr b="0" lang="en-IN" sz="2600" strike="noStrike" u="none">
              <a:solidFill>
                <a:srgbClr val="000000"/>
              </a:solidFill>
              <a:effectLst/>
              <a:uFillTx/>
              <a:latin typeface="Arial"/>
            </a:endParaRPr>
          </a:p>
          <a:p>
            <a:pPr marL="274320" indent="-274320">
              <a:lnSpc>
                <a:spcPct val="100000"/>
              </a:lnSpc>
              <a:spcBef>
                <a:spcPts val="482"/>
              </a:spcBef>
              <a:buClr>
                <a:srgbClr val="0bd0d9"/>
              </a:buClr>
              <a:buSzPct val="95000"/>
              <a:buFont typeface="Noto Sans Symbols"/>
              <a:buChar char="⚫"/>
            </a:pPr>
            <a:r>
              <a:rPr b="0" lang="en-US" sz="2600" strike="noStrike" u="none">
                <a:solidFill>
                  <a:schemeClr val="dk1"/>
                </a:solidFill>
                <a:effectLst/>
                <a:uFillTx/>
                <a:latin typeface="Constantia"/>
                <a:ea typeface="Constantia"/>
              </a:rPr>
              <a:t>In supplement, constituents of the AWS developer community have released their own made-to-order AMIs.</a:t>
            </a:r>
            <a:endParaRPr b="0" lang="en-IN" sz="26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timing>
    <p:tnLst>
      <p:par>
        <p:cTn id="525" dur="indefinite" restart="never" nodeType="tmRoot">
          <p:childTnLst>
            <p:seq>
              <p:cTn id="526" dur="indefinite" nodeType="mainSeq">
                <p:childTnLst>
                  <p:par>
                    <p:cTn id="527" fill="hold">
                      <p:stCondLst>
                        <p:cond delay="indefinite"/>
                      </p:stCondLst>
                      <p:childTnLst>
                        <p:par>
                          <p:cTn id="528" fill="hold">
                            <p:stCondLst>
                              <p:cond delay="0"/>
                            </p:stCondLst>
                            <p:childTnLst>
                              <p:par>
                                <p:cTn id="529" nodeType="clickEffect" fill="hold" presetClass="entr" presetID="10">
                                  <p:stCondLst>
                                    <p:cond delay="0"/>
                                  </p:stCondLst>
                                  <p:childTnLst>
                                    <p:set>
                                      <p:cBhvr>
                                        <p:cTn id="530" dur="1" fill="hold">
                                          <p:stCondLst>
                                            <p:cond delay="0"/>
                                          </p:stCondLst>
                                        </p:cTn>
                                        <p:tgtEl>
                                          <p:spTgt spid="188">
                                            <p:txEl>
                                              <p:pRg st="0" end="0"/>
                                            </p:txEl>
                                          </p:spTgt>
                                        </p:tgtEl>
                                        <p:attrNameLst>
                                          <p:attrName>style.visibility</p:attrName>
                                        </p:attrNameLst>
                                      </p:cBhvr>
                                      <p:to>
                                        <p:strVal val="visible"/>
                                      </p:to>
                                    </p:set>
                                    <p:animEffect filter="fade" transition="in">
                                      <p:cBhvr additive="repl">
                                        <p:cTn id="531" dur="1000"/>
                                        <p:tgtEl>
                                          <p:spTgt spid="188">
                                            <p:txEl>
                                              <p:pRg st="0" end="0"/>
                                            </p:txEl>
                                          </p:spTgt>
                                        </p:tgtEl>
                                      </p:cBhvr>
                                    </p:animEffect>
                                  </p:childTnLst>
                                </p:cTn>
                              </p:par>
                            </p:childTnLst>
                          </p:cTn>
                        </p:par>
                      </p:childTnLst>
                    </p:cTn>
                  </p:par>
                  <p:par>
                    <p:cTn id="532" fill="hold">
                      <p:stCondLst>
                        <p:cond delay="indefinite"/>
                      </p:stCondLst>
                      <p:childTnLst>
                        <p:par>
                          <p:cTn id="533" fill="hold">
                            <p:stCondLst>
                              <p:cond delay="0"/>
                            </p:stCondLst>
                            <p:childTnLst>
                              <p:par>
                                <p:cTn id="534" nodeType="clickEffect" fill="hold" presetClass="entr" presetID="10">
                                  <p:stCondLst>
                                    <p:cond delay="0"/>
                                  </p:stCondLst>
                                  <p:childTnLst>
                                    <p:set>
                                      <p:cBhvr>
                                        <p:cTn id="535" dur="1" fill="hold">
                                          <p:stCondLst>
                                            <p:cond delay="0"/>
                                          </p:stCondLst>
                                        </p:cTn>
                                        <p:tgtEl>
                                          <p:spTgt spid="188">
                                            <p:txEl>
                                              <p:pRg st="1" end="1"/>
                                            </p:txEl>
                                          </p:spTgt>
                                        </p:tgtEl>
                                        <p:attrNameLst>
                                          <p:attrName>style.visibility</p:attrName>
                                        </p:attrNameLst>
                                      </p:cBhvr>
                                      <p:to>
                                        <p:strVal val="visible"/>
                                      </p:to>
                                    </p:set>
                                    <p:animEffect filter="fade" transition="in">
                                      <p:cBhvr additive="repl">
                                        <p:cTn id="536" dur="1000"/>
                                        <p:tgtEl>
                                          <p:spTgt spid="188">
                                            <p:txEl>
                                              <p:pRg st="1" end="1"/>
                                            </p:txEl>
                                          </p:spTgt>
                                        </p:tgtEl>
                                      </p:cBhvr>
                                    </p:animEffect>
                                  </p:childTnLst>
                                </p:cTn>
                              </p:par>
                            </p:childTnLst>
                          </p:cTn>
                        </p:par>
                      </p:childTnLst>
                    </p:cTn>
                  </p:par>
                  <p:par>
                    <p:cTn id="537" fill="hold">
                      <p:stCondLst>
                        <p:cond delay="indefinite"/>
                      </p:stCondLst>
                      <p:childTnLst>
                        <p:par>
                          <p:cTn id="538" fill="hold">
                            <p:stCondLst>
                              <p:cond delay="0"/>
                            </p:stCondLst>
                            <p:childTnLst>
                              <p:par>
                                <p:cTn id="539" nodeType="clickEffect" fill="hold" presetClass="entr" presetID="10">
                                  <p:stCondLst>
                                    <p:cond delay="0"/>
                                  </p:stCondLst>
                                  <p:childTnLst>
                                    <p:set>
                                      <p:cBhvr>
                                        <p:cTn id="540" dur="1" fill="hold">
                                          <p:stCondLst>
                                            <p:cond delay="0"/>
                                          </p:stCondLst>
                                        </p:cTn>
                                        <p:tgtEl>
                                          <p:spTgt spid="188">
                                            <p:txEl>
                                              <p:pRg st="2" end="2"/>
                                            </p:txEl>
                                          </p:spTgt>
                                        </p:tgtEl>
                                        <p:attrNameLst>
                                          <p:attrName>style.visibility</p:attrName>
                                        </p:attrNameLst>
                                      </p:cBhvr>
                                      <p:to>
                                        <p:strVal val="visible"/>
                                      </p:to>
                                    </p:set>
                                    <p:animEffect filter="fade" transition="in">
                                      <p:cBhvr additive="repl">
                                        <p:cTn id="541" dur="1000"/>
                                        <p:tgtEl>
                                          <p:spTgt spid="188">
                                            <p:txEl>
                                              <p:pRg st="2" end="2"/>
                                            </p:txEl>
                                          </p:spTgt>
                                        </p:tgtEl>
                                      </p:cBhvr>
                                    </p:animEffect>
                                  </p:childTnLst>
                                </p:cTn>
                              </p:par>
                            </p:childTnLst>
                          </p:cTn>
                        </p:par>
                      </p:childTnLst>
                    </p:cTn>
                  </p:par>
                  <p:par>
                    <p:cTn id="542" fill="hold">
                      <p:stCondLst>
                        <p:cond delay="indefinite"/>
                      </p:stCondLst>
                      <p:childTnLst>
                        <p:par>
                          <p:cTn id="543" fill="hold">
                            <p:stCondLst>
                              <p:cond delay="0"/>
                            </p:stCondLst>
                            <p:childTnLst>
                              <p:par>
                                <p:cTn id="544" nodeType="clickEffect" fill="hold" presetClass="entr" presetID="10">
                                  <p:stCondLst>
                                    <p:cond delay="0"/>
                                  </p:stCondLst>
                                  <p:childTnLst>
                                    <p:set>
                                      <p:cBhvr>
                                        <p:cTn id="545" dur="1" fill="hold">
                                          <p:stCondLst>
                                            <p:cond delay="0"/>
                                          </p:stCondLst>
                                        </p:cTn>
                                        <p:tgtEl>
                                          <p:spTgt spid="188">
                                            <p:txEl>
                                              <p:pRg st="3" end="3"/>
                                            </p:txEl>
                                          </p:spTgt>
                                        </p:tgtEl>
                                        <p:attrNameLst>
                                          <p:attrName>style.visibility</p:attrName>
                                        </p:attrNameLst>
                                      </p:cBhvr>
                                      <p:to>
                                        <p:strVal val="visible"/>
                                      </p:to>
                                    </p:set>
                                    <p:animEffect filter="fade" transition="in">
                                      <p:cBhvr additive="repl">
                                        <p:cTn id="546" dur="1000"/>
                                        <p:tgtEl>
                                          <p:spTgt spid="188">
                                            <p:txEl>
                                              <p:pRg st="3" end="3"/>
                                            </p:txEl>
                                          </p:spTgt>
                                        </p:tgtEl>
                                      </p:cBhvr>
                                    </p:animEffect>
                                  </p:childTnLst>
                                </p:cTn>
                              </p:par>
                            </p:childTnLst>
                          </p:cTn>
                        </p:par>
                      </p:childTnLst>
                    </p:cTn>
                  </p:par>
                  <p:par>
                    <p:cTn id="547" fill="hold">
                      <p:stCondLst>
                        <p:cond delay="indefinite"/>
                      </p:stCondLst>
                      <p:childTnLst>
                        <p:par>
                          <p:cTn id="548" fill="hold">
                            <p:stCondLst>
                              <p:cond delay="0"/>
                            </p:stCondLst>
                            <p:childTnLst>
                              <p:par>
                                <p:cTn id="549" nodeType="clickEffect" fill="hold" presetClass="entr" presetID="10">
                                  <p:stCondLst>
                                    <p:cond delay="0"/>
                                  </p:stCondLst>
                                  <p:childTnLst>
                                    <p:set>
                                      <p:cBhvr>
                                        <p:cTn id="550" dur="1" fill="hold">
                                          <p:stCondLst>
                                            <p:cond delay="0"/>
                                          </p:stCondLst>
                                        </p:cTn>
                                        <p:tgtEl>
                                          <p:spTgt spid="188">
                                            <p:txEl>
                                              <p:pRg st="4" end="4"/>
                                            </p:txEl>
                                          </p:spTgt>
                                        </p:tgtEl>
                                        <p:attrNameLst>
                                          <p:attrName>style.visibility</p:attrName>
                                        </p:attrNameLst>
                                      </p:cBhvr>
                                      <p:to>
                                        <p:strVal val="visible"/>
                                      </p:to>
                                    </p:set>
                                    <p:animEffect filter="fade" transition="in">
                                      <p:cBhvr additive="repl">
                                        <p:cTn id="551" dur="1000"/>
                                        <p:tgtEl>
                                          <p:spTgt spid="188">
                                            <p:txEl>
                                              <p:pRg st="4" end="4"/>
                                            </p:txEl>
                                          </p:spTgt>
                                        </p:tgtEl>
                                      </p:cBhvr>
                                    </p:animEffect>
                                  </p:childTnLst>
                                </p:cTn>
                              </p:par>
                            </p:childTnLst>
                          </p:cTn>
                        </p:par>
                      </p:childTnLst>
                    </p:cTn>
                  </p:par>
                  <p:par>
                    <p:cTn id="552" fill="hold">
                      <p:stCondLst>
                        <p:cond delay="indefinite"/>
                      </p:stCondLst>
                      <p:childTnLst>
                        <p:par>
                          <p:cTn id="553" fill="hold">
                            <p:stCondLst>
                              <p:cond delay="0"/>
                            </p:stCondLst>
                            <p:childTnLst>
                              <p:par>
                                <p:cTn id="554" nodeType="clickEffect" fill="hold" presetClass="entr" presetID="10">
                                  <p:stCondLst>
                                    <p:cond delay="0"/>
                                  </p:stCondLst>
                                  <p:childTnLst>
                                    <p:set>
                                      <p:cBhvr>
                                        <p:cTn id="555" dur="1" fill="hold">
                                          <p:stCondLst>
                                            <p:cond delay="0"/>
                                          </p:stCondLst>
                                        </p:cTn>
                                        <p:tgtEl>
                                          <p:spTgt spid="188">
                                            <p:txEl>
                                              <p:pRg st="5" end="5"/>
                                            </p:txEl>
                                          </p:spTgt>
                                        </p:tgtEl>
                                        <p:attrNameLst>
                                          <p:attrName>style.visibility</p:attrName>
                                        </p:attrNameLst>
                                      </p:cBhvr>
                                      <p:to>
                                        <p:strVal val="visible"/>
                                      </p:to>
                                    </p:set>
                                    <p:animEffect filter="fade" transition="in">
                                      <p:cBhvr additive="repl">
                                        <p:cTn id="556" dur="1000"/>
                                        <p:tgtEl>
                                          <p:spTgt spid="188">
                                            <p:txEl>
                                              <p:pRg st="5" end="5"/>
                                            </p:txEl>
                                          </p:spTgt>
                                        </p:tgtEl>
                                      </p:cBhvr>
                                    </p:animEffect>
                                  </p:childTnLst>
                                </p:cTn>
                              </p:par>
                            </p:childTnLst>
                          </p:cTn>
                        </p:par>
                      </p:childTnLst>
                    </p:cTn>
                  </p:par>
                  <p:par>
                    <p:cTn id="557" fill="hold">
                      <p:stCondLst>
                        <p:cond delay="indefinite"/>
                      </p:stCondLst>
                      <p:childTnLst>
                        <p:par>
                          <p:cTn id="558" fill="hold">
                            <p:stCondLst>
                              <p:cond delay="0"/>
                            </p:stCondLst>
                            <p:childTnLst>
                              <p:par>
                                <p:cTn id="559" nodeType="clickEffect" fill="hold" presetClass="entr" presetID="10">
                                  <p:stCondLst>
                                    <p:cond delay="0"/>
                                  </p:stCondLst>
                                  <p:childTnLst>
                                    <p:set>
                                      <p:cBhvr>
                                        <p:cTn id="560" dur="1" fill="hold">
                                          <p:stCondLst>
                                            <p:cond delay="0"/>
                                          </p:stCondLst>
                                        </p:cTn>
                                        <p:tgtEl>
                                          <p:spTgt spid="188">
                                            <p:txEl>
                                              <p:pRg st="6" end="6"/>
                                            </p:txEl>
                                          </p:spTgt>
                                        </p:tgtEl>
                                        <p:attrNameLst>
                                          <p:attrName>style.visibility</p:attrName>
                                        </p:attrNameLst>
                                      </p:cBhvr>
                                      <p:to>
                                        <p:strVal val="visible"/>
                                      </p:to>
                                    </p:set>
                                    <p:animEffect filter="fade" transition="in">
                                      <p:cBhvr additive="repl">
                                        <p:cTn id="561" dur="1000"/>
                                        <p:tgtEl>
                                          <p:spTgt spid="188">
                                            <p:txEl>
                                              <p:pRg st="6" end="6"/>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9" name="PlaceHolder 1"/>
          <p:cNvSpPr>
            <a:spLocks noGrp="1"/>
          </p:cNvSpPr>
          <p:nvPr>
            <p:ph type="title"/>
          </p:nvPr>
        </p:nvSpPr>
        <p:spPr>
          <a:xfrm>
            <a:off x="457200" y="704160"/>
            <a:ext cx="8229240" cy="1142640"/>
          </a:xfrm>
          <a:prstGeom prst="rect">
            <a:avLst/>
          </a:prstGeom>
          <a:noFill/>
          <a:ln w="0">
            <a:noFill/>
          </a:ln>
        </p:spPr>
        <p:txBody>
          <a:bodyPr lIns="0" rIns="0" tIns="45720" bIns="0" anchor="b">
            <a:normAutofit/>
          </a:bodyPr>
          <a:p>
            <a:pPr indent="0">
              <a:lnSpc>
                <a:spcPct val="100000"/>
              </a:lnSpc>
              <a:buNone/>
              <a:tabLst>
                <a:tab algn="l" pos="0"/>
              </a:tabLst>
            </a:pPr>
            <a:r>
              <a:rPr b="0" lang="en-US" sz="5000" strike="noStrike" u="none">
                <a:solidFill>
                  <a:schemeClr val="dk2"/>
                </a:solidFill>
                <a:effectLst/>
                <a:uFillTx/>
                <a:latin typeface="Calibri"/>
                <a:ea typeface="Calibri"/>
              </a:rPr>
              <a:t>Storage</a:t>
            </a:r>
            <a:endParaRPr b="0" lang="en-IN" sz="5000" strike="noStrike" u="none">
              <a:solidFill>
                <a:srgbClr val="000000"/>
              </a:solidFill>
              <a:effectLst/>
              <a:uFillTx/>
              <a:latin typeface="Arial"/>
            </a:endParaRPr>
          </a:p>
        </p:txBody>
      </p:sp>
      <p:sp>
        <p:nvSpPr>
          <p:cNvPr id="190" name="PlaceHolder 2"/>
          <p:cNvSpPr>
            <a:spLocks noGrp="1"/>
          </p:cNvSpPr>
          <p:nvPr>
            <p:ph/>
          </p:nvPr>
        </p:nvSpPr>
        <p:spPr>
          <a:xfrm>
            <a:off x="457200" y="1935360"/>
            <a:ext cx="8229240" cy="4388760"/>
          </a:xfrm>
          <a:prstGeom prst="rect">
            <a:avLst/>
          </a:prstGeom>
          <a:noFill/>
          <a:ln w="0">
            <a:noFill/>
          </a:ln>
        </p:spPr>
        <p:txBody>
          <a:bodyPr lIns="91440" rIns="91440" tIns="45720" bIns="45720" anchor="t">
            <a:normAutofit/>
          </a:bodyPr>
          <a:p>
            <a:pPr marL="274320" indent="-274320">
              <a:lnSpc>
                <a:spcPct val="100000"/>
              </a:lnSpc>
              <a:buClr>
                <a:srgbClr val="0bd0d9"/>
              </a:buClr>
              <a:buFont typeface="Noto Sans Symbols"/>
              <a:buChar char="⚫"/>
            </a:pPr>
            <a:r>
              <a:rPr b="0" lang="en-US" sz="2600" strike="noStrike" u="none">
                <a:solidFill>
                  <a:schemeClr val="dk1"/>
                </a:solidFill>
                <a:effectLst/>
                <a:uFillTx/>
                <a:latin typeface="Constantia"/>
                <a:ea typeface="Constantia"/>
              </a:rPr>
              <a:t>When utilizing EC2, data have to be stored. </a:t>
            </a:r>
            <a:endParaRPr b="0" lang="en-IN" sz="2600" strike="noStrike" u="none">
              <a:solidFill>
                <a:srgbClr val="000000"/>
              </a:solidFill>
              <a:effectLst/>
              <a:uFillTx/>
              <a:latin typeface="Arial"/>
            </a:endParaRPr>
          </a:p>
          <a:p>
            <a:pPr marL="274320" indent="-274320">
              <a:lnSpc>
                <a:spcPct val="100000"/>
              </a:lnSpc>
              <a:spcBef>
                <a:spcPts val="519"/>
              </a:spcBef>
              <a:buClr>
                <a:srgbClr val="0bd0d9"/>
              </a:buClr>
              <a:buFont typeface="Noto Sans Symbols"/>
              <a:buChar char="⚫"/>
            </a:pPr>
            <a:r>
              <a:rPr b="0" lang="en-US" sz="2600" strike="noStrike" u="none">
                <a:solidFill>
                  <a:schemeClr val="dk1"/>
                </a:solidFill>
                <a:effectLst/>
                <a:uFillTx/>
                <a:latin typeface="Constantia"/>
                <a:ea typeface="Constantia"/>
              </a:rPr>
              <a:t>The two most routinely utilized storage kinds are: </a:t>
            </a:r>
            <a:endParaRPr b="0" lang="en-IN" sz="2600" strike="noStrike" u="none">
              <a:solidFill>
                <a:srgbClr val="000000"/>
              </a:solidFill>
              <a:effectLst/>
              <a:uFillTx/>
              <a:latin typeface="Arial"/>
            </a:endParaRPr>
          </a:p>
          <a:p>
            <a:pPr marL="365760" indent="0">
              <a:lnSpc>
                <a:spcPct val="100000"/>
              </a:lnSpc>
              <a:spcBef>
                <a:spcPts val="479"/>
              </a:spcBef>
              <a:buNone/>
              <a:tabLst>
                <a:tab algn="l" pos="0"/>
              </a:tabLst>
            </a:pPr>
            <a:r>
              <a:rPr b="0" lang="en-US" sz="2400" strike="noStrike" u="none">
                <a:solidFill>
                  <a:schemeClr val="dk1"/>
                </a:solidFill>
                <a:effectLst/>
                <a:uFillTx/>
                <a:latin typeface="Constantia"/>
                <a:ea typeface="Constantia"/>
              </a:rPr>
              <a:t>1. Amazon Simple Storage Service (Amazon S3) </a:t>
            </a:r>
            <a:endParaRPr b="0" lang="en-IN" sz="2400" strike="noStrike" u="none">
              <a:solidFill>
                <a:srgbClr val="000000"/>
              </a:solidFill>
              <a:effectLst/>
              <a:uFillTx/>
              <a:latin typeface="Arial"/>
            </a:endParaRPr>
          </a:p>
          <a:p>
            <a:pPr marL="365760" indent="0">
              <a:lnSpc>
                <a:spcPct val="100000"/>
              </a:lnSpc>
              <a:spcBef>
                <a:spcPts val="479"/>
              </a:spcBef>
              <a:buNone/>
              <a:tabLst>
                <a:tab algn="l" pos="0"/>
              </a:tabLst>
            </a:pPr>
            <a:r>
              <a:rPr b="0" lang="en-US" sz="2400" strike="noStrike" u="none">
                <a:solidFill>
                  <a:schemeClr val="dk1"/>
                </a:solidFill>
                <a:effectLst/>
                <a:uFillTx/>
                <a:latin typeface="Constantia"/>
                <a:ea typeface="Constantia"/>
              </a:rPr>
              <a:t>2. Amazon Elastic Block Store (Amazon EBS) volumes</a:t>
            </a:r>
            <a:endParaRPr b="0" lang="en-IN" sz="24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timing>
    <p:tnLst>
      <p:par>
        <p:cTn id="562" dur="indefinite" restart="never" nodeType="tmRoot">
          <p:childTnLst>
            <p:seq>
              <p:cTn id="563" dur="indefinite" nodeType="mainSeq">
                <p:childTnLst>
                  <p:par>
                    <p:cTn id="564" fill="hold">
                      <p:stCondLst>
                        <p:cond delay="indefinite"/>
                      </p:stCondLst>
                      <p:childTnLst>
                        <p:par>
                          <p:cTn id="565" fill="hold">
                            <p:stCondLst>
                              <p:cond delay="0"/>
                            </p:stCondLst>
                            <p:childTnLst>
                              <p:par>
                                <p:cTn id="566" nodeType="clickEffect" fill="hold" presetClass="entr" presetID="10">
                                  <p:stCondLst>
                                    <p:cond delay="0"/>
                                  </p:stCondLst>
                                  <p:childTnLst>
                                    <p:set>
                                      <p:cBhvr>
                                        <p:cTn id="567" dur="1" fill="hold">
                                          <p:stCondLst>
                                            <p:cond delay="0"/>
                                          </p:stCondLst>
                                        </p:cTn>
                                        <p:tgtEl>
                                          <p:spTgt spid="190">
                                            <p:txEl>
                                              <p:pRg st="0" end="0"/>
                                            </p:txEl>
                                          </p:spTgt>
                                        </p:tgtEl>
                                        <p:attrNameLst>
                                          <p:attrName>style.visibility</p:attrName>
                                        </p:attrNameLst>
                                      </p:cBhvr>
                                      <p:to>
                                        <p:strVal val="visible"/>
                                      </p:to>
                                    </p:set>
                                    <p:animEffect filter="fade" transition="in">
                                      <p:cBhvr additive="repl">
                                        <p:cTn id="568" dur="1000"/>
                                        <p:tgtEl>
                                          <p:spTgt spid="190">
                                            <p:txEl>
                                              <p:pRg st="0" end="0"/>
                                            </p:txEl>
                                          </p:spTgt>
                                        </p:tgtEl>
                                      </p:cBhvr>
                                    </p:animEffect>
                                  </p:childTnLst>
                                </p:cTn>
                              </p:par>
                            </p:childTnLst>
                          </p:cTn>
                        </p:par>
                      </p:childTnLst>
                    </p:cTn>
                  </p:par>
                  <p:par>
                    <p:cTn id="569" fill="hold">
                      <p:stCondLst>
                        <p:cond delay="indefinite"/>
                      </p:stCondLst>
                      <p:childTnLst>
                        <p:par>
                          <p:cTn id="570" fill="hold">
                            <p:stCondLst>
                              <p:cond delay="0"/>
                            </p:stCondLst>
                            <p:childTnLst>
                              <p:par>
                                <p:cTn id="571" nodeType="clickEffect" fill="hold" presetClass="entr" presetID="10">
                                  <p:stCondLst>
                                    <p:cond delay="0"/>
                                  </p:stCondLst>
                                  <p:childTnLst>
                                    <p:set>
                                      <p:cBhvr>
                                        <p:cTn id="572" dur="1" fill="hold">
                                          <p:stCondLst>
                                            <p:cond delay="0"/>
                                          </p:stCondLst>
                                        </p:cTn>
                                        <p:tgtEl>
                                          <p:spTgt spid="190">
                                            <p:txEl>
                                              <p:pRg st="1" end="1"/>
                                            </p:txEl>
                                          </p:spTgt>
                                        </p:tgtEl>
                                        <p:attrNameLst>
                                          <p:attrName>style.visibility</p:attrName>
                                        </p:attrNameLst>
                                      </p:cBhvr>
                                      <p:to>
                                        <p:strVal val="visible"/>
                                      </p:to>
                                    </p:set>
                                    <p:animEffect filter="fade" transition="in">
                                      <p:cBhvr additive="repl">
                                        <p:cTn id="573" dur="1000"/>
                                        <p:tgtEl>
                                          <p:spTgt spid="190">
                                            <p:txEl>
                                              <p:pRg st="1" end="1"/>
                                            </p:txEl>
                                          </p:spTgt>
                                        </p:tgtEl>
                                      </p:cBhvr>
                                    </p:animEffect>
                                  </p:childTnLst>
                                </p:cTn>
                              </p:par>
                            </p:childTnLst>
                          </p:cTn>
                        </p:par>
                      </p:childTnLst>
                    </p:cTn>
                  </p:par>
                  <p:par>
                    <p:cTn id="574" fill="hold">
                      <p:stCondLst>
                        <p:cond delay="indefinite"/>
                      </p:stCondLst>
                      <p:childTnLst>
                        <p:par>
                          <p:cTn id="575" fill="hold">
                            <p:stCondLst>
                              <p:cond delay="0"/>
                            </p:stCondLst>
                            <p:childTnLst>
                              <p:par>
                                <p:cTn id="576" nodeType="clickEffect" fill="hold" presetClass="entr" presetID="10">
                                  <p:stCondLst>
                                    <p:cond delay="0"/>
                                  </p:stCondLst>
                                  <p:childTnLst>
                                    <p:set>
                                      <p:cBhvr>
                                        <p:cTn id="577" dur="1" fill="hold">
                                          <p:stCondLst>
                                            <p:cond delay="0"/>
                                          </p:stCondLst>
                                        </p:cTn>
                                        <p:tgtEl>
                                          <p:spTgt spid="190">
                                            <p:txEl>
                                              <p:pRg st="2" end="2"/>
                                            </p:txEl>
                                          </p:spTgt>
                                        </p:tgtEl>
                                        <p:attrNameLst>
                                          <p:attrName>style.visibility</p:attrName>
                                        </p:attrNameLst>
                                      </p:cBhvr>
                                      <p:to>
                                        <p:strVal val="visible"/>
                                      </p:to>
                                    </p:set>
                                    <p:animEffect filter="fade" transition="in">
                                      <p:cBhvr additive="repl">
                                        <p:cTn id="578" dur="1000"/>
                                        <p:tgtEl>
                                          <p:spTgt spid="190">
                                            <p:txEl>
                                              <p:pRg st="2" end="2"/>
                                            </p:txEl>
                                          </p:spTgt>
                                        </p:tgtEl>
                                      </p:cBhvr>
                                    </p:animEffect>
                                  </p:childTnLst>
                                </p:cTn>
                              </p:par>
                            </p:childTnLst>
                          </p:cTn>
                        </p:par>
                      </p:childTnLst>
                    </p:cTn>
                  </p:par>
                  <p:par>
                    <p:cTn id="579" fill="hold">
                      <p:stCondLst>
                        <p:cond delay="indefinite"/>
                      </p:stCondLst>
                      <p:childTnLst>
                        <p:par>
                          <p:cTn id="580" fill="hold">
                            <p:stCondLst>
                              <p:cond delay="0"/>
                            </p:stCondLst>
                            <p:childTnLst>
                              <p:par>
                                <p:cTn id="581" nodeType="clickEffect" fill="hold" presetClass="entr" presetID="10">
                                  <p:stCondLst>
                                    <p:cond delay="0"/>
                                  </p:stCondLst>
                                  <p:childTnLst>
                                    <p:set>
                                      <p:cBhvr>
                                        <p:cTn id="582" dur="1" fill="hold">
                                          <p:stCondLst>
                                            <p:cond delay="0"/>
                                          </p:stCondLst>
                                        </p:cTn>
                                        <p:tgtEl>
                                          <p:spTgt spid="190">
                                            <p:txEl>
                                              <p:pRg st="3" end="3"/>
                                            </p:txEl>
                                          </p:spTgt>
                                        </p:tgtEl>
                                        <p:attrNameLst>
                                          <p:attrName>style.visibility</p:attrName>
                                        </p:attrNameLst>
                                      </p:cBhvr>
                                      <p:to>
                                        <p:strVal val="visible"/>
                                      </p:to>
                                    </p:set>
                                    <p:animEffect filter="fade" transition="in">
                                      <p:cBhvr additive="repl">
                                        <p:cTn id="583" dur="1000"/>
                                        <p:tgtEl>
                                          <p:spTgt spid="190">
                                            <p:txEl>
                                              <p:pRg st="3" end="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1" name="PlaceHolder 1"/>
          <p:cNvSpPr>
            <a:spLocks noGrp="1"/>
          </p:cNvSpPr>
          <p:nvPr>
            <p:ph type="title"/>
          </p:nvPr>
        </p:nvSpPr>
        <p:spPr>
          <a:xfrm>
            <a:off x="457200" y="457200"/>
            <a:ext cx="8229240" cy="533160"/>
          </a:xfrm>
          <a:prstGeom prst="rect">
            <a:avLst/>
          </a:prstGeom>
          <a:noFill/>
          <a:ln w="0">
            <a:noFill/>
          </a:ln>
        </p:spPr>
        <p:txBody>
          <a:bodyPr lIns="0" rIns="0" tIns="45720" bIns="0" anchor="b">
            <a:noAutofit/>
          </a:bodyPr>
          <a:p>
            <a:pPr indent="0">
              <a:lnSpc>
                <a:spcPct val="100000"/>
              </a:lnSpc>
              <a:buNone/>
              <a:tabLst>
                <a:tab algn="l" pos="0"/>
              </a:tabLst>
            </a:pPr>
            <a:r>
              <a:rPr b="0" lang="en-US" sz="4000" strike="noStrike" u="none">
                <a:solidFill>
                  <a:schemeClr val="dk2"/>
                </a:solidFill>
                <a:effectLst/>
                <a:uFillTx/>
                <a:latin typeface="Calibri"/>
                <a:ea typeface="Calibri"/>
              </a:rPr>
              <a:t>Amazon S3</a:t>
            </a:r>
            <a:endParaRPr b="0" lang="en-IN" sz="4000" strike="noStrike" u="none">
              <a:solidFill>
                <a:srgbClr val="000000"/>
              </a:solidFill>
              <a:effectLst/>
              <a:uFillTx/>
              <a:latin typeface="Arial"/>
            </a:endParaRPr>
          </a:p>
        </p:txBody>
      </p:sp>
      <p:sp>
        <p:nvSpPr>
          <p:cNvPr id="192" name="PlaceHolder 2"/>
          <p:cNvSpPr>
            <a:spLocks noGrp="1"/>
          </p:cNvSpPr>
          <p:nvPr>
            <p:ph/>
          </p:nvPr>
        </p:nvSpPr>
        <p:spPr>
          <a:xfrm>
            <a:off x="457200" y="914400"/>
            <a:ext cx="8686440" cy="5714640"/>
          </a:xfrm>
          <a:prstGeom prst="rect">
            <a:avLst/>
          </a:prstGeom>
          <a:noFill/>
          <a:ln w="0">
            <a:noFill/>
          </a:ln>
        </p:spPr>
        <p:txBody>
          <a:bodyPr lIns="91440" rIns="91440" tIns="45720" bIns="45720" anchor="t">
            <a:noAutofit/>
          </a:bodyPr>
          <a:p>
            <a:pPr marL="274320" indent="-274320">
              <a:lnSpc>
                <a:spcPct val="100000"/>
              </a:lnSpc>
              <a:buClr>
                <a:srgbClr val="0bd0d9"/>
              </a:buClr>
              <a:buFont typeface="Noto Sans Symbols"/>
              <a:buChar char="⚫"/>
            </a:pPr>
            <a:r>
              <a:rPr b="0" lang="en-US" sz="2200" strike="noStrike" u="none">
                <a:solidFill>
                  <a:schemeClr val="dk1"/>
                </a:solidFill>
                <a:effectLst/>
                <a:uFillTx/>
                <a:latin typeface="Constantia"/>
                <a:ea typeface="Constantia"/>
              </a:rPr>
              <a:t>storage for the internet</a:t>
            </a:r>
            <a:endParaRPr b="0" lang="en-IN" sz="2200" strike="noStrike" u="none">
              <a:solidFill>
                <a:srgbClr val="000000"/>
              </a:solidFill>
              <a:effectLst/>
              <a:uFillTx/>
              <a:latin typeface="Arial"/>
            </a:endParaRPr>
          </a:p>
          <a:p>
            <a:pPr marL="274320" indent="-274320">
              <a:lnSpc>
                <a:spcPct val="100000"/>
              </a:lnSpc>
              <a:spcBef>
                <a:spcPts val="439"/>
              </a:spcBef>
              <a:buClr>
                <a:srgbClr val="0bd0d9"/>
              </a:buClr>
              <a:buFont typeface="Noto Sans Symbols"/>
              <a:buChar char="⚫"/>
            </a:pPr>
            <a:r>
              <a:rPr b="0" lang="en-US" sz="2200" strike="noStrike" u="none">
                <a:solidFill>
                  <a:schemeClr val="dk1"/>
                </a:solidFill>
                <a:effectLst/>
                <a:uFillTx/>
                <a:latin typeface="Constantia"/>
                <a:ea typeface="Constantia"/>
              </a:rPr>
              <a:t>Presents a open World Wide Web service interface that provides us to shop and get any amount of data from any location on the web. </a:t>
            </a:r>
            <a:endParaRPr b="0" lang="en-IN" sz="2200" strike="noStrike" u="none">
              <a:solidFill>
                <a:srgbClr val="000000"/>
              </a:solidFill>
              <a:effectLst/>
              <a:uFillTx/>
              <a:latin typeface="Arial"/>
            </a:endParaRPr>
          </a:p>
          <a:p>
            <a:pPr marL="274320" indent="-274320">
              <a:lnSpc>
                <a:spcPct val="100000"/>
              </a:lnSpc>
              <a:spcBef>
                <a:spcPts val="439"/>
              </a:spcBef>
              <a:buClr>
                <a:srgbClr val="0bd0d9"/>
              </a:buClr>
              <a:buFont typeface="Noto Sans Symbols"/>
              <a:buChar char="⚫"/>
            </a:pPr>
            <a:r>
              <a:rPr b="0" lang="en-US" sz="2200" strike="noStrike" u="none">
                <a:solidFill>
                  <a:schemeClr val="dk1"/>
                </a:solidFill>
                <a:effectLst/>
                <a:uFillTx/>
                <a:latin typeface="Constantia"/>
                <a:ea typeface="Constantia"/>
              </a:rPr>
              <a:t>Amazon EBS presents the instances with continual, block-level storage. </a:t>
            </a:r>
            <a:endParaRPr b="0" lang="en-IN" sz="2200" strike="noStrike" u="none">
              <a:solidFill>
                <a:srgbClr val="000000"/>
              </a:solidFill>
              <a:effectLst/>
              <a:uFillTx/>
              <a:latin typeface="Arial"/>
            </a:endParaRPr>
          </a:p>
          <a:p>
            <a:pPr marL="274320" indent="-274320">
              <a:lnSpc>
                <a:spcPct val="100000"/>
              </a:lnSpc>
              <a:spcBef>
                <a:spcPts val="439"/>
              </a:spcBef>
              <a:buClr>
                <a:srgbClr val="0bd0d9"/>
              </a:buClr>
              <a:buFont typeface="Noto Sans Symbols"/>
              <a:buChar char="⚫"/>
            </a:pPr>
            <a:r>
              <a:rPr b="0" lang="en-US" sz="2200" strike="noStrike" u="none">
                <a:solidFill>
                  <a:schemeClr val="dk1"/>
                </a:solidFill>
                <a:effectLst/>
                <a:uFillTx/>
                <a:latin typeface="Constantia"/>
                <a:ea typeface="Constantia"/>
              </a:rPr>
              <a:t>Amazon EBS volumes are vitally hard computer disks that can adhere to a running instance. </a:t>
            </a:r>
            <a:endParaRPr b="0" lang="en-IN" sz="2200" strike="noStrike" u="none">
              <a:solidFill>
                <a:srgbClr val="000000"/>
              </a:solidFill>
              <a:effectLst/>
              <a:uFillTx/>
              <a:latin typeface="Arial"/>
            </a:endParaRPr>
          </a:p>
          <a:p>
            <a:pPr marL="274320" indent="-274320">
              <a:lnSpc>
                <a:spcPct val="100000"/>
              </a:lnSpc>
              <a:spcBef>
                <a:spcPts val="439"/>
              </a:spcBef>
              <a:buClr>
                <a:srgbClr val="0bd0d9"/>
              </a:buClr>
              <a:buFont typeface="Noto Sans Symbols"/>
              <a:buChar char="⚫"/>
            </a:pPr>
            <a:r>
              <a:rPr b="0" lang="en-US" sz="2200" strike="noStrike" u="none">
                <a:solidFill>
                  <a:schemeClr val="dk1"/>
                </a:solidFill>
                <a:effectLst/>
                <a:uFillTx/>
                <a:latin typeface="Constantia"/>
                <a:ea typeface="Constantia"/>
              </a:rPr>
              <a:t>Volumes are particularly matched for submissions that need a database, a document system or get access to raw block-level storage. </a:t>
            </a:r>
            <a:endParaRPr b="0" lang="en-IN" sz="2200" strike="noStrike" u="none">
              <a:solidFill>
                <a:srgbClr val="000000"/>
              </a:solidFill>
              <a:effectLst/>
              <a:uFillTx/>
              <a:latin typeface="Arial"/>
            </a:endParaRPr>
          </a:p>
          <a:p>
            <a:pPr marL="274320" indent="-274320">
              <a:lnSpc>
                <a:spcPct val="100000"/>
              </a:lnSpc>
              <a:spcBef>
                <a:spcPts val="439"/>
              </a:spcBef>
              <a:buClr>
                <a:srgbClr val="0bd0d9"/>
              </a:buClr>
              <a:buFont typeface="Noto Sans Symbols"/>
              <a:buChar char="⚫"/>
            </a:pPr>
            <a:r>
              <a:rPr b="0" lang="en-US" sz="2200" strike="noStrike" u="none">
                <a:solidFill>
                  <a:schemeClr val="dk1"/>
                </a:solidFill>
                <a:effectLst/>
                <a:uFillTx/>
                <a:latin typeface="Constantia"/>
                <a:ea typeface="Constantia"/>
              </a:rPr>
              <a:t>One can adhere multiple volumes to an instance. </a:t>
            </a:r>
            <a:endParaRPr b="0" lang="en-IN" sz="2200" strike="noStrike" u="none">
              <a:solidFill>
                <a:srgbClr val="000000"/>
              </a:solidFill>
              <a:effectLst/>
              <a:uFillTx/>
              <a:latin typeface="Arial"/>
            </a:endParaRPr>
          </a:p>
          <a:p>
            <a:pPr marL="274320" indent="-274320">
              <a:lnSpc>
                <a:spcPct val="100000"/>
              </a:lnSpc>
              <a:spcBef>
                <a:spcPts val="439"/>
              </a:spcBef>
              <a:buClr>
                <a:srgbClr val="0bd0d9"/>
              </a:buClr>
              <a:buFont typeface="Noto Sans Symbols"/>
              <a:buChar char="⚫"/>
            </a:pPr>
            <a:r>
              <a:rPr b="0" lang="en-US" sz="2200" strike="noStrike" u="none">
                <a:solidFill>
                  <a:schemeClr val="dk1"/>
                </a:solidFill>
                <a:effectLst/>
                <a:uFillTx/>
                <a:latin typeface="Constantia"/>
                <a:ea typeface="Constantia"/>
              </a:rPr>
              <a:t>To hold exact duplicate, a client can conceive a snapshot of the volume. </a:t>
            </a:r>
            <a:endParaRPr b="0" lang="en-IN" sz="2200" strike="noStrike" u="none">
              <a:solidFill>
                <a:srgbClr val="000000"/>
              </a:solidFill>
              <a:effectLst/>
              <a:uFillTx/>
              <a:latin typeface="Arial"/>
            </a:endParaRPr>
          </a:p>
          <a:p>
            <a:pPr marL="274320" indent="-274320">
              <a:lnSpc>
                <a:spcPct val="100000"/>
              </a:lnSpc>
              <a:spcBef>
                <a:spcPts val="439"/>
              </a:spcBef>
              <a:buClr>
                <a:srgbClr val="0bd0d9"/>
              </a:buClr>
              <a:buFont typeface="Noto Sans Symbols"/>
              <a:buChar char="⚫"/>
            </a:pPr>
            <a:r>
              <a:rPr b="0" lang="en-US" sz="2200" strike="noStrike" u="none">
                <a:solidFill>
                  <a:schemeClr val="dk1"/>
                </a:solidFill>
                <a:effectLst/>
                <a:uFillTx/>
                <a:latin typeface="Constantia"/>
                <a:ea typeface="Constantia"/>
              </a:rPr>
              <a:t>The user can also detach a volume from an instance and adhere it to a distinct one.</a:t>
            </a:r>
            <a:endParaRPr b="0" lang="en-IN" sz="22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timing>
    <p:tnLst>
      <p:par>
        <p:cTn id="584" dur="indefinite" restart="never" nodeType="tmRoot">
          <p:childTnLst>
            <p:seq>
              <p:cTn id="585" dur="indefinite" nodeType="mainSeq">
                <p:childTnLst>
                  <p:par>
                    <p:cTn id="586" fill="hold">
                      <p:stCondLst>
                        <p:cond delay="indefinite"/>
                      </p:stCondLst>
                      <p:childTnLst>
                        <p:par>
                          <p:cTn id="587" fill="hold">
                            <p:stCondLst>
                              <p:cond delay="0"/>
                            </p:stCondLst>
                            <p:childTnLst>
                              <p:par>
                                <p:cTn id="588" nodeType="clickEffect" fill="hold" presetClass="entr" presetID="10">
                                  <p:stCondLst>
                                    <p:cond delay="0"/>
                                  </p:stCondLst>
                                  <p:childTnLst>
                                    <p:set>
                                      <p:cBhvr>
                                        <p:cTn id="589" dur="1" fill="hold">
                                          <p:stCondLst>
                                            <p:cond delay="0"/>
                                          </p:stCondLst>
                                        </p:cTn>
                                        <p:tgtEl>
                                          <p:spTgt spid="192">
                                            <p:txEl>
                                              <p:pRg st="0" end="0"/>
                                            </p:txEl>
                                          </p:spTgt>
                                        </p:tgtEl>
                                        <p:attrNameLst>
                                          <p:attrName>style.visibility</p:attrName>
                                        </p:attrNameLst>
                                      </p:cBhvr>
                                      <p:to>
                                        <p:strVal val="visible"/>
                                      </p:to>
                                    </p:set>
                                    <p:animEffect filter="fade" transition="in">
                                      <p:cBhvr additive="repl">
                                        <p:cTn id="590" dur="1000"/>
                                        <p:tgtEl>
                                          <p:spTgt spid="192">
                                            <p:txEl>
                                              <p:pRg st="0" end="0"/>
                                            </p:txEl>
                                          </p:spTgt>
                                        </p:tgtEl>
                                      </p:cBhvr>
                                    </p:animEffect>
                                  </p:childTnLst>
                                </p:cTn>
                              </p:par>
                            </p:childTnLst>
                          </p:cTn>
                        </p:par>
                      </p:childTnLst>
                    </p:cTn>
                  </p:par>
                  <p:par>
                    <p:cTn id="591" fill="hold">
                      <p:stCondLst>
                        <p:cond delay="indefinite"/>
                      </p:stCondLst>
                      <p:childTnLst>
                        <p:par>
                          <p:cTn id="592" fill="hold">
                            <p:stCondLst>
                              <p:cond delay="0"/>
                            </p:stCondLst>
                            <p:childTnLst>
                              <p:par>
                                <p:cTn id="593" nodeType="clickEffect" fill="hold" presetClass="entr" presetID="10">
                                  <p:stCondLst>
                                    <p:cond delay="0"/>
                                  </p:stCondLst>
                                  <p:childTnLst>
                                    <p:set>
                                      <p:cBhvr>
                                        <p:cTn id="594" dur="1" fill="hold">
                                          <p:stCondLst>
                                            <p:cond delay="0"/>
                                          </p:stCondLst>
                                        </p:cTn>
                                        <p:tgtEl>
                                          <p:spTgt spid="192">
                                            <p:txEl>
                                              <p:pRg st="1" end="1"/>
                                            </p:txEl>
                                          </p:spTgt>
                                        </p:tgtEl>
                                        <p:attrNameLst>
                                          <p:attrName>style.visibility</p:attrName>
                                        </p:attrNameLst>
                                      </p:cBhvr>
                                      <p:to>
                                        <p:strVal val="visible"/>
                                      </p:to>
                                    </p:set>
                                    <p:animEffect filter="fade" transition="in">
                                      <p:cBhvr additive="repl">
                                        <p:cTn id="595" dur="1000"/>
                                        <p:tgtEl>
                                          <p:spTgt spid="192">
                                            <p:txEl>
                                              <p:pRg st="1" end="1"/>
                                            </p:txEl>
                                          </p:spTgt>
                                        </p:tgtEl>
                                      </p:cBhvr>
                                    </p:animEffect>
                                  </p:childTnLst>
                                </p:cTn>
                              </p:par>
                            </p:childTnLst>
                          </p:cTn>
                        </p:par>
                      </p:childTnLst>
                    </p:cTn>
                  </p:par>
                  <p:par>
                    <p:cTn id="596" fill="hold">
                      <p:stCondLst>
                        <p:cond delay="indefinite"/>
                      </p:stCondLst>
                      <p:childTnLst>
                        <p:par>
                          <p:cTn id="597" fill="hold">
                            <p:stCondLst>
                              <p:cond delay="0"/>
                            </p:stCondLst>
                            <p:childTnLst>
                              <p:par>
                                <p:cTn id="598" nodeType="clickEffect" fill="hold" presetClass="entr" presetID="10">
                                  <p:stCondLst>
                                    <p:cond delay="0"/>
                                  </p:stCondLst>
                                  <p:childTnLst>
                                    <p:set>
                                      <p:cBhvr>
                                        <p:cTn id="599" dur="1" fill="hold">
                                          <p:stCondLst>
                                            <p:cond delay="0"/>
                                          </p:stCondLst>
                                        </p:cTn>
                                        <p:tgtEl>
                                          <p:spTgt spid="192">
                                            <p:txEl>
                                              <p:pRg st="2" end="2"/>
                                            </p:txEl>
                                          </p:spTgt>
                                        </p:tgtEl>
                                        <p:attrNameLst>
                                          <p:attrName>style.visibility</p:attrName>
                                        </p:attrNameLst>
                                      </p:cBhvr>
                                      <p:to>
                                        <p:strVal val="visible"/>
                                      </p:to>
                                    </p:set>
                                    <p:animEffect filter="fade" transition="in">
                                      <p:cBhvr additive="repl">
                                        <p:cTn id="600" dur="1000"/>
                                        <p:tgtEl>
                                          <p:spTgt spid="192">
                                            <p:txEl>
                                              <p:pRg st="2" end="2"/>
                                            </p:txEl>
                                          </p:spTgt>
                                        </p:tgtEl>
                                      </p:cBhvr>
                                    </p:animEffect>
                                  </p:childTnLst>
                                </p:cTn>
                              </p:par>
                            </p:childTnLst>
                          </p:cTn>
                        </p:par>
                      </p:childTnLst>
                    </p:cTn>
                  </p:par>
                  <p:par>
                    <p:cTn id="601" fill="hold">
                      <p:stCondLst>
                        <p:cond delay="indefinite"/>
                      </p:stCondLst>
                      <p:childTnLst>
                        <p:par>
                          <p:cTn id="602" fill="hold">
                            <p:stCondLst>
                              <p:cond delay="0"/>
                            </p:stCondLst>
                            <p:childTnLst>
                              <p:par>
                                <p:cTn id="603" nodeType="clickEffect" fill="hold" presetClass="entr" presetID="10">
                                  <p:stCondLst>
                                    <p:cond delay="0"/>
                                  </p:stCondLst>
                                  <p:childTnLst>
                                    <p:set>
                                      <p:cBhvr>
                                        <p:cTn id="604" dur="1" fill="hold">
                                          <p:stCondLst>
                                            <p:cond delay="0"/>
                                          </p:stCondLst>
                                        </p:cTn>
                                        <p:tgtEl>
                                          <p:spTgt spid="192">
                                            <p:txEl>
                                              <p:pRg st="3" end="3"/>
                                            </p:txEl>
                                          </p:spTgt>
                                        </p:tgtEl>
                                        <p:attrNameLst>
                                          <p:attrName>style.visibility</p:attrName>
                                        </p:attrNameLst>
                                      </p:cBhvr>
                                      <p:to>
                                        <p:strVal val="visible"/>
                                      </p:to>
                                    </p:set>
                                    <p:animEffect filter="fade" transition="in">
                                      <p:cBhvr additive="repl">
                                        <p:cTn id="605" dur="1000"/>
                                        <p:tgtEl>
                                          <p:spTgt spid="192">
                                            <p:txEl>
                                              <p:pRg st="3" end="3"/>
                                            </p:txEl>
                                          </p:spTgt>
                                        </p:tgtEl>
                                      </p:cBhvr>
                                    </p:animEffect>
                                  </p:childTnLst>
                                </p:cTn>
                              </p:par>
                            </p:childTnLst>
                          </p:cTn>
                        </p:par>
                      </p:childTnLst>
                    </p:cTn>
                  </p:par>
                  <p:par>
                    <p:cTn id="606" fill="hold">
                      <p:stCondLst>
                        <p:cond delay="indefinite"/>
                      </p:stCondLst>
                      <p:childTnLst>
                        <p:par>
                          <p:cTn id="607" fill="hold">
                            <p:stCondLst>
                              <p:cond delay="0"/>
                            </p:stCondLst>
                            <p:childTnLst>
                              <p:par>
                                <p:cTn id="608" nodeType="clickEffect" fill="hold" presetClass="entr" presetID="10">
                                  <p:stCondLst>
                                    <p:cond delay="0"/>
                                  </p:stCondLst>
                                  <p:childTnLst>
                                    <p:set>
                                      <p:cBhvr>
                                        <p:cTn id="609" dur="1" fill="hold">
                                          <p:stCondLst>
                                            <p:cond delay="0"/>
                                          </p:stCondLst>
                                        </p:cTn>
                                        <p:tgtEl>
                                          <p:spTgt spid="192">
                                            <p:txEl>
                                              <p:pRg st="4" end="4"/>
                                            </p:txEl>
                                          </p:spTgt>
                                        </p:tgtEl>
                                        <p:attrNameLst>
                                          <p:attrName>style.visibility</p:attrName>
                                        </p:attrNameLst>
                                      </p:cBhvr>
                                      <p:to>
                                        <p:strVal val="visible"/>
                                      </p:to>
                                    </p:set>
                                    <p:animEffect filter="fade" transition="in">
                                      <p:cBhvr additive="repl">
                                        <p:cTn id="610" dur="1000"/>
                                        <p:tgtEl>
                                          <p:spTgt spid="192">
                                            <p:txEl>
                                              <p:pRg st="4" end="4"/>
                                            </p:txEl>
                                          </p:spTgt>
                                        </p:tgtEl>
                                      </p:cBhvr>
                                    </p:animEffect>
                                  </p:childTnLst>
                                </p:cTn>
                              </p:par>
                            </p:childTnLst>
                          </p:cTn>
                        </p:par>
                      </p:childTnLst>
                    </p:cTn>
                  </p:par>
                  <p:par>
                    <p:cTn id="611" fill="hold">
                      <p:stCondLst>
                        <p:cond delay="indefinite"/>
                      </p:stCondLst>
                      <p:childTnLst>
                        <p:par>
                          <p:cTn id="612" fill="hold">
                            <p:stCondLst>
                              <p:cond delay="0"/>
                            </p:stCondLst>
                            <p:childTnLst>
                              <p:par>
                                <p:cTn id="613" nodeType="clickEffect" fill="hold" presetClass="entr" presetID="10">
                                  <p:stCondLst>
                                    <p:cond delay="0"/>
                                  </p:stCondLst>
                                  <p:childTnLst>
                                    <p:set>
                                      <p:cBhvr>
                                        <p:cTn id="614" dur="1" fill="hold">
                                          <p:stCondLst>
                                            <p:cond delay="0"/>
                                          </p:stCondLst>
                                        </p:cTn>
                                        <p:tgtEl>
                                          <p:spTgt spid="192">
                                            <p:txEl>
                                              <p:pRg st="5" end="5"/>
                                            </p:txEl>
                                          </p:spTgt>
                                        </p:tgtEl>
                                        <p:attrNameLst>
                                          <p:attrName>style.visibility</p:attrName>
                                        </p:attrNameLst>
                                      </p:cBhvr>
                                      <p:to>
                                        <p:strVal val="visible"/>
                                      </p:to>
                                    </p:set>
                                    <p:animEffect filter="fade" transition="in">
                                      <p:cBhvr additive="repl">
                                        <p:cTn id="615" dur="1000"/>
                                        <p:tgtEl>
                                          <p:spTgt spid="192">
                                            <p:txEl>
                                              <p:pRg st="5" end="5"/>
                                            </p:txEl>
                                          </p:spTgt>
                                        </p:tgtEl>
                                      </p:cBhvr>
                                    </p:animEffect>
                                  </p:childTnLst>
                                </p:cTn>
                              </p:par>
                            </p:childTnLst>
                          </p:cTn>
                        </p:par>
                      </p:childTnLst>
                    </p:cTn>
                  </p:par>
                  <p:par>
                    <p:cTn id="616" fill="hold">
                      <p:stCondLst>
                        <p:cond delay="indefinite"/>
                      </p:stCondLst>
                      <p:childTnLst>
                        <p:par>
                          <p:cTn id="617" fill="hold">
                            <p:stCondLst>
                              <p:cond delay="0"/>
                            </p:stCondLst>
                            <p:childTnLst>
                              <p:par>
                                <p:cTn id="618" nodeType="clickEffect" fill="hold" presetClass="entr" presetID="10">
                                  <p:stCondLst>
                                    <p:cond delay="0"/>
                                  </p:stCondLst>
                                  <p:childTnLst>
                                    <p:set>
                                      <p:cBhvr>
                                        <p:cTn id="619" dur="1" fill="hold">
                                          <p:stCondLst>
                                            <p:cond delay="0"/>
                                          </p:stCondLst>
                                        </p:cTn>
                                        <p:tgtEl>
                                          <p:spTgt spid="192">
                                            <p:txEl>
                                              <p:pRg st="6" end="6"/>
                                            </p:txEl>
                                          </p:spTgt>
                                        </p:tgtEl>
                                        <p:attrNameLst>
                                          <p:attrName>style.visibility</p:attrName>
                                        </p:attrNameLst>
                                      </p:cBhvr>
                                      <p:to>
                                        <p:strVal val="visible"/>
                                      </p:to>
                                    </p:set>
                                    <p:animEffect filter="fade" transition="in">
                                      <p:cBhvr additive="repl">
                                        <p:cTn id="620" dur="1000"/>
                                        <p:tgtEl>
                                          <p:spTgt spid="192">
                                            <p:txEl>
                                              <p:pRg st="6" end="6"/>
                                            </p:txEl>
                                          </p:spTgt>
                                        </p:tgtEl>
                                      </p:cBhvr>
                                    </p:animEffect>
                                  </p:childTnLst>
                                </p:cTn>
                              </p:par>
                            </p:childTnLst>
                          </p:cTn>
                        </p:par>
                      </p:childTnLst>
                    </p:cTn>
                  </p:par>
                  <p:par>
                    <p:cTn id="621" fill="hold">
                      <p:stCondLst>
                        <p:cond delay="indefinite"/>
                      </p:stCondLst>
                      <p:childTnLst>
                        <p:par>
                          <p:cTn id="622" fill="hold">
                            <p:stCondLst>
                              <p:cond delay="0"/>
                            </p:stCondLst>
                            <p:childTnLst>
                              <p:par>
                                <p:cTn id="623" nodeType="clickEffect" fill="hold" presetClass="entr" presetID="10">
                                  <p:stCondLst>
                                    <p:cond delay="0"/>
                                  </p:stCondLst>
                                  <p:childTnLst>
                                    <p:set>
                                      <p:cBhvr>
                                        <p:cTn id="624" dur="1" fill="hold">
                                          <p:stCondLst>
                                            <p:cond delay="0"/>
                                          </p:stCondLst>
                                        </p:cTn>
                                        <p:tgtEl>
                                          <p:spTgt spid="192">
                                            <p:txEl>
                                              <p:pRg st="7" end="7"/>
                                            </p:txEl>
                                          </p:spTgt>
                                        </p:tgtEl>
                                        <p:attrNameLst>
                                          <p:attrName>style.visibility</p:attrName>
                                        </p:attrNameLst>
                                      </p:cBhvr>
                                      <p:to>
                                        <p:strVal val="visible"/>
                                      </p:to>
                                    </p:set>
                                    <p:animEffect filter="fade" transition="in">
                                      <p:cBhvr additive="repl">
                                        <p:cTn id="625" dur="1000"/>
                                        <p:tgtEl>
                                          <p:spTgt spid="192">
                                            <p:txEl>
                                              <p:pRg st="7" end="7"/>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3" name="PlaceHolder 1"/>
          <p:cNvSpPr>
            <a:spLocks noGrp="1"/>
          </p:cNvSpPr>
          <p:nvPr>
            <p:ph type="title"/>
          </p:nvPr>
        </p:nvSpPr>
        <p:spPr>
          <a:xfrm>
            <a:off x="457200" y="704160"/>
            <a:ext cx="8229240" cy="1142640"/>
          </a:xfrm>
          <a:prstGeom prst="rect">
            <a:avLst/>
          </a:prstGeom>
          <a:noFill/>
          <a:ln w="0">
            <a:noFill/>
          </a:ln>
        </p:spPr>
        <p:txBody>
          <a:bodyPr lIns="0" rIns="0" tIns="45720" bIns="0" anchor="b">
            <a:normAutofit/>
          </a:bodyPr>
          <a:p>
            <a:pPr indent="0">
              <a:lnSpc>
                <a:spcPct val="100000"/>
              </a:lnSpc>
              <a:buNone/>
              <a:tabLst>
                <a:tab algn="l" pos="0"/>
              </a:tabLst>
            </a:pPr>
            <a:r>
              <a:rPr b="0" lang="en-US" sz="5000" strike="noStrike" u="none">
                <a:solidFill>
                  <a:schemeClr val="dk2"/>
                </a:solidFill>
                <a:effectLst/>
                <a:uFillTx/>
                <a:latin typeface="Calibri"/>
                <a:ea typeface="Calibri"/>
              </a:rPr>
              <a:t>Databases</a:t>
            </a:r>
            <a:endParaRPr b="0" lang="en-IN" sz="5000" strike="noStrike" u="none">
              <a:solidFill>
                <a:srgbClr val="000000"/>
              </a:solidFill>
              <a:effectLst/>
              <a:uFillTx/>
              <a:latin typeface="Arial"/>
            </a:endParaRPr>
          </a:p>
        </p:txBody>
      </p:sp>
      <p:sp>
        <p:nvSpPr>
          <p:cNvPr id="194" name="PlaceHolder 2"/>
          <p:cNvSpPr>
            <a:spLocks noGrp="1"/>
          </p:cNvSpPr>
          <p:nvPr>
            <p:ph/>
          </p:nvPr>
        </p:nvSpPr>
        <p:spPr>
          <a:xfrm>
            <a:off x="457200" y="1935360"/>
            <a:ext cx="8229240" cy="4388760"/>
          </a:xfrm>
          <a:prstGeom prst="rect">
            <a:avLst/>
          </a:prstGeom>
          <a:noFill/>
          <a:ln w="0">
            <a:noFill/>
          </a:ln>
        </p:spPr>
        <p:txBody>
          <a:bodyPr lIns="91440" rIns="91440" tIns="45720" bIns="45720" anchor="t">
            <a:normAutofit fontScale="92500" lnSpcReduction="9999"/>
          </a:bodyPr>
          <a:p>
            <a:pPr marL="274320" indent="-274320">
              <a:lnSpc>
                <a:spcPct val="100000"/>
              </a:lnSpc>
              <a:buClr>
                <a:srgbClr val="0bd0d9"/>
              </a:buClr>
              <a:buSzPct val="95000"/>
              <a:buFont typeface="Noto Sans Symbols"/>
              <a:buChar char="⚫"/>
            </a:pPr>
            <a:r>
              <a:rPr b="0" lang="en-US" sz="2600" strike="noStrike" u="none">
                <a:solidFill>
                  <a:schemeClr val="dk1"/>
                </a:solidFill>
                <a:effectLst/>
                <a:uFillTx/>
                <a:latin typeface="Constantia"/>
                <a:ea typeface="Constantia"/>
              </a:rPr>
              <a:t>The submission running on EC2 might require a database. </a:t>
            </a:r>
            <a:endParaRPr b="0" lang="en-IN" sz="2600" strike="noStrike" u="none">
              <a:solidFill>
                <a:srgbClr val="000000"/>
              </a:solidFill>
              <a:effectLst/>
              <a:uFillTx/>
              <a:latin typeface="Arial"/>
            </a:endParaRPr>
          </a:p>
          <a:p>
            <a:pPr marL="274320" indent="-274320">
              <a:lnSpc>
                <a:spcPct val="100000"/>
              </a:lnSpc>
              <a:spcBef>
                <a:spcPts val="482"/>
              </a:spcBef>
              <a:buClr>
                <a:srgbClr val="0bd0d9"/>
              </a:buClr>
              <a:buSzPct val="95000"/>
              <a:buFont typeface="Noto Sans Symbols"/>
              <a:buChar char="⚫"/>
            </a:pPr>
            <a:r>
              <a:rPr b="0" lang="en-US" sz="2600" strike="noStrike" u="none">
                <a:solidFill>
                  <a:schemeClr val="dk1"/>
                </a:solidFill>
                <a:effectLst/>
                <a:uFillTx/>
                <a:latin typeface="Constantia"/>
                <a:ea typeface="Constantia"/>
              </a:rPr>
              <a:t>Following are two well-known modes to apply a database for the application: </a:t>
            </a:r>
            <a:endParaRPr b="0" lang="en-IN" sz="2600" strike="noStrike" u="none">
              <a:solidFill>
                <a:srgbClr val="000000"/>
              </a:solidFill>
              <a:effectLst/>
              <a:uFillTx/>
              <a:latin typeface="Arial"/>
            </a:endParaRPr>
          </a:p>
          <a:p>
            <a:pPr marL="514440" indent="-514440">
              <a:lnSpc>
                <a:spcPct val="100000"/>
              </a:lnSpc>
              <a:spcBef>
                <a:spcPts val="482"/>
              </a:spcBef>
              <a:buClr>
                <a:srgbClr val="0bd0d9"/>
              </a:buClr>
              <a:buSzPct val="95000"/>
              <a:buFont typeface="Noto Sans Symbols"/>
              <a:buAutoNum type="arabicPeriod"/>
            </a:pPr>
            <a:r>
              <a:rPr b="0" lang="en-US" sz="2600" strike="noStrike" u="none">
                <a:solidFill>
                  <a:schemeClr val="dk1"/>
                </a:solidFill>
                <a:effectLst/>
                <a:uFillTx/>
                <a:latin typeface="Constantia"/>
                <a:ea typeface="Constantia"/>
              </a:rPr>
              <a:t>Use Amazon Relational Database Service (Amazon RDS), which provides us to effortlessly get an organized relational database in the cloud. </a:t>
            </a:r>
            <a:endParaRPr b="0" lang="en-IN" sz="2600" strike="noStrike" u="none">
              <a:solidFill>
                <a:srgbClr val="000000"/>
              </a:solidFill>
              <a:effectLst/>
              <a:uFillTx/>
              <a:latin typeface="Arial"/>
            </a:endParaRPr>
          </a:p>
          <a:p>
            <a:pPr marL="514440" indent="-514440">
              <a:lnSpc>
                <a:spcPct val="100000"/>
              </a:lnSpc>
              <a:spcBef>
                <a:spcPts val="482"/>
              </a:spcBef>
              <a:buClr>
                <a:srgbClr val="0bd0d9"/>
              </a:buClr>
              <a:buSzPct val="95000"/>
              <a:buFont typeface="Noto Sans Symbols"/>
              <a:buAutoNum type="arabicPeriod"/>
            </a:pPr>
            <a:r>
              <a:rPr b="0" lang="en-US" sz="2600" strike="noStrike" u="none">
                <a:solidFill>
                  <a:schemeClr val="dk1"/>
                </a:solidFill>
                <a:effectLst/>
                <a:uFillTx/>
                <a:latin typeface="Constantia"/>
                <a:ea typeface="Constantia"/>
              </a:rPr>
              <a:t> Launch an instance of a database AMI and use that EC2 instance as the database. </a:t>
            </a:r>
            <a:endParaRPr b="0" lang="en-IN" sz="2600" strike="noStrike" u="none">
              <a:solidFill>
                <a:srgbClr val="000000"/>
              </a:solidFill>
              <a:effectLst/>
              <a:uFillTx/>
              <a:latin typeface="Arial"/>
            </a:endParaRPr>
          </a:p>
          <a:p>
            <a:pPr indent="0">
              <a:lnSpc>
                <a:spcPct val="100000"/>
              </a:lnSpc>
              <a:spcBef>
                <a:spcPts val="482"/>
              </a:spcBef>
              <a:buNone/>
              <a:tabLst>
                <a:tab algn="l" pos="0"/>
              </a:tabLst>
            </a:pPr>
            <a:endParaRPr b="0" lang="en-IN" sz="2600" strike="noStrike" u="none">
              <a:solidFill>
                <a:srgbClr val="000000"/>
              </a:solidFill>
              <a:effectLst/>
              <a:uFillTx/>
              <a:latin typeface="Arial"/>
            </a:endParaRPr>
          </a:p>
          <a:p>
            <a:pPr indent="0">
              <a:lnSpc>
                <a:spcPct val="100000"/>
              </a:lnSpc>
              <a:spcBef>
                <a:spcPts val="482"/>
              </a:spcBef>
              <a:buNone/>
              <a:tabLst>
                <a:tab algn="l" pos="0"/>
              </a:tabLst>
            </a:pPr>
            <a:r>
              <a:rPr b="0" i="1" lang="en-US" sz="2600" strike="noStrike" u="none">
                <a:solidFill>
                  <a:schemeClr val="dk1"/>
                </a:solidFill>
                <a:effectLst/>
                <a:uFillTx/>
                <a:latin typeface="Constantia"/>
                <a:ea typeface="Constantia"/>
              </a:rPr>
              <a:t>Amazon RDS boasts the benefit of managing the database administration jobs, for example, patching the programs, endorsing, saving backups, etc.</a:t>
            </a:r>
            <a:endParaRPr b="0" lang="en-IN" sz="26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timing>
    <p:tnLst>
      <p:par>
        <p:cTn id="626" dur="indefinite" restart="never" nodeType="tmRoot">
          <p:childTnLst>
            <p:seq>
              <p:cTn id="627" dur="indefinite" nodeType="mainSeq">
                <p:childTnLst>
                  <p:par>
                    <p:cTn id="628" fill="hold">
                      <p:stCondLst>
                        <p:cond delay="indefinite"/>
                      </p:stCondLst>
                      <p:childTnLst>
                        <p:par>
                          <p:cTn id="629" fill="hold">
                            <p:stCondLst>
                              <p:cond delay="0"/>
                            </p:stCondLst>
                            <p:childTnLst>
                              <p:par>
                                <p:cTn id="630" nodeType="clickEffect" fill="hold" presetClass="entr" presetID="10">
                                  <p:stCondLst>
                                    <p:cond delay="0"/>
                                  </p:stCondLst>
                                  <p:childTnLst>
                                    <p:set>
                                      <p:cBhvr>
                                        <p:cTn id="631" dur="1" fill="hold">
                                          <p:stCondLst>
                                            <p:cond delay="0"/>
                                          </p:stCondLst>
                                        </p:cTn>
                                        <p:tgtEl>
                                          <p:spTgt spid="194">
                                            <p:txEl>
                                              <p:pRg st="0" end="0"/>
                                            </p:txEl>
                                          </p:spTgt>
                                        </p:tgtEl>
                                        <p:attrNameLst>
                                          <p:attrName>style.visibility</p:attrName>
                                        </p:attrNameLst>
                                      </p:cBhvr>
                                      <p:to>
                                        <p:strVal val="visible"/>
                                      </p:to>
                                    </p:set>
                                    <p:animEffect filter="fade" transition="in">
                                      <p:cBhvr additive="repl">
                                        <p:cTn id="632" dur="1000"/>
                                        <p:tgtEl>
                                          <p:spTgt spid="194">
                                            <p:txEl>
                                              <p:pRg st="0" end="0"/>
                                            </p:txEl>
                                          </p:spTgt>
                                        </p:tgtEl>
                                      </p:cBhvr>
                                    </p:animEffect>
                                  </p:childTnLst>
                                </p:cTn>
                              </p:par>
                            </p:childTnLst>
                          </p:cTn>
                        </p:par>
                      </p:childTnLst>
                    </p:cTn>
                  </p:par>
                  <p:par>
                    <p:cTn id="633" fill="hold">
                      <p:stCondLst>
                        <p:cond delay="indefinite"/>
                      </p:stCondLst>
                      <p:childTnLst>
                        <p:par>
                          <p:cTn id="634" fill="hold">
                            <p:stCondLst>
                              <p:cond delay="0"/>
                            </p:stCondLst>
                            <p:childTnLst>
                              <p:par>
                                <p:cTn id="635" nodeType="clickEffect" fill="hold" presetClass="entr" presetID="10">
                                  <p:stCondLst>
                                    <p:cond delay="0"/>
                                  </p:stCondLst>
                                  <p:childTnLst>
                                    <p:set>
                                      <p:cBhvr>
                                        <p:cTn id="636" dur="1" fill="hold">
                                          <p:stCondLst>
                                            <p:cond delay="0"/>
                                          </p:stCondLst>
                                        </p:cTn>
                                        <p:tgtEl>
                                          <p:spTgt spid="194">
                                            <p:txEl>
                                              <p:pRg st="1" end="1"/>
                                            </p:txEl>
                                          </p:spTgt>
                                        </p:tgtEl>
                                        <p:attrNameLst>
                                          <p:attrName>style.visibility</p:attrName>
                                        </p:attrNameLst>
                                      </p:cBhvr>
                                      <p:to>
                                        <p:strVal val="visible"/>
                                      </p:to>
                                    </p:set>
                                    <p:animEffect filter="fade" transition="in">
                                      <p:cBhvr additive="repl">
                                        <p:cTn id="637" dur="1000"/>
                                        <p:tgtEl>
                                          <p:spTgt spid="194">
                                            <p:txEl>
                                              <p:pRg st="1" end="1"/>
                                            </p:txEl>
                                          </p:spTgt>
                                        </p:tgtEl>
                                      </p:cBhvr>
                                    </p:animEffect>
                                  </p:childTnLst>
                                </p:cTn>
                              </p:par>
                            </p:childTnLst>
                          </p:cTn>
                        </p:par>
                      </p:childTnLst>
                    </p:cTn>
                  </p:par>
                  <p:par>
                    <p:cTn id="638" fill="hold">
                      <p:stCondLst>
                        <p:cond delay="indefinite"/>
                      </p:stCondLst>
                      <p:childTnLst>
                        <p:par>
                          <p:cTn id="639" fill="hold">
                            <p:stCondLst>
                              <p:cond delay="0"/>
                            </p:stCondLst>
                            <p:childTnLst>
                              <p:par>
                                <p:cTn id="640" nodeType="clickEffect" fill="hold" presetClass="entr" presetID="10">
                                  <p:stCondLst>
                                    <p:cond delay="0"/>
                                  </p:stCondLst>
                                  <p:childTnLst>
                                    <p:set>
                                      <p:cBhvr>
                                        <p:cTn id="641" dur="1" fill="hold">
                                          <p:stCondLst>
                                            <p:cond delay="0"/>
                                          </p:stCondLst>
                                        </p:cTn>
                                        <p:tgtEl>
                                          <p:spTgt spid="194">
                                            <p:txEl>
                                              <p:pRg st="2" end="2"/>
                                            </p:txEl>
                                          </p:spTgt>
                                        </p:tgtEl>
                                        <p:attrNameLst>
                                          <p:attrName>style.visibility</p:attrName>
                                        </p:attrNameLst>
                                      </p:cBhvr>
                                      <p:to>
                                        <p:strVal val="visible"/>
                                      </p:to>
                                    </p:set>
                                    <p:animEffect filter="fade" transition="in">
                                      <p:cBhvr additive="repl">
                                        <p:cTn id="642" dur="1000"/>
                                        <p:tgtEl>
                                          <p:spTgt spid="194">
                                            <p:txEl>
                                              <p:pRg st="2" end="2"/>
                                            </p:txEl>
                                          </p:spTgt>
                                        </p:tgtEl>
                                      </p:cBhvr>
                                    </p:animEffect>
                                  </p:childTnLst>
                                </p:cTn>
                              </p:par>
                            </p:childTnLst>
                          </p:cTn>
                        </p:par>
                      </p:childTnLst>
                    </p:cTn>
                  </p:par>
                  <p:par>
                    <p:cTn id="643" fill="hold">
                      <p:stCondLst>
                        <p:cond delay="indefinite"/>
                      </p:stCondLst>
                      <p:childTnLst>
                        <p:par>
                          <p:cTn id="644" fill="hold">
                            <p:stCondLst>
                              <p:cond delay="0"/>
                            </p:stCondLst>
                            <p:childTnLst>
                              <p:par>
                                <p:cTn id="645" nodeType="clickEffect" fill="hold" presetClass="entr" presetID="10">
                                  <p:stCondLst>
                                    <p:cond delay="0"/>
                                  </p:stCondLst>
                                  <p:childTnLst>
                                    <p:set>
                                      <p:cBhvr>
                                        <p:cTn id="646" dur="1" fill="hold">
                                          <p:stCondLst>
                                            <p:cond delay="0"/>
                                          </p:stCondLst>
                                        </p:cTn>
                                        <p:tgtEl>
                                          <p:spTgt spid="194">
                                            <p:txEl>
                                              <p:pRg st="3" end="3"/>
                                            </p:txEl>
                                          </p:spTgt>
                                        </p:tgtEl>
                                        <p:attrNameLst>
                                          <p:attrName>style.visibility</p:attrName>
                                        </p:attrNameLst>
                                      </p:cBhvr>
                                      <p:to>
                                        <p:strVal val="visible"/>
                                      </p:to>
                                    </p:set>
                                    <p:animEffect filter="fade" transition="in">
                                      <p:cBhvr additive="repl">
                                        <p:cTn id="647" dur="1000"/>
                                        <p:tgtEl>
                                          <p:spTgt spid="194">
                                            <p:txEl>
                                              <p:pRg st="3" end="3"/>
                                            </p:txEl>
                                          </p:spTgt>
                                        </p:tgtEl>
                                      </p:cBhvr>
                                    </p:animEffect>
                                  </p:childTnLst>
                                </p:cTn>
                              </p:par>
                            </p:childTnLst>
                          </p:cTn>
                        </p:par>
                      </p:childTnLst>
                    </p:cTn>
                  </p:par>
                  <p:par>
                    <p:cTn id="648" fill="hold">
                      <p:stCondLst>
                        <p:cond delay="indefinite"/>
                      </p:stCondLst>
                      <p:childTnLst>
                        <p:par>
                          <p:cTn id="649" fill="hold">
                            <p:stCondLst>
                              <p:cond delay="0"/>
                            </p:stCondLst>
                            <p:childTnLst>
                              <p:par>
                                <p:cTn id="650" nodeType="clickEffect" fill="hold" presetClass="entr" presetID="10">
                                  <p:stCondLst>
                                    <p:cond delay="0"/>
                                  </p:stCondLst>
                                  <p:childTnLst>
                                    <p:set>
                                      <p:cBhvr>
                                        <p:cTn id="651" dur="1" fill="hold">
                                          <p:stCondLst>
                                            <p:cond delay="0"/>
                                          </p:stCondLst>
                                        </p:cTn>
                                        <p:tgtEl>
                                          <p:spTgt spid="194">
                                            <p:txEl>
                                              <p:pRg st="4" end="4"/>
                                            </p:txEl>
                                          </p:spTgt>
                                        </p:tgtEl>
                                        <p:attrNameLst>
                                          <p:attrName>style.visibility</p:attrName>
                                        </p:attrNameLst>
                                      </p:cBhvr>
                                      <p:to>
                                        <p:strVal val="visible"/>
                                      </p:to>
                                    </p:set>
                                    <p:animEffect filter="fade" transition="in">
                                      <p:cBhvr additive="repl">
                                        <p:cTn id="652" dur="1000"/>
                                        <p:tgtEl>
                                          <p:spTgt spid="194">
                                            <p:txEl>
                                              <p:pRg st="4" end="4"/>
                                            </p:txEl>
                                          </p:spTgt>
                                        </p:tgtEl>
                                      </p:cBhvr>
                                    </p:animEffect>
                                  </p:childTnLst>
                                </p:cTn>
                              </p:par>
                            </p:childTnLst>
                          </p:cTn>
                        </p:par>
                      </p:childTnLst>
                    </p:cTn>
                  </p:par>
                  <p:par>
                    <p:cTn id="653" fill="hold">
                      <p:stCondLst>
                        <p:cond delay="indefinite"/>
                      </p:stCondLst>
                      <p:childTnLst>
                        <p:par>
                          <p:cTn id="654" fill="hold">
                            <p:stCondLst>
                              <p:cond delay="0"/>
                            </p:stCondLst>
                            <p:childTnLst>
                              <p:par>
                                <p:cTn id="655" nodeType="clickEffect" fill="hold" presetClass="entr" presetID="10">
                                  <p:stCondLst>
                                    <p:cond delay="0"/>
                                  </p:stCondLst>
                                  <p:childTnLst>
                                    <p:set>
                                      <p:cBhvr>
                                        <p:cTn id="656" dur="1" fill="hold">
                                          <p:stCondLst>
                                            <p:cond delay="0"/>
                                          </p:stCondLst>
                                        </p:cTn>
                                        <p:tgtEl>
                                          <p:spTgt spid="194">
                                            <p:txEl>
                                              <p:pRg st="5" end="5"/>
                                            </p:txEl>
                                          </p:spTgt>
                                        </p:tgtEl>
                                        <p:attrNameLst>
                                          <p:attrName>style.visibility</p:attrName>
                                        </p:attrNameLst>
                                      </p:cBhvr>
                                      <p:to>
                                        <p:strVal val="visible"/>
                                      </p:to>
                                    </p:set>
                                    <p:animEffect filter="fade" transition="in">
                                      <p:cBhvr additive="repl">
                                        <p:cTn id="657" dur="1000"/>
                                        <p:tgtEl>
                                          <p:spTgt spid="194">
                                            <p:txEl>
                                              <p:pRg st="5" end="5"/>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5" name="PlaceHolder 1"/>
          <p:cNvSpPr>
            <a:spLocks noGrp="1"/>
          </p:cNvSpPr>
          <p:nvPr>
            <p:ph type="title"/>
          </p:nvPr>
        </p:nvSpPr>
        <p:spPr>
          <a:xfrm>
            <a:off x="457200" y="704160"/>
            <a:ext cx="8229240" cy="819720"/>
          </a:xfrm>
          <a:prstGeom prst="rect">
            <a:avLst/>
          </a:prstGeom>
          <a:noFill/>
          <a:ln w="0">
            <a:noFill/>
          </a:ln>
        </p:spPr>
        <p:txBody>
          <a:bodyPr lIns="0" rIns="0" tIns="45720" bIns="0" anchor="b">
            <a:normAutofit/>
          </a:bodyPr>
          <a:p>
            <a:pPr indent="0">
              <a:lnSpc>
                <a:spcPct val="100000"/>
              </a:lnSpc>
              <a:buNone/>
              <a:tabLst>
                <a:tab algn="l" pos="0"/>
              </a:tabLst>
            </a:pPr>
            <a:r>
              <a:rPr b="0" lang="en-US" sz="5000" strike="noStrike" u="none">
                <a:solidFill>
                  <a:schemeClr val="dk2"/>
                </a:solidFill>
                <a:effectLst/>
                <a:uFillTx/>
                <a:latin typeface="Calibri"/>
                <a:ea typeface="Calibri"/>
              </a:rPr>
              <a:t>Amazon CloudWatch</a:t>
            </a:r>
            <a:endParaRPr b="0" lang="en-IN" sz="5000" strike="noStrike" u="none">
              <a:solidFill>
                <a:srgbClr val="000000"/>
              </a:solidFill>
              <a:effectLst/>
              <a:uFillTx/>
              <a:latin typeface="Arial"/>
            </a:endParaRPr>
          </a:p>
        </p:txBody>
      </p:sp>
      <p:sp>
        <p:nvSpPr>
          <p:cNvPr id="196" name="PlaceHolder 2"/>
          <p:cNvSpPr>
            <a:spLocks noGrp="1"/>
          </p:cNvSpPr>
          <p:nvPr>
            <p:ph/>
          </p:nvPr>
        </p:nvSpPr>
        <p:spPr>
          <a:xfrm>
            <a:off x="457200" y="1523880"/>
            <a:ext cx="8229240" cy="4800240"/>
          </a:xfrm>
          <a:prstGeom prst="rect">
            <a:avLst/>
          </a:prstGeom>
          <a:noFill/>
          <a:ln w="0">
            <a:noFill/>
          </a:ln>
        </p:spPr>
        <p:txBody>
          <a:bodyPr lIns="91440" rIns="91440" tIns="45720" bIns="45720" anchor="t">
            <a:normAutofit fontScale="92500" lnSpcReduction="19999"/>
          </a:bodyPr>
          <a:p>
            <a:pPr marL="274320" indent="-274320">
              <a:lnSpc>
                <a:spcPct val="100000"/>
              </a:lnSpc>
              <a:buClr>
                <a:srgbClr val="0bd0d9"/>
              </a:buClr>
              <a:buSzPct val="95000"/>
              <a:buFont typeface="Noto Sans Symbols"/>
              <a:buChar char="⚫"/>
            </a:pPr>
            <a:r>
              <a:rPr b="0" lang="en-US" sz="2600" strike="noStrike" u="none">
                <a:solidFill>
                  <a:schemeClr val="dk1"/>
                </a:solidFill>
                <a:effectLst/>
                <a:uFillTx/>
                <a:latin typeface="Constantia"/>
                <a:ea typeface="Constantia"/>
              </a:rPr>
              <a:t>A web service that presents real-time supervising to Amazon’s EC2 clients on their asset utilization, such as CPU, computer disk and network. </a:t>
            </a:r>
            <a:endParaRPr b="0" lang="en-IN" sz="2600" strike="noStrike" u="none">
              <a:solidFill>
                <a:srgbClr val="000000"/>
              </a:solidFill>
              <a:effectLst/>
              <a:uFillTx/>
              <a:latin typeface="Arial"/>
            </a:endParaRPr>
          </a:p>
          <a:p>
            <a:pPr marL="274320" indent="-274320">
              <a:lnSpc>
                <a:spcPct val="100000"/>
              </a:lnSpc>
              <a:spcBef>
                <a:spcPts val="482"/>
              </a:spcBef>
              <a:buClr>
                <a:srgbClr val="0bd0d9"/>
              </a:buClr>
              <a:buSzPct val="95000"/>
              <a:buFont typeface="Noto Sans Symbols"/>
              <a:buChar char="⚫"/>
            </a:pPr>
            <a:r>
              <a:rPr b="0" lang="en-US" sz="2600" strike="noStrike" u="none">
                <a:solidFill>
                  <a:schemeClr val="dk1"/>
                </a:solidFill>
                <a:effectLst/>
                <a:uFillTx/>
                <a:latin typeface="Constantia"/>
                <a:ea typeface="Constantia"/>
              </a:rPr>
              <a:t>Does not supply any recollection, computer disk space or load average metrics. </a:t>
            </a:r>
            <a:endParaRPr b="0" lang="en-IN" sz="2600" strike="noStrike" u="none">
              <a:solidFill>
                <a:srgbClr val="000000"/>
              </a:solidFill>
              <a:effectLst/>
              <a:uFillTx/>
              <a:latin typeface="Arial"/>
            </a:endParaRPr>
          </a:p>
          <a:p>
            <a:pPr marL="274320" indent="-274320">
              <a:lnSpc>
                <a:spcPct val="100000"/>
              </a:lnSpc>
              <a:spcBef>
                <a:spcPts val="482"/>
              </a:spcBef>
              <a:buClr>
                <a:srgbClr val="0bd0d9"/>
              </a:buClr>
              <a:buSzPct val="95000"/>
              <a:buFont typeface="Noto Sans Symbols"/>
              <a:buChar char="⚫"/>
            </a:pPr>
            <a:r>
              <a:rPr b="0" lang="en-US" sz="2600" strike="noStrike" u="none">
                <a:solidFill>
                  <a:schemeClr val="dk1"/>
                </a:solidFill>
                <a:effectLst/>
                <a:uFillTx/>
                <a:latin typeface="Constantia"/>
                <a:ea typeface="Constantia"/>
              </a:rPr>
              <a:t>The data is aggregated and supplied through the AWS administration console. </a:t>
            </a:r>
            <a:endParaRPr b="0" lang="en-IN" sz="2600" strike="noStrike" u="none">
              <a:solidFill>
                <a:srgbClr val="000000"/>
              </a:solidFill>
              <a:effectLst/>
              <a:uFillTx/>
              <a:latin typeface="Arial"/>
            </a:endParaRPr>
          </a:p>
          <a:p>
            <a:pPr marL="274320" indent="-274320">
              <a:lnSpc>
                <a:spcPct val="100000"/>
              </a:lnSpc>
              <a:spcBef>
                <a:spcPts val="482"/>
              </a:spcBef>
              <a:buClr>
                <a:srgbClr val="0bd0d9"/>
              </a:buClr>
              <a:buSzPct val="95000"/>
              <a:buFont typeface="Noto Sans Symbols"/>
              <a:buChar char="⚫"/>
            </a:pPr>
            <a:r>
              <a:rPr b="0" lang="en-US" sz="2600" strike="noStrike" u="none">
                <a:solidFill>
                  <a:schemeClr val="dk1"/>
                </a:solidFill>
                <a:effectLst/>
                <a:uFillTx/>
                <a:latin typeface="Constantia"/>
                <a:ea typeface="Constantia"/>
              </a:rPr>
              <a:t>It can additionally be accessed through online tools and web APIs. </a:t>
            </a:r>
            <a:endParaRPr b="0" lang="en-IN" sz="2600" strike="noStrike" u="none">
              <a:solidFill>
                <a:srgbClr val="000000"/>
              </a:solidFill>
              <a:effectLst/>
              <a:uFillTx/>
              <a:latin typeface="Arial"/>
            </a:endParaRPr>
          </a:p>
          <a:p>
            <a:pPr marL="274320" indent="-274320">
              <a:lnSpc>
                <a:spcPct val="100000"/>
              </a:lnSpc>
              <a:spcBef>
                <a:spcPts val="482"/>
              </a:spcBef>
              <a:buClr>
                <a:srgbClr val="0bd0d9"/>
              </a:buClr>
              <a:buSzPct val="95000"/>
              <a:buFont typeface="Noto Sans Symbols"/>
              <a:buChar char="⚫"/>
            </a:pPr>
            <a:r>
              <a:rPr b="0" lang="en-US" sz="2600" strike="noStrike" u="none">
                <a:solidFill>
                  <a:schemeClr val="dk1"/>
                </a:solidFill>
                <a:effectLst/>
                <a:uFillTx/>
                <a:latin typeface="Constantia"/>
                <a:ea typeface="Constantia"/>
              </a:rPr>
              <a:t>The metrics assembled by Amazon CloudWatch provide auto scaling characteristics to dynamically add or eliminate EC2 instances. </a:t>
            </a:r>
            <a:endParaRPr b="0" lang="en-IN" sz="2600" strike="noStrike" u="none">
              <a:solidFill>
                <a:srgbClr val="000000"/>
              </a:solidFill>
              <a:effectLst/>
              <a:uFillTx/>
              <a:latin typeface="Arial"/>
            </a:endParaRPr>
          </a:p>
          <a:p>
            <a:pPr marL="274320" indent="-274320">
              <a:lnSpc>
                <a:spcPct val="100000"/>
              </a:lnSpc>
              <a:spcBef>
                <a:spcPts val="482"/>
              </a:spcBef>
              <a:buClr>
                <a:srgbClr val="0bd0d9"/>
              </a:buClr>
              <a:buSzPct val="95000"/>
              <a:buFont typeface="Noto Sans Symbols"/>
              <a:buChar char="⚫"/>
            </a:pPr>
            <a:r>
              <a:rPr b="0" lang="en-US" sz="2600" strike="noStrike" u="none">
                <a:solidFill>
                  <a:schemeClr val="dk1"/>
                </a:solidFill>
                <a:effectLst/>
                <a:uFillTx/>
                <a:latin typeface="Constantia"/>
                <a:ea typeface="Constantia"/>
              </a:rPr>
              <a:t>The clients are recognized by the number of supervising instances.</a:t>
            </a:r>
            <a:endParaRPr b="0" lang="en-IN" sz="26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timing>
    <p:tnLst>
      <p:par>
        <p:cTn id="658" dur="indefinite" restart="never" nodeType="tmRoot">
          <p:childTnLst>
            <p:seq>
              <p:cTn id="659" dur="indefinite" nodeType="mainSeq">
                <p:childTnLst>
                  <p:par>
                    <p:cTn id="660" fill="hold">
                      <p:stCondLst>
                        <p:cond delay="indefinite"/>
                      </p:stCondLst>
                      <p:childTnLst>
                        <p:par>
                          <p:cTn id="661" fill="hold">
                            <p:stCondLst>
                              <p:cond delay="0"/>
                            </p:stCondLst>
                            <p:childTnLst>
                              <p:par>
                                <p:cTn id="662" nodeType="clickEffect" fill="hold" presetClass="entr" presetID="10">
                                  <p:stCondLst>
                                    <p:cond delay="0"/>
                                  </p:stCondLst>
                                  <p:childTnLst>
                                    <p:set>
                                      <p:cBhvr>
                                        <p:cTn id="663" dur="1" fill="hold">
                                          <p:stCondLst>
                                            <p:cond delay="0"/>
                                          </p:stCondLst>
                                        </p:cTn>
                                        <p:tgtEl>
                                          <p:spTgt spid="196">
                                            <p:txEl>
                                              <p:pRg st="0" end="0"/>
                                            </p:txEl>
                                          </p:spTgt>
                                        </p:tgtEl>
                                        <p:attrNameLst>
                                          <p:attrName>style.visibility</p:attrName>
                                        </p:attrNameLst>
                                      </p:cBhvr>
                                      <p:to>
                                        <p:strVal val="visible"/>
                                      </p:to>
                                    </p:set>
                                    <p:animEffect filter="fade" transition="in">
                                      <p:cBhvr additive="repl">
                                        <p:cTn id="664" dur="1000"/>
                                        <p:tgtEl>
                                          <p:spTgt spid="196">
                                            <p:txEl>
                                              <p:pRg st="0" end="0"/>
                                            </p:txEl>
                                          </p:spTgt>
                                        </p:tgtEl>
                                      </p:cBhvr>
                                    </p:animEffect>
                                  </p:childTnLst>
                                </p:cTn>
                              </p:par>
                            </p:childTnLst>
                          </p:cTn>
                        </p:par>
                      </p:childTnLst>
                    </p:cTn>
                  </p:par>
                  <p:par>
                    <p:cTn id="665" fill="hold">
                      <p:stCondLst>
                        <p:cond delay="indefinite"/>
                      </p:stCondLst>
                      <p:childTnLst>
                        <p:par>
                          <p:cTn id="666" fill="hold">
                            <p:stCondLst>
                              <p:cond delay="0"/>
                            </p:stCondLst>
                            <p:childTnLst>
                              <p:par>
                                <p:cTn id="667" nodeType="clickEffect" fill="hold" presetClass="entr" presetID="10">
                                  <p:stCondLst>
                                    <p:cond delay="0"/>
                                  </p:stCondLst>
                                  <p:childTnLst>
                                    <p:set>
                                      <p:cBhvr>
                                        <p:cTn id="668" dur="1" fill="hold">
                                          <p:stCondLst>
                                            <p:cond delay="0"/>
                                          </p:stCondLst>
                                        </p:cTn>
                                        <p:tgtEl>
                                          <p:spTgt spid="196">
                                            <p:txEl>
                                              <p:pRg st="1" end="1"/>
                                            </p:txEl>
                                          </p:spTgt>
                                        </p:tgtEl>
                                        <p:attrNameLst>
                                          <p:attrName>style.visibility</p:attrName>
                                        </p:attrNameLst>
                                      </p:cBhvr>
                                      <p:to>
                                        <p:strVal val="visible"/>
                                      </p:to>
                                    </p:set>
                                    <p:animEffect filter="fade" transition="in">
                                      <p:cBhvr additive="repl">
                                        <p:cTn id="669" dur="1000"/>
                                        <p:tgtEl>
                                          <p:spTgt spid="196">
                                            <p:txEl>
                                              <p:pRg st="1" end="1"/>
                                            </p:txEl>
                                          </p:spTgt>
                                        </p:tgtEl>
                                      </p:cBhvr>
                                    </p:animEffect>
                                  </p:childTnLst>
                                </p:cTn>
                              </p:par>
                            </p:childTnLst>
                          </p:cTn>
                        </p:par>
                      </p:childTnLst>
                    </p:cTn>
                  </p:par>
                  <p:par>
                    <p:cTn id="670" fill="hold">
                      <p:stCondLst>
                        <p:cond delay="indefinite"/>
                      </p:stCondLst>
                      <p:childTnLst>
                        <p:par>
                          <p:cTn id="671" fill="hold">
                            <p:stCondLst>
                              <p:cond delay="0"/>
                            </p:stCondLst>
                            <p:childTnLst>
                              <p:par>
                                <p:cTn id="672" nodeType="clickEffect" fill="hold" presetClass="entr" presetID="10">
                                  <p:stCondLst>
                                    <p:cond delay="0"/>
                                  </p:stCondLst>
                                  <p:childTnLst>
                                    <p:set>
                                      <p:cBhvr>
                                        <p:cTn id="673" dur="1" fill="hold">
                                          <p:stCondLst>
                                            <p:cond delay="0"/>
                                          </p:stCondLst>
                                        </p:cTn>
                                        <p:tgtEl>
                                          <p:spTgt spid="196">
                                            <p:txEl>
                                              <p:pRg st="2" end="2"/>
                                            </p:txEl>
                                          </p:spTgt>
                                        </p:tgtEl>
                                        <p:attrNameLst>
                                          <p:attrName>style.visibility</p:attrName>
                                        </p:attrNameLst>
                                      </p:cBhvr>
                                      <p:to>
                                        <p:strVal val="visible"/>
                                      </p:to>
                                    </p:set>
                                    <p:animEffect filter="fade" transition="in">
                                      <p:cBhvr additive="repl">
                                        <p:cTn id="674" dur="1000"/>
                                        <p:tgtEl>
                                          <p:spTgt spid="196">
                                            <p:txEl>
                                              <p:pRg st="2" end="2"/>
                                            </p:txEl>
                                          </p:spTgt>
                                        </p:tgtEl>
                                      </p:cBhvr>
                                    </p:animEffect>
                                  </p:childTnLst>
                                </p:cTn>
                              </p:par>
                            </p:childTnLst>
                          </p:cTn>
                        </p:par>
                      </p:childTnLst>
                    </p:cTn>
                  </p:par>
                  <p:par>
                    <p:cTn id="675" fill="hold">
                      <p:stCondLst>
                        <p:cond delay="indefinite"/>
                      </p:stCondLst>
                      <p:childTnLst>
                        <p:par>
                          <p:cTn id="676" fill="hold">
                            <p:stCondLst>
                              <p:cond delay="0"/>
                            </p:stCondLst>
                            <p:childTnLst>
                              <p:par>
                                <p:cTn id="677" nodeType="clickEffect" fill="hold" presetClass="entr" presetID="10">
                                  <p:stCondLst>
                                    <p:cond delay="0"/>
                                  </p:stCondLst>
                                  <p:childTnLst>
                                    <p:set>
                                      <p:cBhvr>
                                        <p:cTn id="678" dur="1" fill="hold">
                                          <p:stCondLst>
                                            <p:cond delay="0"/>
                                          </p:stCondLst>
                                        </p:cTn>
                                        <p:tgtEl>
                                          <p:spTgt spid="196">
                                            <p:txEl>
                                              <p:pRg st="3" end="3"/>
                                            </p:txEl>
                                          </p:spTgt>
                                        </p:tgtEl>
                                        <p:attrNameLst>
                                          <p:attrName>style.visibility</p:attrName>
                                        </p:attrNameLst>
                                      </p:cBhvr>
                                      <p:to>
                                        <p:strVal val="visible"/>
                                      </p:to>
                                    </p:set>
                                    <p:animEffect filter="fade" transition="in">
                                      <p:cBhvr additive="repl">
                                        <p:cTn id="679" dur="1000"/>
                                        <p:tgtEl>
                                          <p:spTgt spid="196">
                                            <p:txEl>
                                              <p:pRg st="3" end="3"/>
                                            </p:txEl>
                                          </p:spTgt>
                                        </p:tgtEl>
                                      </p:cBhvr>
                                    </p:animEffect>
                                  </p:childTnLst>
                                </p:cTn>
                              </p:par>
                            </p:childTnLst>
                          </p:cTn>
                        </p:par>
                      </p:childTnLst>
                    </p:cTn>
                  </p:par>
                  <p:par>
                    <p:cTn id="680" fill="hold">
                      <p:stCondLst>
                        <p:cond delay="indefinite"/>
                      </p:stCondLst>
                      <p:childTnLst>
                        <p:par>
                          <p:cTn id="681" fill="hold">
                            <p:stCondLst>
                              <p:cond delay="0"/>
                            </p:stCondLst>
                            <p:childTnLst>
                              <p:par>
                                <p:cTn id="682" nodeType="clickEffect" fill="hold" presetClass="entr" presetID="10">
                                  <p:stCondLst>
                                    <p:cond delay="0"/>
                                  </p:stCondLst>
                                  <p:childTnLst>
                                    <p:set>
                                      <p:cBhvr>
                                        <p:cTn id="683" dur="1" fill="hold">
                                          <p:stCondLst>
                                            <p:cond delay="0"/>
                                          </p:stCondLst>
                                        </p:cTn>
                                        <p:tgtEl>
                                          <p:spTgt spid="196">
                                            <p:txEl>
                                              <p:pRg st="4" end="4"/>
                                            </p:txEl>
                                          </p:spTgt>
                                        </p:tgtEl>
                                        <p:attrNameLst>
                                          <p:attrName>style.visibility</p:attrName>
                                        </p:attrNameLst>
                                      </p:cBhvr>
                                      <p:to>
                                        <p:strVal val="visible"/>
                                      </p:to>
                                    </p:set>
                                    <p:animEffect filter="fade" transition="in">
                                      <p:cBhvr additive="repl">
                                        <p:cTn id="684" dur="1000"/>
                                        <p:tgtEl>
                                          <p:spTgt spid="196">
                                            <p:txEl>
                                              <p:pRg st="4" end="4"/>
                                            </p:txEl>
                                          </p:spTgt>
                                        </p:tgtEl>
                                      </p:cBhvr>
                                    </p:animEffect>
                                  </p:childTnLst>
                                </p:cTn>
                              </p:par>
                            </p:childTnLst>
                          </p:cTn>
                        </p:par>
                      </p:childTnLst>
                    </p:cTn>
                  </p:par>
                  <p:par>
                    <p:cTn id="685" fill="hold">
                      <p:stCondLst>
                        <p:cond delay="indefinite"/>
                      </p:stCondLst>
                      <p:childTnLst>
                        <p:par>
                          <p:cTn id="686" fill="hold">
                            <p:stCondLst>
                              <p:cond delay="0"/>
                            </p:stCondLst>
                            <p:childTnLst>
                              <p:par>
                                <p:cTn id="687" nodeType="clickEffect" fill="hold" presetClass="entr" presetID="10">
                                  <p:stCondLst>
                                    <p:cond delay="0"/>
                                  </p:stCondLst>
                                  <p:childTnLst>
                                    <p:set>
                                      <p:cBhvr>
                                        <p:cTn id="688" dur="1" fill="hold">
                                          <p:stCondLst>
                                            <p:cond delay="0"/>
                                          </p:stCondLst>
                                        </p:cTn>
                                        <p:tgtEl>
                                          <p:spTgt spid="196">
                                            <p:txEl>
                                              <p:pRg st="5" end="5"/>
                                            </p:txEl>
                                          </p:spTgt>
                                        </p:tgtEl>
                                        <p:attrNameLst>
                                          <p:attrName>style.visibility</p:attrName>
                                        </p:attrNameLst>
                                      </p:cBhvr>
                                      <p:to>
                                        <p:strVal val="visible"/>
                                      </p:to>
                                    </p:set>
                                    <p:animEffect filter="fade" transition="in">
                                      <p:cBhvr additive="repl">
                                        <p:cTn id="689" dur="1000"/>
                                        <p:tgtEl>
                                          <p:spTgt spid="196">
                                            <p:txEl>
                                              <p:pRg st="5" end="5"/>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7" name="PlaceHolder 1"/>
          <p:cNvSpPr>
            <a:spLocks noGrp="1"/>
          </p:cNvSpPr>
          <p:nvPr>
            <p:ph type="title"/>
          </p:nvPr>
        </p:nvSpPr>
        <p:spPr>
          <a:xfrm>
            <a:off x="457200" y="704160"/>
            <a:ext cx="8229240" cy="591120"/>
          </a:xfrm>
          <a:prstGeom prst="rect">
            <a:avLst/>
          </a:prstGeom>
          <a:noFill/>
          <a:ln w="0">
            <a:noFill/>
          </a:ln>
        </p:spPr>
        <p:txBody>
          <a:bodyPr lIns="0" rIns="0" tIns="45720" bIns="0" anchor="b">
            <a:normAutofit fontScale="85000" lnSpcReduction="19999"/>
          </a:bodyPr>
          <a:p>
            <a:pPr indent="0">
              <a:lnSpc>
                <a:spcPct val="100000"/>
              </a:lnSpc>
              <a:buNone/>
              <a:tabLst>
                <a:tab algn="l" pos="0"/>
              </a:tabLst>
            </a:pPr>
            <a:r>
              <a:rPr b="0" lang="en-US" sz="5000" strike="noStrike" u="none">
                <a:solidFill>
                  <a:schemeClr val="dk2"/>
                </a:solidFill>
                <a:effectLst/>
                <a:uFillTx/>
                <a:latin typeface="Calibri"/>
                <a:ea typeface="Calibri"/>
              </a:rPr>
              <a:t>3.Amazon Storage System S3</a:t>
            </a:r>
            <a:endParaRPr b="0" lang="en-IN" sz="5000" strike="noStrike" u="none">
              <a:solidFill>
                <a:srgbClr val="000000"/>
              </a:solidFill>
              <a:effectLst/>
              <a:uFillTx/>
              <a:latin typeface="Arial"/>
            </a:endParaRPr>
          </a:p>
        </p:txBody>
      </p:sp>
      <p:sp>
        <p:nvSpPr>
          <p:cNvPr id="198" name="PlaceHolder 2"/>
          <p:cNvSpPr>
            <a:spLocks noGrp="1"/>
          </p:cNvSpPr>
          <p:nvPr>
            <p:ph/>
          </p:nvPr>
        </p:nvSpPr>
        <p:spPr>
          <a:xfrm>
            <a:off x="457200" y="1447920"/>
            <a:ext cx="8686440" cy="4876560"/>
          </a:xfrm>
          <a:prstGeom prst="rect">
            <a:avLst/>
          </a:prstGeom>
          <a:noFill/>
          <a:ln w="0">
            <a:noFill/>
          </a:ln>
        </p:spPr>
        <p:txBody>
          <a:bodyPr lIns="91440" rIns="91440" tIns="45720" bIns="45720" anchor="t">
            <a:normAutofit fontScale="92500" lnSpcReduction="19999"/>
          </a:bodyPr>
          <a:p>
            <a:pPr marL="274320" indent="-274320">
              <a:lnSpc>
                <a:spcPct val="100000"/>
              </a:lnSpc>
              <a:buClr>
                <a:srgbClr val="0bd0d9"/>
              </a:buClr>
              <a:buSzPct val="95000"/>
              <a:buFont typeface="Noto Sans Symbols"/>
              <a:buChar char="⚫"/>
            </a:pPr>
            <a:r>
              <a:rPr b="0" lang="en-US" sz="2600" strike="noStrike" u="none">
                <a:solidFill>
                  <a:schemeClr val="dk1"/>
                </a:solidFill>
                <a:effectLst/>
                <a:uFillTx/>
                <a:latin typeface="Constantia"/>
                <a:ea typeface="Constantia"/>
              </a:rPr>
              <a:t>A service from Amazon permits the users to store documents into dependable isolated storage at a  very comparable price. </a:t>
            </a:r>
            <a:endParaRPr b="0" lang="en-IN" sz="2600" strike="noStrike" u="none">
              <a:solidFill>
                <a:srgbClr val="000000"/>
              </a:solidFill>
              <a:effectLst/>
              <a:uFillTx/>
              <a:latin typeface="Arial"/>
            </a:endParaRPr>
          </a:p>
          <a:p>
            <a:pPr marL="274320" indent="-274320">
              <a:lnSpc>
                <a:spcPct val="100000"/>
              </a:lnSpc>
              <a:spcBef>
                <a:spcPts val="442"/>
              </a:spcBef>
              <a:buClr>
                <a:srgbClr val="0bd0d9"/>
              </a:buClr>
              <a:buSzPct val="95000"/>
              <a:buFont typeface="Noto Sans Symbols"/>
              <a:buChar char="⚫"/>
            </a:pPr>
            <a:r>
              <a:rPr b="0" lang="en-US" sz="2600" strike="noStrike" u="none">
                <a:solidFill>
                  <a:schemeClr val="dk1"/>
                </a:solidFill>
                <a:effectLst/>
                <a:uFillTx/>
                <a:latin typeface="Constantia"/>
                <a:ea typeface="Constantia"/>
              </a:rPr>
              <a:t>Utilized by businesses to store photographs and videos of their clients, back up their own data and more. </a:t>
            </a:r>
            <a:endParaRPr b="0" lang="en-IN" sz="2600" strike="noStrike" u="none">
              <a:solidFill>
                <a:srgbClr val="000000"/>
              </a:solidFill>
              <a:effectLst/>
              <a:uFillTx/>
              <a:latin typeface="Arial"/>
            </a:endParaRPr>
          </a:p>
          <a:p>
            <a:pPr marL="274320" indent="-274320">
              <a:lnSpc>
                <a:spcPct val="100000"/>
              </a:lnSpc>
              <a:spcBef>
                <a:spcPts val="442"/>
              </a:spcBef>
              <a:buClr>
                <a:srgbClr val="0bd0d9"/>
              </a:buClr>
              <a:buSzPct val="95000"/>
              <a:buFont typeface="Noto Sans Symbols"/>
              <a:buChar char="⚫"/>
            </a:pPr>
            <a:r>
              <a:rPr b="0" lang="en-US" sz="2600" strike="noStrike" u="none">
                <a:solidFill>
                  <a:schemeClr val="dk1"/>
                </a:solidFill>
                <a:effectLst/>
                <a:uFillTx/>
                <a:latin typeface="Constantia"/>
                <a:ea typeface="Constantia"/>
              </a:rPr>
              <a:t>Presents API for both SOAP and REST.</a:t>
            </a:r>
            <a:endParaRPr b="0" lang="en-IN" sz="2600" strike="noStrike" u="none">
              <a:solidFill>
                <a:srgbClr val="000000"/>
              </a:solidFill>
              <a:effectLst/>
              <a:uFillTx/>
              <a:latin typeface="Arial"/>
            </a:endParaRPr>
          </a:p>
          <a:p>
            <a:pPr marL="274320" indent="-274320">
              <a:lnSpc>
                <a:spcPct val="100000"/>
              </a:lnSpc>
              <a:spcBef>
                <a:spcPts val="442"/>
              </a:spcBef>
              <a:buClr>
                <a:srgbClr val="0bd0d9"/>
              </a:buClr>
              <a:buSzPct val="95000"/>
              <a:buFont typeface="Noto Sans Symbols"/>
              <a:buChar char="⚫"/>
            </a:pPr>
            <a:r>
              <a:rPr b="0" lang="en-US" sz="2600" strike="noStrike" u="none">
                <a:solidFill>
                  <a:schemeClr val="dk1"/>
                </a:solidFill>
                <a:effectLst/>
                <a:uFillTx/>
                <a:latin typeface="Constantia"/>
                <a:ea typeface="Constantia"/>
              </a:rPr>
              <a:t>Manages objects and buckets. </a:t>
            </a:r>
            <a:endParaRPr b="0" lang="en-IN" sz="2600" strike="noStrike" u="none">
              <a:solidFill>
                <a:srgbClr val="000000"/>
              </a:solidFill>
              <a:effectLst/>
              <a:uFillTx/>
              <a:latin typeface="Arial"/>
            </a:endParaRPr>
          </a:p>
          <a:p>
            <a:pPr marL="274320" indent="-274320">
              <a:lnSpc>
                <a:spcPct val="100000"/>
              </a:lnSpc>
              <a:spcBef>
                <a:spcPts val="442"/>
              </a:spcBef>
              <a:buClr>
                <a:srgbClr val="0bd0d9"/>
              </a:buClr>
              <a:buSzPct val="95000"/>
              <a:buFont typeface="Noto Sans Symbols"/>
              <a:buChar char="⚫"/>
            </a:pPr>
            <a:r>
              <a:rPr b="0" lang="en-US" sz="2600" strike="noStrike" u="none">
                <a:solidFill>
                  <a:schemeClr val="dk1"/>
                </a:solidFill>
                <a:effectLst/>
                <a:uFillTx/>
                <a:latin typeface="Constantia"/>
                <a:ea typeface="Constantia"/>
              </a:rPr>
              <a:t>An object agrees to a retained file. </a:t>
            </a:r>
            <a:endParaRPr b="0" lang="en-IN" sz="2600" strike="noStrike" u="none">
              <a:solidFill>
                <a:srgbClr val="000000"/>
              </a:solidFill>
              <a:effectLst/>
              <a:uFillTx/>
              <a:latin typeface="Arial"/>
            </a:endParaRPr>
          </a:p>
          <a:p>
            <a:pPr marL="274320" indent="-274320">
              <a:lnSpc>
                <a:spcPct val="100000"/>
              </a:lnSpc>
              <a:spcBef>
                <a:spcPts val="442"/>
              </a:spcBef>
              <a:buClr>
                <a:srgbClr val="0bd0d9"/>
              </a:buClr>
              <a:buSzPct val="95000"/>
              <a:buFont typeface="Noto Sans Symbols"/>
              <a:buChar char="⚫"/>
            </a:pPr>
            <a:r>
              <a:rPr b="0" lang="en-US" sz="2600" strike="noStrike" u="none">
                <a:solidFill>
                  <a:schemeClr val="dk1"/>
                </a:solidFill>
                <a:effectLst/>
                <a:uFillTx/>
                <a:latin typeface="Constantia"/>
                <a:ea typeface="Constantia"/>
              </a:rPr>
              <a:t>Each object has an identifier, an owner and permissions. </a:t>
            </a:r>
            <a:endParaRPr b="0" lang="en-IN" sz="2600" strike="noStrike" u="none">
              <a:solidFill>
                <a:srgbClr val="000000"/>
              </a:solidFill>
              <a:effectLst/>
              <a:uFillTx/>
              <a:latin typeface="Arial"/>
            </a:endParaRPr>
          </a:p>
          <a:p>
            <a:pPr marL="274320" indent="-274320">
              <a:lnSpc>
                <a:spcPct val="100000"/>
              </a:lnSpc>
              <a:spcBef>
                <a:spcPts val="442"/>
              </a:spcBef>
              <a:buClr>
                <a:srgbClr val="0bd0d9"/>
              </a:buClr>
              <a:buSzPct val="95000"/>
              <a:buFont typeface="Noto Sans Symbols"/>
              <a:buChar char="⚫"/>
            </a:pPr>
            <a:r>
              <a:rPr b="0" lang="en-US" sz="2600" strike="noStrike" u="none">
                <a:solidFill>
                  <a:schemeClr val="dk1"/>
                </a:solidFill>
                <a:effectLst/>
                <a:uFillTx/>
                <a:latin typeface="Constantia"/>
                <a:ea typeface="Constantia"/>
              </a:rPr>
              <a:t>Objects are retained in a bucket. </a:t>
            </a:r>
            <a:endParaRPr b="0" lang="en-IN" sz="2600" strike="noStrike" u="none">
              <a:solidFill>
                <a:srgbClr val="000000"/>
              </a:solidFill>
              <a:effectLst/>
              <a:uFillTx/>
              <a:latin typeface="Arial"/>
            </a:endParaRPr>
          </a:p>
          <a:p>
            <a:pPr marL="274320" indent="-274320">
              <a:lnSpc>
                <a:spcPct val="100000"/>
              </a:lnSpc>
              <a:spcBef>
                <a:spcPts val="442"/>
              </a:spcBef>
              <a:buClr>
                <a:srgbClr val="0bd0d9"/>
              </a:buClr>
              <a:buSzPct val="95000"/>
              <a:buFont typeface="Noto Sans Symbols"/>
              <a:buChar char="⚫"/>
            </a:pPr>
            <a:r>
              <a:rPr b="0" lang="en-US" sz="2600" strike="noStrike" u="none">
                <a:solidFill>
                  <a:schemeClr val="dk1"/>
                </a:solidFill>
                <a:effectLst/>
                <a:uFillTx/>
                <a:latin typeface="Constantia"/>
                <a:ea typeface="Constantia"/>
              </a:rPr>
              <a:t>A bucket has an exclusive name that should be well-trained with internet domain calling policy. </a:t>
            </a:r>
            <a:endParaRPr b="0" lang="en-IN" sz="2600" strike="noStrike" u="none">
              <a:solidFill>
                <a:srgbClr val="000000"/>
              </a:solidFill>
              <a:effectLst/>
              <a:uFillTx/>
              <a:latin typeface="Arial"/>
            </a:endParaRPr>
          </a:p>
          <a:p>
            <a:pPr marL="274320" indent="-274320">
              <a:lnSpc>
                <a:spcPct val="100000"/>
              </a:lnSpc>
              <a:spcBef>
                <a:spcPts val="442"/>
              </a:spcBef>
              <a:buClr>
                <a:srgbClr val="0bd0d9"/>
              </a:buClr>
              <a:buSzPct val="95000"/>
              <a:buFont typeface="Noto Sans Symbols"/>
              <a:buChar char="⚫"/>
            </a:pPr>
            <a:r>
              <a:rPr b="0" lang="en-US" sz="2600" strike="noStrike" u="none">
                <a:solidFill>
                  <a:schemeClr val="dk1"/>
                </a:solidFill>
                <a:effectLst/>
                <a:uFillTx/>
                <a:latin typeface="Constantia"/>
                <a:ea typeface="Constantia"/>
              </a:rPr>
              <a:t>The object identifier consists of a filename with its relative path. </a:t>
            </a:r>
            <a:endParaRPr b="0" lang="en-IN" sz="2600" strike="noStrike" u="none">
              <a:solidFill>
                <a:srgbClr val="000000"/>
              </a:solidFill>
              <a:effectLst/>
              <a:uFillTx/>
              <a:latin typeface="Arial"/>
            </a:endParaRPr>
          </a:p>
          <a:p>
            <a:pPr marL="274320" indent="-274320">
              <a:lnSpc>
                <a:spcPct val="100000"/>
              </a:lnSpc>
              <a:spcBef>
                <a:spcPts val="442"/>
              </a:spcBef>
              <a:buClr>
                <a:srgbClr val="0bd0d9"/>
              </a:buClr>
              <a:buSzPct val="95000"/>
              <a:buFont typeface="Noto Sans Symbols"/>
              <a:buChar char="⚫"/>
            </a:pPr>
            <a:r>
              <a:rPr b="0" lang="en-US" sz="2600" strike="noStrike" u="none">
                <a:solidFill>
                  <a:schemeClr val="dk1"/>
                </a:solidFill>
                <a:effectLst/>
                <a:uFillTx/>
                <a:latin typeface="Constantia"/>
                <a:ea typeface="Constantia"/>
              </a:rPr>
              <a:t>With this, S3 storage can emerge as a normal file system with folders and subfolders.</a:t>
            </a:r>
            <a:endParaRPr b="0" lang="en-IN" sz="26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timing>
    <p:tnLst>
      <p:par>
        <p:cTn id="690" dur="indefinite" restart="never" nodeType="tmRoot">
          <p:childTnLst>
            <p:seq>
              <p:cTn id="691" dur="indefinite" nodeType="mainSeq">
                <p:childTnLst>
                  <p:par>
                    <p:cTn id="692" fill="hold">
                      <p:stCondLst>
                        <p:cond delay="indefinite"/>
                      </p:stCondLst>
                      <p:childTnLst>
                        <p:par>
                          <p:cTn id="693" fill="hold">
                            <p:stCondLst>
                              <p:cond delay="0"/>
                            </p:stCondLst>
                            <p:childTnLst>
                              <p:par>
                                <p:cTn id="694" nodeType="clickEffect" fill="hold" presetClass="entr" presetID="10">
                                  <p:stCondLst>
                                    <p:cond delay="0"/>
                                  </p:stCondLst>
                                  <p:childTnLst>
                                    <p:set>
                                      <p:cBhvr>
                                        <p:cTn id="695" dur="1" fill="hold">
                                          <p:stCondLst>
                                            <p:cond delay="0"/>
                                          </p:stCondLst>
                                        </p:cTn>
                                        <p:tgtEl>
                                          <p:spTgt spid="198">
                                            <p:txEl>
                                              <p:pRg st="0" end="0"/>
                                            </p:txEl>
                                          </p:spTgt>
                                        </p:tgtEl>
                                        <p:attrNameLst>
                                          <p:attrName>style.visibility</p:attrName>
                                        </p:attrNameLst>
                                      </p:cBhvr>
                                      <p:to>
                                        <p:strVal val="visible"/>
                                      </p:to>
                                    </p:set>
                                    <p:animEffect filter="fade" transition="in">
                                      <p:cBhvr additive="repl">
                                        <p:cTn id="696" dur="1000"/>
                                        <p:tgtEl>
                                          <p:spTgt spid="198">
                                            <p:txEl>
                                              <p:pRg st="0" end="0"/>
                                            </p:txEl>
                                          </p:spTgt>
                                        </p:tgtEl>
                                      </p:cBhvr>
                                    </p:animEffect>
                                  </p:childTnLst>
                                </p:cTn>
                              </p:par>
                            </p:childTnLst>
                          </p:cTn>
                        </p:par>
                      </p:childTnLst>
                    </p:cTn>
                  </p:par>
                  <p:par>
                    <p:cTn id="697" fill="hold">
                      <p:stCondLst>
                        <p:cond delay="indefinite"/>
                      </p:stCondLst>
                      <p:childTnLst>
                        <p:par>
                          <p:cTn id="698" fill="hold">
                            <p:stCondLst>
                              <p:cond delay="0"/>
                            </p:stCondLst>
                            <p:childTnLst>
                              <p:par>
                                <p:cTn id="699" nodeType="clickEffect" fill="hold" presetClass="entr" presetID="10">
                                  <p:stCondLst>
                                    <p:cond delay="0"/>
                                  </p:stCondLst>
                                  <p:childTnLst>
                                    <p:set>
                                      <p:cBhvr>
                                        <p:cTn id="700" dur="1" fill="hold">
                                          <p:stCondLst>
                                            <p:cond delay="0"/>
                                          </p:stCondLst>
                                        </p:cTn>
                                        <p:tgtEl>
                                          <p:spTgt spid="198">
                                            <p:txEl>
                                              <p:pRg st="1" end="1"/>
                                            </p:txEl>
                                          </p:spTgt>
                                        </p:tgtEl>
                                        <p:attrNameLst>
                                          <p:attrName>style.visibility</p:attrName>
                                        </p:attrNameLst>
                                      </p:cBhvr>
                                      <p:to>
                                        <p:strVal val="visible"/>
                                      </p:to>
                                    </p:set>
                                    <p:animEffect filter="fade" transition="in">
                                      <p:cBhvr additive="repl">
                                        <p:cTn id="701" dur="1000"/>
                                        <p:tgtEl>
                                          <p:spTgt spid="198">
                                            <p:txEl>
                                              <p:pRg st="1" end="1"/>
                                            </p:txEl>
                                          </p:spTgt>
                                        </p:tgtEl>
                                      </p:cBhvr>
                                    </p:animEffect>
                                  </p:childTnLst>
                                </p:cTn>
                              </p:par>
                            </p:childTnLst>
                          </p:cTn>
                        </p:par>
                      </p:childTnLst>
                    </p:cTn>
                  </p:par>
                  <p:par>
                    <p:cTn id="702" fill="hold">
                      <p:stCondLst>
                        <p:cond delay="indefinite"/>
                      </p:stCondLst>
                      <p:childTnLst>
                        <p:par>
                          <p:cTn id="703" fill="hold">
                            <p:stCondLst>
                              <p:cond delay="0"/>
                            </p:stCondLst>
                            <p:childTnLst>
                              <p:par>
                                <p:cTn id="704" nodeType="clickEffect" fill="hold" presetClass="entr" presetID="10">
                                  <p:stCondLst>
                                    <p:cond delay="0"/>
                                  </p:stCondLst>
                                  <p:childTnLst>
                                    <p:set>
                                      <p:cBhvr>
                                        <p:cTn id="705" dur="1" fill="hold">
                                          <p:stCondLst>
                                            <p:cond delay="0"/>
                                          </p:stCondLst>
                                        </p:cTn>
                                        <p:tgtEl>
                                          <p:spTgt spid="198">
                                            <p:txEl>
                                              <p:pRg st="2" end="2"/>
                                            </p:txEl>
                                          </p:spTgt>
                                        </p:tgtEl>
                                        <p:attrNameLst>
                                          <p:attrName>style.visibility</p:attrName>
                                        </p:attrNameLst>
                                      </p:cBhvr>
                                      <p:to>
                                        <p:strVal val="visible"/>
                                      </p:to>
                                    </p:set>
                                    <p:animEffect filter="fade" transition="in">
                                      <p:cBhvr additive="repl">
                                        <p:cTn id="706" dur="1000"/>
                                        <p:tgtEl>
                                          <p:spTgt spid="198">
                                            <p:txEl>
                                              <p:pRg st="2" end="2"/>
                                            </p:txEl>
                                          </p:spTgt>
                                        </p:tgtEl>
                                      </p:cBhvr>
                                    </p:animEffect>
                                  </p:childTnLst>
                                </p:cTn>
                              </p:par>
                            </p:childTnLst>
                          </p:cTn>
                        </p:par>
                      </p:childTnLst>
                    </p:cTn>
                  </p:par>
                  <p:par>
                    <p:cTn id="707" fill="hold">
                      <p:stCondLst>
                        <p:cond delay="indefinite"/>
                      </p:stCondLst>
                      <p:childTnLst>
                        <p:par>
                          <p:cTn id="708" fill="hold">
                            <p:stCondLst>
                              <p:cond delay="0"/>
                            </p:stCondLst>
                            <p:childTnLst>
                              <p:par>
                                <p:cTn id="709" nodeType="clickEffect" fill="hold" presetClass="entr" presetID="10">
                                  <p:stCondLst>
                                    <p:cond delay="0"/>
                                  </p:stCondLst>
                                  <p:childTnLst>
                                    <p:set>
                                      <p:cBhvr>
                                        <p:cTn id="710" dur="1" fill="hold">
                                          <p:stCondLst>
                                            <p:cond delay="0"/>
                                          </p:stCondLst>
                                        </p:cTn>
                                        <p:tgtEl>
                                          <p:spTgt spid="198">
                                            <p:txEl>
                                              <p:pRg st="3" end="3"/>
                                            </p:txEl>
                                          </p:spTgt>
                                        </p:tgtEl>
                                        <p:attrNameLst>
                                          <p:attrName>style.visibility</p:attrName>
                                        </p:attrNameLst>
                                      </p:cBhvr>
                                      <p:to>
                                        <p:strVal val="visible"/>
                                      </p:to>
                                    </p:set>
                                    <p:animEffect filter="fade" transition="in">
                                      <p:cBhvr additive="repl">
                                        <p:cTn id="711" dur="1000"/>
                                        <p:tgtEl>
                                          <p:spTgt spid="198">
                                            <p:txEl>
                                              <p:pRg st="3" end="3"/>
                                            </p:txEl>
                                          </p:spTgt>
                                        </p:tgtEl>
                                      </p:cBhvr>
                                    </p:animEffect>
                                  </p:childTnLst>
                                </p:cTn>
                              </p:par>
                            </p:childTnLst>
                          </p:cTn>
                        </p:par>
                      </p:childTnLst>
                    </p:cTn>
                  </p:par>
                  <p:par>
                    <p:cTn id="712" fill="hold">
                      <p:stCondLst>
                        <p:cond delay="indefinite"/>
                      </p:stCondLst>
                      <p:childTnLst>
                        <p:par>
                          <p:cTn id="713" fill="hold">
                            <p:stCondLst>
                              <p:cond delay="0"/>
                            </p:stCondLst>
                            <p:childTnLst>
                              <p:par>
                                <p:cTn id="714" nodeType="clickEffect" fill="hold" presetClass="entr" presetID="10">
                                  <p:stCondLst>
                                    <p:cond delay="0"/>
                                  </p:stCondLst>
                                  <p:childTnLst>
                                    <p:set>
                                      <p:cBhvr>
                                        <p:cTn id="715" dur="1" fill="hold">
                                          <p:stCondLst>
                                            <p:cond delay="0"/>
                                          </p:stCondLst>
                                        </p:cTn>
                                        <p:tgtEl>
                                          <p:spTgt spid="198">
                                            <p:txEl>
                                              <p:pRg st="4" end="4"/>
                                            </p:txEl>
                                          </p:spTgt>
                                        </p:tgtEl>
                                        <p:attrNameLst>
                                          <p:attrName>style.visibility</p:attrName>
                                        </p:attrNameLst>
                                      </p:cBhvr>
                                      <p:to>
                                        <p:strVal val="visible"/>
                                      </p:to>
                                    </p:set>
                                    <p:animEffect filter="fade" transition="in">
                                      <p:cBhvr additive="repl">
                                        <p:cTn id="716" dur="1000"/>
                                        <p:tgtEl>
                                          <p:spTgt spid="198">
                                            <p:txEl>
                                              <p:pRg st="4" end="4"/>
                                            </p:txEl>
                                          </p:spTgt>
                                        </p:tgtEl>
                                      </p:cBhvr>
                                    </p:animEffect>
                                  </p:childTnLst>
                                </p:cTn>
                              </p:par>
                            </p:childTnLst>
                          </p:cTn>
                        </p:par>
                      </p:childTnLst>
                    </p:cTn>
                  </p:par>
                  <p:par>
                    <p:cTn id="717" fill="hold">
                      <p:stCondLst>
                        <p:cond delay="indefinite"/>
                      </p:stCondLst>
                      <p:childTnLst>
                        <p:par>
                          <p:cTn id="718" fill="hold">
                            <p:stCondLst>
                              <p:cond delay="0"/>
                            </p:stCondLst>
                            <p:childTnLst>
                              <p:par>
                                <p:cTn id="719" nodeType="clickEffect" fill="hold" presetClass="entr" presetID="10">
                                  <p:stCondLst>
                                    <p:cond delay="0"/>
                                  </p:stCondLst>
                                  <p:childTnLst>
                                    <p:set>
                                      <p:cBhvr>
                                        <p:cTn id="720" dur="1" fill="hold">
                                          <p:stCondLst>
                                            <p:cond delay="0"/>
                                          </p:stCondLst>
                                        </p:cTn>
                                        <p:tgtEl>
                                          <p:spTgt spid="198">
                                            <p:txEl>
                                              <p:pRg st="5" end="5"/>
                                            </p:txEl>
                                          </p:spTgt>
                                        </p:tgtEl>
                                        <p:attrNameLst>
                                          <p:attrName>style.visibility</p:attrName>
                                        </p:attrNameLst>
                                      </p:cBhvr>
                                      <p:to>
                                        <p:strVal val="visible"/>
                                      </p:to>
                                    </p:set>
                                    <p:animEffect filter="fade" transition="in">
                                      <p:cBhvr additive="repl">
                                        <p:cTn id="721" dur="1000"/>
                                        <p:tgtEl>
                                          <p:spTgt spid="198">
                                            <p:txEl>
                                              <p:pRg st="5" end="5"/>
                                            </p:txEl>
                                          </p:spTgt>
                                        </p:tgtEl>
                                      </p:cBhvr>
                                    </p:animEffect>
                                  </p:childTnLst>
                                </p:cTn>
                              </p:par>
                            </p:childTnLst>
                          </p:cTn>
                        </p:par>
                      </p:childTnLst>
                    </p:cTn>
                  </p:par>
                  <p:par>
                    <p:cTn id="722" fill="hold">
                      <p:stCondLst>
                        <p:cond delay="indefinite"/>
                      </p:stCondLst>
                      <p:childTnLst>
                        <p:par>
                          <p:cTn id="723" fill="hold">
                            <p:stCondLst>
                              <p:cond delay="0"/>
                            </p:stCondLst>
                            <p:childTnLst>
                              <p:par>
                                <p:cTn id="724" nodeType="clickEffect" fill="hold" presetClass="entr" presetID="10">
                                  <p:stCondLst>
                                    <p:cond delay="0"/>
                                  </p:stCondLst>
                                  <p:childTnLst>
                                    <p:set>
                                      <p:cBhvr>
                                        <p:cTn id="725" dur="1" fill="hold">
                                          <p:stCondLst>
                                            <p:cond delay="0"/>
                                          </p:stCondLst>
                                        </p:cTn>
                                        <p:tgtEl>
                                          <p:spTgt spid="198">
                                            <p:txEl>
                                              <p:pRg st="6" end="6"/>
                                            </p:txEl>
                                          </p:spTgt>
                                        </p:tgtEl>
                                        <p:attrNameLst>
                                          <p:attrName>style.visibility</p:attrName>
                                        </p:attrNameLst>
                                      </p:cBhvr>
                                      <p:to>
                                        <p:strVal val="visible"/>
                                      </p:to>
                                    </p:set>
                                    <p:animEffect filter="fade" transition="in">
                                      <p:cBhvr additive="repl">
                                        <p:cTn id="726" dur="1000"/>
                                        <p:tgtEl>
                                          <p:spTgt spid="198">
                                            <p:txEl>
                                              <p:pRg st="6" end="6"/>
                                            </p:txEl>
                                          </p:spTgt>
                                        </p:tgtEl>
                                      </p:cBhvr>
                                    </p:animEffect>
                                  </p:childTnLst>
                                </p:cTn>
                              </p:par>
                            </p:childTnLst>
                          </p:cTn>
                        </p:par>
                      </p:childTnLst>
                    </p:cTn>
                  </p:par>
                  <p:par>
                    <p:cTn id="727" fill="hold">
                      <p:stCondLst>
                        <p:cond delay="indefinite"/>
                      </p:stCondLst>
                      <p:childTnLst>
                        <p:par>
                          <p:cTn id="728" fill="hold">
                            <p:stCondLst>
                              <p:cond delay="0"/>
                            </p:stCondLst>
                            <p:childTnLst>
                              <p:par>
                                <p:cTn id="729" nodeType="clickEffect" fill="hold" presetClass="entr" presetID="10">
                                  <p:stCondLst>
                                    <p:cond delay="0"/>
                                  </p:stCondLst>
                                  <p:childTnLst>
                                    <p:set>
                                      <p:cBhvr>
                                        <p:cTn id="730" dur="1" fill="hold">
                                          <p:stCondLst>
                                            <p:cond delay="0"/>
                                          </p:stCondLst>
                                        </p:cTn>
                                        <p:tgtEl>
                                          <p:spTgt spid="198">
                                            <p:txEl>
                                              <p:pRg st="7" end="7"/>
                                            </p:txEl>
                                          </p:spTgt>
                                        </p:tgtEl>
                                        <p:attrNameLst>
                                          <p:attrName>style.visibility</p:attrName>
                                        </p:attrNameLst>
                                      </p:cBhvr>
                                      <p:to>
                                        <p:strVal val="visible"/>
                                      </p:to>
                                    </p:set>
                                    <p:animEffect filter="fade" transition="in">
                                      <p:cBhvr additive="repl">
                                        <p:cTn id="731" dur="1000"/>
                                        <p:tgtEl>
                                          <p:spTgt spid="198">
                                            <p:txEl>
                                              <p:pRg st="7" end="7"/>
                                            </p:txEl>
                                          </p:spTgt>
                                        </p:tgtEl>
                                      </p:cBhvr>
                                    </p:animEffect>
                                  </p:childTnLst>
                                </p:cTn>
                              </p:par>
                            </p:childTnLst>
                          </p:cTn>
                        </p:par>
                      </p:childTnLst>
                    </p:cTn>
                  </p:par>
                  <p:par>
                    <p:cTn id="732" fill="hold">
                      <p:stCondLst>
                        <p:cond delay="indefinite"/>
                      </p:stCondLst>
                      <p:childTnLst>
                        <p:par>
                          <p:cTn id="733" fill="hold">
                            <p:stCondLst>
                              <p:cond delay="0"/>
                            </p:stCondLst>
                            <p:childTnLst>
                              <p:par>
                                <p:cTn id="734" nodeType="clickEffect" fill="hold" presetClass="entr" presetID="10">
                                  <p:stCondLst>
                                    <p:cond delay="0"/>
                                  </p:stCondLst>
                                  <p:childTnLst>
                                    <p:set>
                                      <p:cBhvr>
                                        <p:cTn id="735" dur="1" fill="hold">
                                          <p:stCondLst>
                                            <p:cond delay="0"/>
                                          </p:stCondLst>
                                        </p:cTn>
                                        <p:tgtEl>
                                          <p:spTgt spid="198">
                                            <p:txEl>
                                              <p:pRg st="8" end="8"/>
                                            </p:txEl>
                                          </p:spTgt>
                                        </p:tgtEl>
                                        <p:attrNameLst>
                                          <p:attrName>style.visibility</p:attrName>
                                        </p:attrNameLst>
                                      </p:cBhvr>
                                      <p:to>
                                        <p:strVal val="visible"/>
                                      </p:to>
                                    </p:set>
                                    <p:animEffect filter="fade" transition="in">
                                      <p:cBhvr additive="repl">
                                        <p:cTn id="736" dur="1000"/>
                                        <p:tgtEl>
                                          <p:spTgt spid="198">
                                            <p:txEl>
                                              <p:pRg st="8" end="8"/>
                                            </p:txEl>
                                          </p:spTgt>
                                        </p:tgtEl>
                                      </p:cBhvr>
                                    </p:animEffect>
                                  </p:childTnLst>
                                </p:cTn>
                              </p:par>
                            </p:childTnLst>
                          </p:cTn>
                        </p:par>
                      </p:childTnLst>
                    </p:cTn>
                  </p:par>
                  <p:par>
                    <p:cTn id="737" fill="hold">
                      <p:stCondLst>
                        <p:cond delay="indefinite"/>
                      </p:stCondLst>
                      <p:childTnLst>
                        <p:par>
                          <p:cTn id="738" fill="hold">
                            <p:stCondLst>
                              <p:cond delay="0"/>
                            </p:stCondLst>
                            <p:childTnLst>
                              <p:par>
                                <p:cTn id="739" nodeType="clickEffect" fill="hold" presetClass="entr" presetID="10">
                                  <p:stCondLst>
                                    <p:cond delay="0"/>
                                  </p:stCondLst>
                                  <p:childTnLst>
                                    <p:set>
                                      <p:cBhvr>
                                        <p:cTn id="740" dur="1" fill="hold">
                                          <p:stCondLst>
                                            <p:cond delay="0"/>
                                          </p:stCondLst>
                                        </p:cTn>
                                        <p:tgtEl>
                                          <p:spTgt spid="198">
                                            <p:txEl>
                                              <p:pRg st="9" end="9"/>
                                            </p:txEl>
                                          </p:spTgt>
                                        </p:tgtEl>
                                        <p:attrNameLst>
                                          <p:attrName>style.visibility</p:attrName>
                                        </p:attrNameLst>
                                      </p:cBhvr>
                                      <p:to>
                                        <p:strVal val="visible"/>
                                      </p:to>
                                    </p:set>
                                    <p:animEffect filter="fade" transition="in">
                                      <p:cBhvr additive="repl">
                                        <p:cTn id="741" dur="1000"/>
                                        <p:tgtEl>
                                          <p:spTgt spid="198">
                                            <p:txEl>
                                              <p:pRg st="9" end="9"/>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99" name="Google Shape;289;p31" descr=""/>
          <p:cNvPicPr/>
          <p:nvPr/>
        </p:nvPicPr>
        <p:blipFill>
          <a:blip r:embed="rId1"/>
          <a:stretch/>
        </p:blipFill>
        <p:spPr>
          <a:xfrm>
            <a:off x="228600" y="318600"/>
            <a:ext cx="8457840" cy="6400440"/>
          </a:xfrm>
          <a:prstGeom prst="rect">
            <a:avLst/>
          </a:prstGeom>
          <a:noFill/>
          <a:ln w="0">
            <a:noFill/>
          </a:ln>
        </p:spPr>
      </p:pic>
    </p:spTree>
  </p:cSld>
  <mc:AlternateContent>
    <mc:Choice Requires="p14">
      <p:transition spd="slow" p14:dur="2000"/>
    </mc:Choice>
    <mc:Fallback>
      <p:transition spd="slow"/>
    </mc:Fallback>
  </mc:AlternateContent>
</p:sld>
</file>

<file path=ppt/slides/slide3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0" name="PlaceHolder 1"/>
          <p:cNvSpPr>
            <a:spLocks noGrp="1"/>
          </p:cNvSpPr>
          <p:nvPr>
            <p:ph type="title"/>
          </p:nvPr>
        </p:nvSpPr>
        <p:spPr>
          <a:xfrm>
            <a:off x="457200" y="704160"/>
            <a:ext cx="8229240" cy="1142640"/>
          </a:xfrm>
          <a:prstGeom prst="rect">
            <a:avLst/>
          </a:prstGeom>
          <a:noFill/>
          <a:ln w="0">
            <a:noFill/>
          </a:ln>
        </p:spPr>
        <p:txBody>
          <a:bodyPr lIns="0" rIns="0" tIns="45720" bIns="0" anchor="b">
            <a:normAutofit/>
          </a:bodyPr>
          <a:p>
            <a:pPr indent="0">
              <a:lnSpc>
                <a:spcPct val="100000"/>
              </a:lnSpc>
              <a:buNone/>
              <a:tabLst>
                <a:tab algn="l" pos="0"/>
              </a:tabLst>
            </a:pPr>
            <a:r>
              <a:rPr b="0" lang="en-US" sz="5000" strike="noStrike" u="none">
                <a:solidFill>
                  <a:schemeClr val="dk2"/>
                </a:solidFill>
                <a:effectLst/>
                <a:uFillTx/>
                <a:latin typeface="Calibri"/>
                <a:ea typeface="Calibri"/>
              </a:rPr>
              <a:t>S3</a:t>
            </a:r>
            <a:endParaRPr b="0" lang="en-IN" sz="5000" strike="noStrike" u="none">
              <a:solidFill>
                <a:srgbClr val="000000"/>
              </a:solidFill>
              <a:effectLst/>
              <a:uFillTx/>
              <a:latin typeface="Arial"/>
            </a:endParaRPr>
          </a:p>
        </p:txBody>
      </p:sp>
      <p:sp>
        <p:nvSpPr>
          <p:cNvPr id="201" name="PlaceHolder 2"/>
          <p:cNvSpPr>
            <a:spLocks noGrp="1"/>
          </p:cNvSpPr>
          <p:nvPr>
            <p:ph/>
          </p:nvPr>
        </p:nvSpPr>
        <p:spPr>
          <a:xfrm>
            <a:off x="457200" y="1935360"/>
            <a:ext cx="8229240" cy="4388760"/>
          </a:xfrm>
          <a:prstGeom prst="rect">
            <a:avLst/>
          </a:prstGeom>
          <a:noFill/>
          <a:ln w="0">
            <a:noFill/>
          </a:ln>
        </p:spPr>
        <p:txBody>
          <a:bodyPr lIns="91440" rIns="91440" tIns="45720" bIns="45720" anchor="t">
            <a:normAutofit/>
          </a:bodyPr>
          <a:p>
            <a:pPr marL="274320" indent="-274320">
              <a:lnSpc>
                <a:spcPct val="100000"/>
              </a:lnSpc>
              <a:buClr>
                <a:srgbClr val="0bd0d9"/>
              </a:buClr>
              <a:buFont typeface="Noto Sans Symbols"/>
              <a:buChar char="⚫"/>
            </a:pPr>
            <a:r>
              <a:rPr b="0" lang="en-US" sz="2600" strike="noStrike" u="none">
                <a:solidFill>
                  <a:schemeClr val="dk1"/>
                </a:solidFill>
                <a:effectLst/>
                <a:uFillTx/>
                <a:latin typeface="Constantia"/>
                <a:ea typeface="Constantia"/>
              </a:rPr>
              <a:t>S3 stores random things (computer files) up to 5 terabytes in dimensions, each escorted by up to 2 kilobytes of metadata. </a:t>
            </a:r>
            <a:endParaRPr b="0" lang="en-IN" sz="2600" strike="noStrike" u="none">
              <a:solidFill>
                <a:srgbClr val="000000"/>
              </a:solidFill>
              <a:effectLst/>
              <a:uFillTx/>
              <a:latin typeface="Arial"/>
            </a:endParaRPr>
          </a:p>
          <a:p>
            <a:pPr marL="274320" indent="-274320">
              <a:lnSpc>
                <a:spcPct val="100000"/>
              </a:lnSpc>
              <a:spcBef>
                <a:spcPts val="519"/>
              </a:spcBef>
              <a:buClr>
                <a:srgbClr val="0bd0d9"/>
              </a:buClr>
              <a:buFont typeface="Noto Sans Symbols"/>
              <a:buChar char="⚫"/>
            </a:pPr>
            <a:r>
              <a:rPr b="0" lang="en-US" sz="2600" strike="noStrike" u="none">
                <a:solidFill>
                  <a:schemeClr val="dk1"/>
                </a:solidFill>
                <a:effectLst/>
                <a:uFillTx/>
                <a:latin typeface="Constantia"/>
                <a:ea typeface="Constantia"/>
              </a:rPr>
              <a:t>Objects are coordinated into buckets and recognized inside each bucket by an exclusive, user-assigned key. </a:t>
            </a:r>
            <a:endParaRPr b="0" lang="en-IN" sz="2600" strike="noStrike" u="none">
              <a:solidFill>
                <a:srgbClr val="000000"/>
              </a:solidFill>
              <a:effectLst/>
              <a:uFillTx/>
              <a:latin typeface="Arial"/>
            </a:endParaRPr>
          </a:p>
          <a:p>
            <a:pPr marL="274320" indent="-274320">
              <a:lnSpc>
                <a:spcPct val="100000"/>
              </a:lnSpc>
              <a:spcBef>
                <a:spcPts val="519"/>
              </a:spcBef>
              <a:buClr>
                <a:srgbClr val="0bd0d9"/>
              </a:buClr>
              <a:buFont typeface="Noto Sans Symbols"/>
              <a:buChar char="⚫"/>
            </a:pPr>
            <a:r>
              <a:rPr b="0" lang="en-US" sz="2600" strike="noStrike" u="none">
                <a:solidFill>
                  <a:schemeClr val="dk1"/>
                </a:solidFill>
                <a:effectLst/>
                <a:uFillTx/>
                <a:latin typeface="Constantia"/>
                <a:ea typeface="Constantia"/>
              </a:rPr>
              <a:t>Amazon Machine Images (AMIs) are changed in the Elastic Compute Cloud (EC2) that can be bundled to export to S3.</a:t>
            </a:r>
            <a:endParaRPr b="0" lang="en-IN" sz="26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3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2" name="PlaceHolder 1"/>
          <p:cNvSpPr>
            <a:spLocks noGrp="1"/>
          </p:cNvSpPr>
          <p:nvPr>
            <p:ph type="title"/>
          </p:nvPr>
        </p:nvSpPr>
        <p:spPr>
          <a:xfrm>
            <a:off x="457200" y="152280"/>
            <a:ext cx="8229240" cy="1142640"/>
          </a:xfrm>
          <a:prstGeom prst="rect">
            <a:avLst/>
          </a:prstGeom>
          <a:noFill/>
          <a:ln w="0">
            <a:noFill/>
          </a:ln>
        </p:spPr>
        <p:txBody>
          <a:bodyPr lIns="0" rIns="0" tIns="45720" bIns="0" anchor="b">
            <a:noAutofit/>
          </a:bodyPr>
          <a:p>
            <a:pPr indent="0">
              <a:lnSpc>
                <a:spcPct val="100000"/>
              </a:lnSpc>
              <a:buNone/>
              <a:tabLst>
                <a:tab algn="l" pos="0"/>
              </a:tabLst>
            </a:pPr>
            <a:r>
              <a:rPr b="0" lang="en-US" sz="4000" strike="noStrike" u="none">
                <a:solidFill>
                  <a:schemeClr val="dk2"/>
                </a:solidFill>
                <a:effectLst/>
                <a:uFillTx/>
                <a:latin typeface="Calibri"/>
                <a:ea typeface="Calibri"/>
              </a:rPr>
              <a:t>Amazon S3 is required for those who have the following issues:</a:t>
            </a:r>
            <a:endParaRPr b="0" lang="en-IN" sz="4000" strike="noStrike" u="none">
              <a:solidFill>
                <a:srgbClr val="000000"/>
              </a:solidFill>
              <a:effectLst/>
              <a:uFillTx/>
              <a:latin typeface="Arial"/>
            </a:endParaRPr>
          </a:p>
        </p:txBody>
      </p:sp>
      <p:sp>
        <p:nvSpPr>
          <p:cNvPr id="203" name="PlaceHolder 2"/>
          <p:cNvSpPr>
            <a:spLocks noGrp="1"/>
          </p:cNvSpPr>
          <p:nvPr>
            <p:ph/>
          </p:nvPr>
        </p:nvSpPr>
        <p:spPr>
          <a:xfrm>
            <a:off x="228600" y="1447920"/>
            <a:ext cx="8915040" cy="4876560"/>
          </a:xfrm>
          <a:prstGeom prst="rect">
            <a:avLst/>
          </a:prstGeom>
          <a:noFill/>
          <a:ln w="0">
            <a:noFill/>
          </a:ln>
        </p:spPr>
        <p:txBody>
          <a:bodyPr lIns="91440" rIns="91440" tIns="45720" bIns="45720" anchor="t">
            <a:normAutofit fontScale="85000" lnSpcReduction="9999"/>
          </a:bodyPr>
          <a:p>
            <a:pPr marL="274320" indent="-274320">
              <a:lnSpc>
                <a:spcPct val="100000"/>
              </a:lnSpc>
              <a:buClr>
                <a:srgbClr val="0bd0d9"/>
              </a:buClr>
              <a:buSzPct val="95000"/>
              <a:buFont typeface="Noto Sans Symbols"/>
              <a:buChar char="⚫"/>
            </a:pPr>
            <a:r>
              <a:rPr b="1" lang="en-US" sz="2600" strike="noStrike" u="none">
                <a:solidFill>
                  <a:schemeClr val="dk1"/>
                </a:solidFill>
                <a:effectLst/>
                <a:uFillTx/>
                <a:latin typeface="Constantia"/>
                <a:ea typeface="Constantia"/>
              </a:rPr>
              <a:t>Running out of bandwidths</a:t>
            </a:r>
            <a:r>
              <a:rPr b="0" lang="en-US" sz="2600" strike="noStrike" u="none">
                <a:solidFill>
                  <a:schemeClr val="dk1"/>
                </a:solidFill>
                <a:effectLst/>
                <a:uFillTx/>
                <a:latin typeface="Constantia"/>
                <a:ea typeface="Constantia"/>
              </a:rPr>
              <a:t>: Amazon S3 presents unlimited bandwidth and clients can be assisted with any amount of bandwidth the location needs. </a:t>
            </a:r>
            <a:endParaRPr b="0" lang="en-IN" sz="2600" strike="noStrike" u="none">
              <a:solidFill>
                <a:srgbClr val="000000"/>
              </a:solidFill>
              <a:effectLst/>
              <a:uFillTx/>
              <a:latin typeface="Arial"/>
            </a:endParaRPr>
          </a:p>
          <a:p>
            <a:pPr marL="274320" indent="-274320">
              <a:lnSpc>
                <a:spcPct val="100000"/>
              </a:lnSpc>
              <a:spcBef>
                <a:spcPts val="442"/>
              </a:spcBef>
              <a:buClr>
                <a:srgbClr val="0bd0d9"/>
              </a:buClr>
              <a:buSzPct val="95000"/>
              <a:buFont typeface="Noto Sans Symbols"/>
              <a:buChar char="⚫"/>
            </a:pPr>
            <a:r>
              <a:rPr b="1" lang="en-US" sz="2600" strike="noStrike" u="none">
                <a:solidFill>
                  <a:schemeClr val="dk1"/>
                </a:solidFill>
                <a:effectLst/>
                <a:uFillTx/>
                <a:latin typeface="Constantia"/>
                <a:ea typeface="Constantia"/>
              </a:rPr>
              <a:t>Better scalability</a:t>
            </a:r>
            <a:r>
              <a:rPr b="0" lang="en-US" sz="2600" strike="noStrike" u="none">
                <a:solidFill>
                  <a:schemeClr val="dk1"/>
                </a:solidFill>
                <a:effectLst/>
                <a:uFillTx/>
                <a:latin typeface="Constantia"/>
                <a:ea typeface="Constantia"/>
              </a:rPr>
              <a:t>: Amazon S3 utilizes cloud hosting and assisting is somewhat fast. Separating them away from the usual HTTP demand will decisively lessen the server burden and therefore assures better stability. </a:t>
            </a:r>
            <a:endParaRPr b="0" lang="en-IN" sz="2600" strike="noStrike" u="none">
              <a:solidFill>
                <a:srgbClr val="000000"/>
              </a:solidFill>
              <a:effectLst/>
              <a:uFillTx/>
              <a:latin typeface="Arial"/>
            </a:endParaRPr>
          </a:p>
          <a:p>
            <a:pPr marL="274320" indent="-274320">
              <a:lnSpc>
                <a:spcPct val="100000"/>
              </a:lnSpc>
              <a:spcBef>
                <a:spcPts val="442"/>
              </a:spcBef>
              <a:buClr>
                <a:srgbClr val="0bd0d9"/>
              </a:buClr>
              <a:buSzPct val="95000"/>
              <a:buFont typeface="Noto Sans Symbols"/>
              <a:buChar char="⚫"/>
            </a:pPr>
            <a:r>
              <a:rPr b="1" lang="en-US" sz="2600" strike="noStrike" u="none">
                <a:solidFill>
                  <a:schemeClr val="dk1"/>
                </a:solidFill>
                <a:effectLst/>
                <a:uFillTx/>
                <a:latin typeface="Constantia"/>
                <a:ea typeface="Constantia"/>
              </a:rPr>
              <a:t>Store documents online</a:t>
            </a:r>
            <a:r>
              <a:rPr b="0" lang="en-US" sz="2600" strike="noStrike" u="none">
                <a:solidFill>
                  <a:schemeClr val="dk1"/>
                </a:solidFill>
                <a:effectLst/>
                <a:uFillTx/>
                <a:latin typeface="Constantia"/>
                <a:ea typeface="Constantia"/>
              </a:rPr>
              <a:t>: Instead of endorsing up files in CDs/DVDs to save more computer hard disk space, another choice is to store them online. Users have the choice to hold documents with them in a personal account or make them publicly accessible. </a:t>
            </a:r>
            <a:endParaRPr b="0" lang="en-IN" sz="2600" strike="noStrike" u="none">
              <a:solidFill>
                <a:srgbClr val="000000"/>
              </a:solidFill>
              <a:effectLst/>
              <a:uFillTx/>
              <a:latin typeface="Arial"/>
            </a:endParaRPr>
          </a:p>
          <a:p>
            <a:pPr marL="274320" indent="-274320">
              <a:lnSpc>
                <a:spcPct val="100000"/>
              </a:lnSpc>
              <a:spcBef>
                <a:spcPts val="442"/>
              </a:spcBef>
              <a:buClr>
                <a:srgbClr val="0bd0d9"/>
              </a:buClr>
              <a:buSzPct val="95000"/>
              <a:buFont typeface="Noto Sans Symbols"/>
              <a:buChar char="⚫"/>
            </a:pPr>
            <a:r>
              <a:rPr b="1" lang="en-US" sz="2600" strike="noStrike" u="none">
                <a:solidFill>
                  <a:schemeClr val="dk1"/>
                </a:solidFill>
                <a:effectLst/>
                <a:uFillTx/>
                <a:latin typeface="Constantia"/>
                <a:ea typeface="Constantia"/>
              </a:rPr>
              <a:t>Easier documents retrieval and sharing</a:t>
            </a:r>
            <a:r>
              <a:rPr b="0" lang="en-US" sz="2600" strike="noStrike" u="none">
                <a:solidFill>
                  <a:schemeClr val="dk1"/>
                </a:solidFill>
                <a:effectLst/>
                <a:uFillTx/>
                <a:latin typeface="Constantia"/>
                <a:ea typeface="Constantia"/>
              </a:rPr>
              <a:t>: If a document is online, the client can get access to it from any location as long as there is an internet connection. Amazon S3 furthermore permits one to communicate documents with other associates, purchasers and blog readers in a better way.</a:t>
            </a:r>
            <a:endParaRPr b="0" lang="en-IN" sz="26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timing>
    <p:tnLst>
      <p:par>
        <p:cTn id="742" dur="indefinite" restart="never" nodeType="tmRoot">
          <p:childTnLst>
            <p:seq>
              <p:cTn id="743" dur="indefinite" nodeType="mainSeq">
                <p:childTnLst>
                  <p:par>
                    <p:cTn id="744" fill="hold">
                      <p:stCondLst>
                        <p:cond delay="indefinite"/>
                      </p:stCondLst>
                      <p:childTnLst>
                        <p:par>
                          <p:cTn id="745" fill="hold">
                            <p:stCondLst>
                              <p:cond delay="0"/>
                            </p:stCondLst>
                            <p:childTnLst>
                              <p:par>
                                <p:cTn id="746" nodeType="clickEffect" fill="hold" presetClass="entr" presetID="10">
                                  <p:stCondLst>
                                    <p:cond delay="0"/>
                                  </p:stCondLst>
                                  <p:childTnLst>
                                    <p:set>
                                      <p:cBhvr>
                                        <p:cTn id="747" dur="1" fill="hold">
                                          <p:stCondLst>
                                            <p:cond delay="0"/>
                                          </p:stCondLst>
                                        </p:cTn>
                                        <p:tgtEl>
                                          <p:spTgt spid="203">
                                            <p:txEl>
                                              <p:pRg st="0" end="0"/>
                                            </p:txEl>
                                          </p:spTgt>
                                        </p:tgtEl>
                                        <p:attrNameLst>
                                          <p:attrName>style.visibility</p:attrName>
                                        </p:attrNameLst>
                                      </p:cBhvr>
                                      <p:to>
                                        <p:strVal val="visible"/>
                                      </p:to>
                                    </p:set>
                                    <p:animEffect filter="fade" transition="in">
                                      <p:cBhvr additive="repl">
                                        <p:cTn id="748" dur="1000"/>
                                        <p:tgtEl>
                                          <p:spTgt spid="203">
                                            <p:txEl>
                                              <p:pRg st="0" end="0"/>
                                            </p:txEl>
                                          </p:spTgt>
                                        </p:tgtEl>
                                      </p:cBhvr>
                                    </p:animEffect>
                                  </p:childTnLst>
                                </p:cTn>
                              </p:par>
                            </p:childTnLst>
                          </p:cTn>
                        </p:par>
                      </p:childTnLst>
                    </p:cTn>
                  </p:par>
                  <p:par>
                    <p:cTn id="749" fill="hold">
                      <p:stCondLst>
                        <p:cond delay="indefinite"/>
                      </p:stCondLst>
                      <p:childTnLst>
                        <p:par>
                          <p:cTn id="750" fill="hold">
                            <p:stCondLst>
                              <p:cond delay="0"/>
                            </p:stCondLst>
                            <p:childTnLst>
                              <p:par>
                                <p:cTn id="751" nodeType="clickEffect" fill="hold" presetClass="entr" presetID="10">
                                  <p:stCondLst>
                                    <p:cond delay="0"/>
                                  </p:stCondLst>
                                  <p:childTnLst>
                                    <p:set>
                                      <p:cBhvr>
                                        <p:cTn id="752" dur="1" fill="hold">
                                          <p:stCondLst>
                                            <p:cond delay="0"/>
                                          </p:stCondLst>
                                        </p:cTn>
                                        <p:tgtEl>
                                          <p:spTgt spid="203">
                                            <p:txEl>
                                              <p:pRg st="1" end="1"/>
                                            </p:txEl>
                                          </p:spTgt>
                                        </p:tgtEl>
                                        <p:attrNameLst>
                                          <p:attrName>style.visibility</p:attrName>
                                        </p:attrNameLst>
                                      </p:cBhvr>
                                      <p:to>
                                        <p:strVal val="visible"/>
                                      </p:to>
                                    </p:set>
                                    <p:animEffect filter="fade" transition="in">
                                      <p:cBhvr additive="repl">
                                        <p:cTn id="753" dur="1000"/>
                                        <p:tgtEl>
                                          <p:spTgt spid="203">
                                            <p:txEl>
                                              <p:pRg st="1" end="1"/>
                                            </p:txEl>
                                          </p:spTgt>
                                        </p:tgtEl>
                                      </p:cBhvr>
                                    </p:animEffect>
                                  </p:childTnLst>
                                </p:cTn>
                              </p:par>
                            </p:childTnLst>
                          </p:cTn>
                        </p:par>
                      </p:childTnLst>
                    </p:cTn>
                  </p:par>
                  <p:par>
                    <p:cTn id="754" fill="hold">
                      <p:stCondLst>
                        <p:cond delay="indefinite"/>
                      </p:stCondLst>
                      <p:childTnLst>
                        <p:par>
                          <p:cTn id="755" fill="hold">
                            <p:stCondLst>
                              <p:cond delay="0"/>
                            </p:stCondLst>
                            <p:childTnLst>
                              <p:par>
                                <p:cTn id="756" nodeType="clickEffect" fill="hold" presetClass="entr" presetID="10">
                                  <p:stCondLst>
                                    <p:cond delay="0"/>
                                  </p:stCondLst>
                                  <p:childTnLst>
                                    <p:set>
                                      <p:cBhvr>
                                        <p:cTn id="757" dur="1" fill="hold">
                                          <p:stCondLst>
                                            <p:cond delay="0"/>
                                          </p:stCondLst>
                                        </p:cTn>
                                        <p:tgtEl>
                                          <p:spTgt spid="203">
                                            <p:txEl>
                                              <p:pRg st="2" end="2"/>
                                            </p:txEl>
                                          </p:spTgt>
                                        </p:tgtEl>
                                        <p:attrNameLst>
                                          <p:attrName>style.visibility</p:attrName>
                                        </p:attrNameLst>
                                      </p:cBhvr>
                                      <p:to>
                                        <p:strVal val="visible"/>
                                      </p:to>
                                    </p:set>
                                    <p:animEffect filter="fade" transition="in">
                                      <p:cBhvr additive="repl">
                                        <p:cTn id="758" dur="1000"/>
                                        <p:tgtEl>
                                          <p:spTgt spid="203">
                                            <p:txEl>
                                              <p:pRg st="2" end="2"/>
                                            </p:txEl>
                                          </p:spTgt>
                                        </p:tgtEl>
                                      </p:cBhvr>
                                    </p:animEffect>
                                  </p:childTnLst>
                                </p:cTn>
                              </p:par>
                            </p:childTnLst>
                          </p:cTn>
                        </p:par>
                      </p:childTnLst>
                    </p:cTn>
                  </p:par>
                  <p:par>
                    <p:cTn id="759" fill="hold">
                      <p:stCondLst>
                        <p:cond delay="indefinite"/>
                      </p:stCondLst>
                      <p:childTnLst>
                        <p:par>
                          <p:cTn id="760" fill="hold">
                            <p:stCondLst>
                              <p:cond delay="0"/>
                            </p:stCondLst>
                            <p:childTnLst>
                              <p:par>
                                <p:cTn id="761" nodeType="clickEffect" fill="hold" presetClass="entr" presetID="10">
                                  <p:stCondLst>
                                    <p:cond delay="0"/>
                                  </p:stCondLst>
                                  <p:childTnLst>
                                    <p:set>
                                      <p:cBhvr>
                                        <p:cTn id="762" dur="1" fill="hold">
                                          <p:stCondLst>
                                            <p:cond delay="0"/>
                                          </p:stCondLst>
                                        </p:cTn>
                                        <p:tgtEl>
                                          <p:spTgt spid="203">
                                            <p:txEl>
                                              <p:pRg st="3" end="3"/>
                                            </p:txEl>
                                          </p:spTgt>
                                        </p:tgtEl>
                                        <p:attrNameLst>
                                          <p:attrName>style.visibility</p:attrName>
                                        </p:attrNameLst>
                                      </p:cBhvr>
                                      <p:to>
                                        <p:strVal val="visible"/>
                                      </p:to>
                                    </p:set>
                                    <p:animEffect filter="fade" transition="in">
                                      <p:cBhvr additive="repl">
                                        <p:cTn id="763" dur="1000"/>
                                        <p:tgtEl>
                                          <p:spTgt spid="203">
                                            <p:txEl>
                                              <p:pRg st="3" end="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4" name="PlaceHolder 1"/>
          <p:cNvSpPr>
            <a:spLocks noGrp="1"/>
          </p:cNvSpPr>
          <p:nvPr>
            <p:ph type="title"/>
          </p:nvPr>
        </p:nvSpPr>
        <p:spPr>
          <a:xfrm>
            <a:off x="457200" y="199080"/>
            <a:ext cx="8229240" cy="1142640"/>
          </a:xfrm>
          <a:prstGeom prst="rect">
            <a:avLst/>
          </a:prstGeom>
          <a:noFill/>
          <a:ln w="0">
            <a:noFill/>
          </a:ln>
        </p:spPr>
        <p:txBody>
          <a:bodyPr lIns="0" rIns="0" tIns="45720" bIns="0" anchor="b">
            <a:normAutofit/>
          </a:bodyPr>
          <a:p>
            <a:pPr indent="0">
              <a:lnSpc>
                <a:spcPct val="100000"/>
              </a:lnSpc>
              <a:buNone/>
              <a:tabLst>
                <a:tab algn="l" pos="0"/>
              </a:tabLst>
            </a:pPr>
            <a:r>
              <a:rPr b="0" lang="en-US" sz="5000" strike="noStrike" u="none">
                <a:solidFill>
                  <a:schemeClr val="dk2"/>
                </a:solidFill>
                <a:effectLst/>
                <a:uFillTx/>
                <a:latin typeface="Calibri"/>
                <a:ea typeface="Calibri"/>
              </a:rPr>
              <a:t>4.Amazon Database Services</a:t>
            </a:r>
            <a:endParaRPr b="0" lang="en-IN" sz="5000" strike="noStrike" u="none">
              <a:solidFill>
                <a:srgbClr val="000000"/>
              </a:solidFill>
              <a:effectLst/>
              <a:uFillTx/>
              <a:latin typeface="Arial"/>
            </a:endParaRPr>
          </a:p>
        </p:txBody>
      </p:sp>
      <p:sp>
        <p:nvSpPr>
          <p:cNvPr id="205" name="PlaceHolder 2"/>
          <p:cNvSpPr>
            <a:spLocks noGrp="1"/>
          </p:cNvSpPr>
          <p:nvPr>
            <p:ph/>
          </p:nvPr>
        </p:nvSpPr>
        <p:spPr>
          <a:xfrm>
            <a:off x="457200" y="1501200"/>
            <a:ext cx="8229240" cy="5076720"/>
          </a:xfrm>
          <a:prstGeom prst="rect">
            <a:avLst/>
          </a:prstGeom>
          <a:noFill/>
          <a:ln w="0">
            <a:noFill/>
          </a:ln>
        </p:spPr>
        <p:txBody>
          <a:bodyPr lIns="91440" rIns="91440" tIns="45720" bIns="45720" anchor="t">
            <a:normAutofit lnSpcReduction="9999"/>
          </a:bodyPr>
          <a:p>
            <a:pPr marL="274320" indent="-274320">
              <a:lnSpc>
                <a:spcPct val="100000"/>
              </a:lnSpc>
              <a:buClr>
                <a:srgbClr val="0bd0d9"/>
              </a:buClr>
              <a:buSzPct val="95000"/>
              <a:buFont typeface="Noto Sans Symbols"/>
              <a:buChar char="⚫"/>
            </a:pPr>
            <a:r>
              <a:rPr b="0" lang="en-US" sz="2600" strike="noStrike" u="none">
                <a:solidFill>
                  <a:schemeClr val="dk1"/>
                </a:solidFill>
                <a:effectLst/>
                <a:uFillTx/>
                <a:latin typeface="Constantia"/>
                <a:ea typeface="Constantia"/>
              </a:rPr>
              <a:t>a worldwide well-known web service</a:t>
            </a:r>
            <a:endParaRPr b="0" lang="en-IN" sz="2600" strike="noStrike" u="none">
              <a:solidFill>
                <a:srgbClr val="000000"/>
              </a:solidFill>
              <a:effectLst/>
              <a:uFillTx/>
              <a:latin typeface="Arial"/>
            </a:endParaRPr>
          </a:p>
          <a:p>
            <a:pPr marL="274320" indent="-274320">
              <a:lnSpc>
                <a:spcPct val="100000"/>
              </a:lnSpc>
              <a:spcBef>
                <a:spcPts val="482"/>
              </a:spcBef>
              <a:buClr>
                <a:srgbClr val="0bd0d9"/>
              </a:buClr>
              <a:buSzPct val="95000"/>
              <a:buFont typeface="Noto Sans Symbols"/>
              <a:buChar char="⚫"/>
            </a:pPr>
            <a:r>
              <a:rPr b="0" lang="en-US" sz="2600" strike="noStrike" u="none">
                <a:solidFill>
                  <a:schemeClr val="dk1"/>
                </a:solidFill>
                <a:effectLst/>
                <a:uFillTx/>
                <a:latin typeface="Constantia"/>
                <a:ea typeface="Constantia"/>
              </a:rPr>
              <a:t> It makes relational database to set up, function and scale in the cloud much simpler. </a:t>
            </a:r>
            <a:endParaRPr b="0" lang="en-IN" sz="2600" strike="noStrike" u="none">
              <a:solidFill>
                <a:srgbClr val="000000"/>
              </a:solidFill>
              <a:effectLst/>
              <a:uFillTx/>
              <a:latin typeface="Arial"/>
            </a:endParaRPr>
          </a:p>
          <a:p>
            <a:pPr marL="274320" indent="-274320">
              <a:lnSpc>
                <a:spcPct val="100000"/>
              </a:lnSpc>
              <a:spcBef>
                <a:spcPts val="482"/>
              </a:spcBef>
              <a:buClr>
                <a:srgbClr val="0bd0d9"/>
              </a:buClr>
              <a:buSzPct val="95000"/>
              <a:buFont typeface="Noto Sans Symbols"/>
              <a:buChar char="⚫"/>
            </a:pPr>
            <a:r>
              <a:rPr b="0" lang="en-US" sz="2600" strike="noStrike" u="none">
                <a:solidFill>
                  <a:schemeClr val="dk1"/>
                </a:solidFill>
                <a:effectLst/>
                <a:uFillTx/>
                <a:latin typeface="Constantia"/>
                <a:ea typeface="Constantia"/>
              </a:rPr>
              <a:t>It presents cost-efficient, resizable capability for multiple industry-standard relational databases and organizes widespread database management tasks.</a:t>
            </a:r>
            <a:endParaRPr b="0" lang="en-IN" sz="2600" strike="noStrike" u="none">
              <a:solidFill>
                <a:srgbClr val="000000"/>
              </a:solidFill>
              <a:effectLst/>
              <a:uFillTx/>
              <a:latin typeface="Arial"/>
            </a:endParaRPr>
          </a:p>
          <a:p>
            <a:pPr marL="274320" indent="-274320">
              <a:lnSpc>
                <a:spcPct val="100000"/>
              </a:lnSpc>
              <a:spcBef>
                <a:spcPts val="482"/>
              </a:spcBef>
              <a:buClr>
                <a:srgbClr val="0bd0d9"/>
              </a:buClr>
              <a:buSzPct val="95000"/>
              <a:buFont typeface="Noto Sans Symbols"/>
              <a:buChar char="⚫"/>
            </a:pPr>
            <a:r>
              <a:rPr b="0" lang="en-US" sz="2600" strike="noStrike" u="none">
                <a:solidFill>
                  <a:schemeClr val="dk1"/>
                </a:solidFill>
                <a:effectLst/>
                <a:uFillTx/>
                <a:latin typeface="Constantia"/>
                <a:ea typeface="Constantia"/>
              </a:rPr>
              <a:t>Amazon RDS guides the users to get access to the capabilities of a well-renowned MySQL or Oracle database server. </a:t>
            </a:r>
            <a:endParaRPr b="0" lang="en-IN" sz="2600" strike="noStrike" u="none">
              <a:solidFill>
                <a:srgbClr val="000000"/>
              </a:solidFill>
              <a:effectLst/>
              <a:uFillTx/>
              <a:latin typeface="Arial"/>
            </a:endParaRPr>
          </a:p>
          <a:p>
            <a:pPr marL="274320" indent="-274320">
              <a:lnSpc>
                <a:spcPct val="100000"/>
              </a:lnSpc>
              <a:spcBef>
                <a:spcPts val="482"/>
              </a:spcBef>
              <a:buClr>
                <a:srgbClr val="0bd0d9"/>
              </a:buClr>
              <a:buSzPct val="95000"/>
              <a:buFont typeface="Noto Sans Symbols"/>
              <a:buChar char="⚫"/>
            </a:pPr>
            <a:r>
              <a:rPr b="0" lang="en-US" sz="2600" strike="noStrike" u="none">
                <a:solidFill>
                  <a:schemeClr val="dk1"/>
                </a:solidFill>
                <a:effectLst/>
                <a:uFillTx/>
                <a:latin typeface="Constantia"/>
                <a:ea typeface="Constantia"/>
              </a:rPr>
              <a:t>Amazon RDS mechanically backs up the database and sustains the database programs that force the DB instance. </a:t>
            </a:r>
            <a:endParaRPr b="0" lang="en-IN" sz="2600" strike="noStrike" u="none">
              <a:solidFill>
                <a:srgbClr val="000000"/>
              </a:solidFill>
              <a:effectLst/>
              <a:uFillTx/>
              <a:latin typeface="Arial"/>
            </a:endParaRPr>
          </a:p>
          <a:p>
            <a:pPr marL="274320" indent="-274320">
              <a:lnSpc>
                <a:spcPct val="100000"/>
              </a:lnSpc>
              <a:spcBef>
                <a:spcPts val="482"/>
              </a:spcBef>
              <a:buClr>
                <a:srgbClr val="0bd0d9"/>
              </a:buClr>
              <a:buSzPct val="95000"/>
              <a:buFont typeface="Noto Sans Symbols"/>
              <a:buChar char="⚫"/>
            </a:pPr>
            <a:r>
              <a:rPr b="0" lang="en-US" sz="2600" strike="noStrike" u="none">
                <a:solidFill>
                  <a:schemeClr val="dk1"/>
                </a:solidFill>
                <a:effectLst/>
                <a:uFillTx/>
                <a:latin typeface="Constantia"/>
                <a:ea typeface="Constantia"/>
              </a:rPr>
              <a:t>Amazon RDS is flexible.</a:t>
            </a:r>
            <a:endParaRPr b="0" lang="en-IN" sz="26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timing>
    <p:tnLst>
      <p:par>
        <p:cTn id="764" dur="indefinite" restart="never" nodeType="tmRoot">
          <p:childTnLst>
            <p:seq>
              <p:cTn id="765" dur="indefinite" nodeType="mainSeq">
                <p:childTnLst>
                  <p:par>
                    <p:cTn id="766" fill="hold">
                      <p:stCondLst>
                        <p:cond delay="indefinite"/>
                      </p:stCondLst>
                      <p:childTnLst>
                        <p:par>
                          <p:cTn id="767" fill="hold">
                            <p:stCondLst>
                              <p:cond delay="0"/>
                            </p:stCondLst>
                            <p:childTnLst>
                              <p:par>
                                <p:cTn id="768" nodeType="clickEffect" fill="hold" presetClass="entr" presetID="42">
                                  <p:stCondLst>
                                    <p:cond delay="0"/>
                                  </p:stCondLst>
                                  <p:childTnLst>
                                    <p:set>
                                      <p:cBhvr>
                                        <p:cTn id="769" dur="1" fill="hold">
                                          <p:stCondLst>
                                            <p:cond delay="0"/>
                                          </p:stCondLst>
                                        </p:cTn>
                                        <p:tgtEl>
                                          <p:spTgt spid="205">
                                            <p:txEl>
                                              <p:pRg st="0" end="0"/>
                                            </p:txEl>
                                          </p:spTgt>
                                        </p:tgtEl>
                                        <p:attrNameLst>
                                          <p:attrName>style.visibility</p:attrName>
                                        </p:attrNameLst>
                                      </p:cBhvr>
                                      <p:to>
                                        <p:strVal val="visible"/>
                                      </p:to>
                                    </p:set>
                                    <p:animEffect filter="fade" transition="in">
                                      <p:cBhvr additive="repl">
                                        <p:cTn id="770" dur="1000"/>
                                        <p:tgtEl>
                                          <p:spTgt spid="205">
                                            <p:txEl>
                                              <p:pRg st="0" end="0"/>
                                            </p:txEl>
                                          </p:spTgt>
                                        </p:tgtEl>
                                      </p:cBhvr>
                                    </p:animEffect>
                                    <p:anim calcmode="lin" valueType="num">
                                      <p:cBhvr additive="repl">
                                        <p:cTn id="771" dur="1000" fill="hold"/>
                                        <p:tgtEl>
                                          <p:spTgt spid="205">
                                            <p:txEl>
                                              <p:pRg st="0" end="0"/>
                                            </p:txEl>
                                          </p:spTgt>
                                        </p:tgtEl>
                                        <p:attrNameLst>
                                          <p:attrName>ppt_x</p:attrName>
                                        </p:attrNameLst>
                                      </p:cBhvr>
                                      <p:tavLst>
                                        <p:tav tm="0">
                                          <p:val>
                                            <p:strVal val="#ppt_x"/>
                                          </p:val>
                                        </p:tav>
                                        <p:tav tm="100000">
                                          <p:val>
                                            <p:strVal val="#ppt_x"/>
                                          </p:val>
                                        </p:tav>
                                      </p:tavLst>
                                    </p:anim>
                                    <p:anim calcmode="lin" valueType="num">
                                      <p:cBhvr additive="repl">
                                        <p:cTn id="772" dur="1000" fill="hold"/>
                                        <p:tgtEl>
                                          <p:spTgt spid="20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773" fill="hold">
                      <p:stCondLst>
                        <p:cond delay="indefinite"/>
                      </p:stCondLst>
                      <p:childTnLst>
                        <p:par>
                          <p:cTn id="774" fill="hold">
                            <p:stCondLst>
                              <p:cond delay="0"/>
                            </p:stCondLst>
                            <p:childTnLst>
                              <p:par>
                                <p:cTn id="775" nodeType="clickEffect" fill="hold" presetClass="entr" presetID="42">
                                  <p:stCondLst>
                                    <p:cond delay="0"/>
                                  </p:stCondLst>
                                  <p:childTnLst>
                                    <p:set>
                                      <p:cBhvr>
                                        <p:cTn id="776" dur="1" fill="hold">
                                          <p:stCondLst>
                                            <p:cond delay="0"/>
                                          </p:stCondLst>
                                        </p:cTn>
                                        <p:tgtEl>
                                          <p:spTgt spid="205">
                                            <p:txEl>
                                              <p:pRg st="1" end="1"/>
                                            </p:txEl>
                                          </p:spTgt>
                                        </p:tgtEl>
                                        <p:attrNameLst>
                                          <p:attrName>style.visibility</p:attrName>
                                        </p:attrNameLst>
                                      </p:cBhvr>
                                      <p:to>
                                        <p:strVal val="visible"/>
                                      </p:to>
                                    </p:set>
                                    <p:animEffect filter="fade" transition="in">
                                      <p:cBhvr additive="repl">
                                        <p:cTn id="777" dur="1000"/>
                                        <p:tgtEl>
                                          <p:spTgt spid="205">
                                            <p:txEl>
                                              <p:pRg st="1" end="1"/>
                                            </p:txEl>
                                          </p:spTgt>
                                        </p:tgtEl>
                                      </p:cBhvr>
                                    </p:animEffect>
                                    <p:anim calcmode="lin" valueType="num">
                                      <p:cBhvr additive="repl">
                                        <p:cTn id="778" dur="1000" fill="hold"/>
                                        <p:tgtEl>
                                          <p:spTgt spid="205">
                                            <p:txEl>
                                              <p:pRg st="1" end="1"/>
                                            </p:txEl>
                                          </p:spTgt>
                                        </p:tgtEl>
                                        <p:attrNameLst>
                                          <p:attrName>ppt_x</p:attrName>
                                        </p:attrNameLst>
                                      </p:cBhvr>
                                      <p:tavLst>
                                        <p:tav tm="0">
                                          <p:val>
                                            <p:strVal val="#ppt_x"/>
                                          </p:val>
                                        </p:tav>
                                        <p:tav tm="100000">
                                          <p:val>
                                            <p:strVal val="#ppt_x"/>
                                          </p:val>
                                        </p:tav>
                                      </p:tavLst>
                                    </p:anim>
                                    <p:anim calcmode="lin" valueType="num">
                                      <p:cBhvr additive="repl">
                                        <p:cTn id="779" dur="1000" fill="hold"/>
                                        <p:tgtEl>
                                          <p:spTgt spid="20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780" fill="hold">
                      <p:stCondLst>
                        <p:cond delay="indefinite"/>
                      </p:stCondLst>
                      <p:childTnLst>
                        <p:par>
                          <p:cTn id="781" fill="hold">
                            <p:stCondLst>
                              <p:cond delay="0"/>
                            </p:stCondLst>
                            <p:childTnLst>
                              <p:par>
                                <p:cTn id="782" nodeType="clickEffect" fill="hold" presetClass="entr" presetID="42">
                                  <p:stCondLst>
                                    <p:cond delay="0"/>
                                  </p:stCondLst>
                                  <p:childTnLst>
                                    <p:set>
                                      <p:cBhvr>
                                        <p:cTn id="783" dur="1" fill="hold">
                                          <p:stCondLst>
                                            <p:cond delay="0"/>
                                          </p:stCondLst>
                                        </p:cTn>
                                        <p:tgtEl>
                                          <p:spTgt spid="205">
                                            <p:txEl>
                                              <p:pRg st="2" end="2"/>
                                            </p:txEl>
                                          </p:spTgt>
                                        </p:tgtEl>
                                        <p:attrNameLst>
                                          <p:attrName>style.visibility</p:attrName>
                                        </p:attrNameLst>
                                      </p:cBhvr>
                                      <p:to>
                                        <p:strVal val="visible"/>
                                      </p:to>
                                    </p:set>
                                    <p:animEffect filter="fade" transition="in">
                                      <p:cBhvr additive="repl">
                                        <p:cTn id="784" dur="1000"/>
                                        <p:tgtEl>
                                          <p:spTgt spid="205">
                                            <p:txEl>
                                              <p:pRg st="2" end="2"/>
                                            </p:txEl>
                                          </p:spTgt>
                                        </p:tgtEl>
                                      </p:cBhvr>
                                    </p:animEffect>
                                    <p:anim calcmode="lin" valueType="num">
                                      <p:cBhvr additive="repl">
                                        <p:cTn id="785" dur="1000" fill="hold"/>
                                        <p:tgtEl>
                                          <p:spTgt spid="205">
                                            <p:txEl>
                                              <p:pRg st="2" end="2"/>
                                            </p:txEl>
                                          </p:spTgt>
                                        </p:tgtEl>
                                        <p:attrNameLst>
                                          <p:attrName>ppt_x</p:attrName>
                                        </p:attrNameLst>
                                      </p:cBhvr>
                                      <p:tavLst>
                                        <p:tav tm="0">
                                          <p:val>
                                            <p:strVal val="#ppt_x"/>
                                          </p:val>
                                        </p:tav>
                                        <p:tav tm="100000">
                                          <p:val>
                                            <p:strVal val="#ppt_x"/>
                                          </p:val>
                                        </p:tav>
                                      </p:tavLst>
                                    </p:anim>
                                    <p:anim calcmode="lin" valueType="num">
                                      <p:cBhvr additive="repl">
                                        <p:cTn id="786" dur="1000" fill="hold"/>
                                        <p:tgtEl>
                                          <p:spTgt spid="20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787" fill="hold">
                      <p:stCondLst>
                        <p:cond delay="indefinite"/>
                      </p:stCondLst>
                      <p:childTnLst>
                        <p:par>
                          <p:cTn id="788" fill="hold">
                            <p:stCondLst>
                              <p:cond delay="0"/>
                            </p:stCondLst>
                            <p:childTnLst>
                              <p:par>
                                <p:cTn id="789" nodeType="clickEffect" fill="hold" presetClass="entr" presetID="42">
                                  <p:stCondLst>
                                    <p:cond delay="0"/>
                                  </p:stCondLst>
                                  <p:childTnLst>
                                    <p:set>
                                      <p:cBhvr>
                                        <p:cTn id="790" dur="1" fill="hold">
                                          <p:stCondLst>
                                            <p:cond delay="0"/>
                                          </p:stCondLst>
                                        </p:cTn>
                                        <p:tgtEl>
                                          <p:spTgt spid="205">
                                            <p:txEl>
                                              <p:pRg st="3" end="3"/>
                                            </p:txEl>
                                          </p:spTgt>
                                        </p:tgtEl>
                                        <p:attrNameLst>
                                          <p:attrName>style.visibility</p:attrName>
                                        </p:attrNameLst>
                                      </p:cBhvr>
                                      <p:to>
                                        <p:strVal val="visible"/>
                                      </p:to>
                                    </p:set>
                                    <p:animEffect filter="fade" transition="in">
                                      <p:cBhvr additive="repl">
                                        <p:cTn id="791" dur="1000"/>
                                        <p:tgtEl>
                                          <p:spTgt spid="205">
                                            <p:txEl>
                                              <p:pRg st="3" end="3"/>
                                            </p:txEl>
                                          </p:spTgt>
                                        </p:tgtEl>
                                      </p:cBhvr>
                                    </p:animEffect>
                                    <p:anim calcmode="lin" valueType="num">
                                      <p:cBhvr additive="repl">
                                        <p:cTn id="792" dur="1000" fill="hold"/>
                                        <p:tgtEl>
                                          <p:spTgt spid="205">
                                            <p:txEl>
                                              <p:pRg st="3" end="3"/>
                                            </p:txEl>
                                          </p:spTgt>
                                        </p:tgtEl>
                                        <p:attrNameLst>
                                          <p:attrName>ppt_x</p:attrName>
                                        </p:attrNameLst>
                                      </p:cBhvr>
                                      <p:tavLst>
                                        <p:tav tm="0">
                                          <p:val>
                                            <p:strVal val="#ppt_x"/>
                                          </p:val>
                                        </p:tav>
                                        <p:tav tm="100000">
                                          <p:val>
                                            <p:strVal val="#ppt_x"/>
                                          </p:val>
                                        </p:tav>
                                      </p:tavLst>
                                    </p:anim>
                                    <p:anim calcmode="lin" valueType="num">
                                      <p:cBhvr additive="repl">
                                        <p:cTn id="793" dur="1000" fill="hold"/>
                                        <p:tgtEl>
                                          <p:spTgt spid="20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794" fill="hold">
                      <p:stCondLst>
                        <p:cond delay="indefinite"/>
                      </p:stCondLst>
                      <p:childTnLst>
                        <p:par>
                          <p:cTn id="795" fill="hold">
                            <p:stCondLst>
                              <p:cond delay="0"/>
                            </p:stCondLst>
                            <p:childTnLst>
                              <p:par>
                                <p:cTn id="796" nodeType="clickEffect" fill="hold" presetClass="entr" presetID="42">
                                  <p:stCondLst>
                                    <p:cond delay="0"/>
                                  </p:stCondLst>
                                  <p:childTnLst>
                                    <p:set>
                                      <p:cBhvr>
                                        <p:cTn id="797" dur="1" fill="hold">
                                          <p:stCondLst>
                                            <p:cond delay="0"/>
                                          </p:stCondLst>
                                        </p:cTn>
                                        <p:tgtEl>
                                          <p:spTgt spid="205">
                                            <p:txEl>
                                              <p:pRg st="4" end="4"/>
                                            </p:txEl>
                                          </p:spTgt>
                                        </p:tgtEl>
                                        <p:attrNameLst>
                                          <p:attrName>style.visibility</p:attrName>
                                        </p:attrNameLst>
                                      </p:cBhvr>
                                      <p:to>
                                        <p:strVal val="visible"/>
                                      </p:to>
                                    </p:set>
                                    <p:animEffect filter="fade" transition="in">
                                      <p:cBhvr additive="repl">
                                        <p:cTn id="798" dur="1000"/>
                                        <p:tgtEl>
                                          <p:spTgt spid="205">
                                            <p:txEl>
                                              <p:pRg st="4" end="4"/>
                                            </p:txEl>
                                          </p:spTgt>
                                        </p:tgtEl>
                                      </p:cBhvr>
                                    </p:animEffect>
                                    <p:anim calcmode="lin" valueType="num">
                                      <p:cBhvr additive="repl">
                                        <p:cTn id="799" dur="1000" fill="hold"/>
                                        <p:tgtEl>
                                          <p:spTgt spid="205">
                                            <p:txEl>
                                              <p:pRg st="4" end="4"/>
                                            </p:txEl>
                                          </p:spTgt>
                                        </p:tgtEl>
                                        <p:attrNameLst>
                                          <p:attrName>ppt_x</p:attrName>
                                        </p:attrNameLst>
                                      </p:cBhvr>
                                      <p:tavLst>
                                        <p:tav tm="0">
                                          <p:val>
                                            <p:strVal val="#ppt_x"/>
                                          </p:val>
                                        </p:tav>
                                        <p:tav tm="100000">
                                          <p:val>
                                            <p:strVal val="#ppt_x"/>
                                          </p:val>
                                        </p:tav>
                                      </p:tavLst>
                                    </p:anim>
                                    <p:anim calcmode="lin" valueType="num">
                                      <p:cBhvr additive="repl">
                                        <p:cTn id="800" dur="1000" fill="hold"/>
                                        <p:tgtEl>
                                          <p:spTgt spid="20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801" fill="hold">
                      <p:stCondLst>
                        <p:cond delay="indefinite"/>
                      </p:stCondLst>
                      <p:childTnLst>
                        <p:par>
                          <p:cTn id="802" fill="hold">
                            <p:stCondLst>
                              <p:cond delay="0"/>
                            </p:stCondLst>
                            <p:childTnLst>
                              <p:par>
                                <p:cTn id="803" nodeType="clickEffect" fill="hold" presetClass="entr" presetID="42">
                                  <p:stCondLst>
                                    <p:cond delay="0"/>
                                  </p:stCondLst>
                                  <p:childTnLst>
                                    <p:set>
                                      <p:cBhvr>
                                        <p:cTn id="804" dur="1" fill="hold">
                                          <p:stCondLst>
                                            <p:cond delay="0"/>
                                          </p:stCondLst>
                                        </p:cTn>
                                        <p:tgtEl>
                                          <p:spTgt spid="205">
                                            <p:txEl>
                                              <p:pRg st="5" end="5"/>
                                            </p:txEl>
                                          </p:spTgt>
                                        </p:tgtEl>
                                        <p:attrNameLst>
                                          <p:attrName>style.visibility</p:attrName>
                                        </p:attrNameLst>
                                      </p:cBhvr>
                                      <p:to>
                                        <p:strVal val="visible"/>
                                      </p:to>
                                    </p:set>
                                    <p:animEffect filter="fade" transition="in">
                                      <p:cBhvr additive="repl">
                                        <p:cTn id="805" dur="1000"/>
                                        <p:tgtEl>
                                          <p:spTgt spid="205">
                                            <p:txEl>
                                              <p:pRg st="5" end="5"/>
                                            </p:txEl>
                                          </p:spTgt>
                                        </p:tgtEl>
                                      </p:cBhvr>
                                    </p:animEffect>
                                    <p:anim calcmode="lin" valueType="num">
                                      <p:cBhvr additive="repl">
                                        <p:cTn id="806" dur="1000" fill="hold"/>
                                        <p:tgtEl>
                                          <p:spTgt spid="205">
                                            <p:txEl>
                                              <p:pRg st="5" end="5"/>
                                            </p:txEl>
                                          </p:spTgt>
                                        </p:tgtEl>
                                        <p:attrNameLst>
                                          <p:attrName>ppt_x</p:attrName>
                                        </p:attrNameLst>
                                      </p:cBhvr>
                                      <p:tavLst>
                                        <p:tav tm="0">
                                          <p:val>
                                            <p:strVal val="#ppt_x"/>
                                          </p:val>
                                        </p:tav>
                                        <p:tav tm="100000">
                                          <p:val>
                                            <p:strVal val="#ppt_x"/>
                                          </p:val>
                                        </p:tav>
                                      </p:tavLst>
                                    </p:anim>
                                    <p:anim calcmode="lin" valueType="num">
                                      <p:cBhvr additive="repl">
                                        <p:cTn id="807" dur="1000" fill="hold"/>
                                        <p:tgtEl>
                                          <p:spTgt spid="205">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6" name="PlaceHolder 1"/>
          <p:cNvSpPr>
            <a:spLocks noGrp="1"/>
          </p:cNvSpPr>
          <p:nvPr>
            <p:ph type="title"/>
          </p:nvPr>
        </p:nvSpPr>
        <p:spPr>
          <a:xfrm>
            <a:off x="457200" y="380880"/>
            <a:ext cx="8229240" cy="591120"/>
          </a:xfrm>
          <a:prstGeom prst="rect">
            <a:avLst/>
          </a:prstGeom>
          <a:noFill/>
          <a:ln w="0">
            <a:noFill/>
          </a:ln>
        </p:spPr>
        <p:txBody>
          <a:bodyPr lIns="0" rIns="0" tIns="45720" bIns="0" anchor="b">
            <a:normAutofit fontScale="85000" lnSpcReduction="19999"/>
          </a:bodyPr>
          <a:p>
            <a:pPr indent="0">
              <a:lnSpc>
                <a:spcPct val="100000"/>
              </a:lnSpc>
              <a:buNone/>
              <a:tabLst>
                <a:tab algn="l" pos="0"/>
              </a:tabLst>
            </a:pPr>
            <a:r>
              <a:rPr b="0" lang="en-US" sz="5000" strike="noStrike" u="none">
                <a:solidFill>
                  <a:schemeClr val="dk2"/>
                </a:solidFill>
                <a:effectLst/>
                <a:uFillTx/>
                <a:latin typeface="Calibri"/>
                <a:ea typeface="Calibri"/>
              </a:rPr>
              <a:t>Advantages of Amazon RDS</a:t>
            </a:r>
            <a:endParaRPr b="0" lang="en-IN" sz="5000" strike="noStrike" u="none">
              <a:solidFill>
                <a:srgbClr val="000000"/>
              </a:solidFill>
              <a:effectLst/>
              <a:uFillTx/>
              <a:latin typeface="Arial"/>
            </a:endParaRPr>
          </a:p>
        </p:txBody>
      </p:sp>
      <p:sp>
        <p:nvSpPr>
          <p:cNvPr id="207" name="PlaceHolder 2"/>
          <p:cNvSpPr>
            <a:spLocks noGrp="1"/>
          </p:cNvSpPr>
          <p:nvPr>
            <p:ph/>
          </p:nvPr>
        </p:nvSpPr>
        <p:spPr>
          <a:xfrm>
            <a:off x="0" y="990720"/>
            <a:ext cx="9372240" cy="5866920"/>
          </a:xfrm>
          <a:prstGeom prst="rect">
            <a:avLst/>
          </a:prstGeom>
          <a:noFill/>
          <a:ln w="0">
            <a:noFill/>
          </a:ln>
        </p:spPr>
        <p:txBody>
          <a:bodyPr lIns="91440" rIns="91440" tIns="45720" bIns="45720" anchor="t">
            <a:noAutofit/>
          </a:bodyPr>
          <a:p>
            <a:pPr marL="274320" indent="-274320">
              <a:lnSpc>
                <a:spcPct val="100000"/>
              </a:lnSpc>
              <a:buClr>
                <a:srgbClr val="0bd0d9"/>
              </a:buClr>
              <a:buFont typeface="Noto Sans Symbols"/>
              <a:buChar char="⚫"/>
            </a:pPr>
            <a:r>
              <a:rPr b="1" lang="en-US" sz="1900" strike="noStrike" u="none">
                <a:solidFill>
                  <a:schemeClr val="dk1"/>
                </a:solidFill>
                <a:effectLst/>
                <a:uFillTx/>
                <a:latin typeface="Constantia"/>
                <a:ea typeface="Constantia"/>
              </a:rPr>
              <a:t>Accelerated deployment</a:t>
            </a:r>
            <a:r>
              <a:rPr b="0" lang="en-US" sz="1900" strike="noStrike" u="none">
                <a:solidFill>
                  <a:schemeClr val="dk1"/>
                </a:solidFill>
                <a:effectLst/>
                <a:uFillTx/>
                <a:latin typeface="Constantia"/>
                <a:ea typeface="Constantia"/>
              </a:rPr>
              <a:t>: decreases friction, when going from task development to deployment. </a:t>
            </a:r>
            <a:endParaRPr b="0" lang="en-IN" sz="1900" strike="noStrike" u="none">
              <a:solidFill>
                <a:srgbClr val="000000"/>
              </a:solidFill>
              <a:effectLst/>
              <a:uFillTx/>
              <a:latin typeface="Arial"/>
            </a:endParaRPr>
          </a:p>
          <a:p>
            <a:pPr marL="274320" indent="-274320">
              <a:lnSpc>
                <a:spcPct val="100000"/>
              </a:lnSpc>
              <a:spcBef>
                <a:spcPts val="380"/>
              </a:spcBef>
              <a:buClr>
                <a:srgbClr val="0bd0d9"/>
              </a:buClr>
              <a:buFont typeface="Noto Sans Symbols"/>
              <a:buChar char="⚫"/>
            </a:pPr>
            <a:r>
              <a:rPr b="0" lang="en-US" sz="1900" strike="noStrike" u="none">
                <a:solidFill>
                  <a:schemeClr val="dk1"/>
                </a:solidFill>
                <a:effectLst/>
                <a:uFillTx/>
                <a:latin typeface="Constantia"/>
                <a:ea typeface="Constantia"/>
              </a:rPr>
              <a:t>Can use direct </a:t>
            </a:r>
            <a:r>
              <a:rPr b="1" lang="en-US" sz="1900" strike="noStrike" u="none">
                <a:solidFill>
                  <a:schemeClr val="dk1"/>
                </a:solidFill>
                <a:effectLst/>
                <a:uFillTx/>
                <a:latin typeface="Constantia"/>
                <a:ea typeface="Constantia"/>
              </a:rPr>
              <a:t>API calls</a:t>
            </a:r>
            <a:r>
              <a:rPr b="0" lang="en-US" sz="1900" strike="noStrike" u="none">
                <a:solidFill>
                  <a:schemeClr val="dk1"/>
                </a:solidFill>
                <a:effectLst/>
                <a:uFillTx/>
                <a:latin typeface="Constantia"/>
                <a:ea typeface="Constantia"/>
              </a:rPr>
              <a:t> to get access to the capabilities of a production-ready relational database without being concerned about infrastructure provisioning or establishing and sustaining database software. </a:t>
            </a:r>
            <a:endParaRPr b="0" lang="en-IN" sz="1900" strike="noStrike" u="none">
              <a:solidFill>
                <a:srgbClr val="000000"/>
              </a:solidFill>
              <a:effectLst/>
              <a:uFillTx/>
              <a:latin typeface="Arial"/>
            </a:endParaRPr>
          </a:p>
          <a:p>
            <a:pPr marL="274320" indent="-274320">
              <a:lnSpc>
                <a:spcPct val="100000"/>
              </a:lnSpc>
              <a:spcBef>
                <a:spcPts val="380"/>
              </a:spcBef>
              <a:buClr>
                <a:srgbClr val="0bd0d9"/>
              </a:buClr>
              <a:buFont typeface="Noto Sans Symbols"/>
              <a:buChar char="⚫"/>
            </a:pPr>
            <a:r>
              <a:rPr b="1" lang="en-US" sz="1900" strike="noStrike" u="none">
                <a:solidFill>
                  <a:schemeClr val="dk1"/>
                </a:solidFill>
                <a:effectLst/>
                <a:uFillTx/>
                <a:latin typeface="Constantia"/>
                <a:ea typeface="Constantia"/>
              </a:rPr>
              <a:t>Managed</a:t>
            </a:r>
            <a:r>
              <a:rPr b="0" lang="en-US" sz="1900" strike="noStrike" u="none">
                <a:solidFill>
                  <a:schemeClr val="dk1"/>
                </a:solidFill>
                <a:effectLst/>
                <a:uFillTx/>
                <a:latin typeface="Constantia"/>
                <a:ea typeface="Constantia"/>
              </a:rPr>
              <a:t>: manages generic database administration tasks. </a:t>
            </a:r>
            <a:endParaRPr b="0" lang="en-IN" sz="1900" strike="noStrike" u="none">
              <a:solidFill>
                <a:srgbClr val="000000"/>
              </a:solidFill>
              <a:effectLst/>
              <a:uFillTx/>
              <a:latin typeface="Arial"/>
            </a:endParaRPr>
          </a:p>
          <a:p>
            <a:pPr marL="274320" indent="-274320">
              <a:lnSpc>
                <a:spcPct val="100000"/>
              </a:lnSpc>
              <a:spcBef>
                <a:spcPts val="380"/>
              </a:spcBef>
              <a:buClr>
                <a:srgbClr val="0bd0d9"/>
              </a:buClr>
              <a:buFont typeface="Noto Sans Symbols"/>
              <a:buChar char="⚫"/>
            </a:pPr>
            <a:r>
              <a:rPr b="1" lang="en-US" sz="1900" strike="noStrike" u="none">
                <a:solidFill>
                  <a:schemeClr val="dk1"/>
                </a:solidFill>
                <a:effectLst/>
                <a:uFillTx/>
                <a:latin typeface="Constantia"/>
                <a:ea typeface="Constantia"/>
              </a:rPr>
              <a:t>Compatible</a:t>
            </a:r>
            <a:r>
              <a:rPr b="0" lang="en-US" sz="1900" strike="noStrike" u="none">
                <a:solidFill>
                  <a:schemeClr val="dk1"/>
                </a:solidFill>
                <a:effectLst/>
                <a:uFillTx/>
                <a:latin typeface="Constantia"/>
                <a:ea typeface="Constantia"/>
              </a:rPr>
              <a:t>: One can easily get native access to a MySQL or Oracle database server with Amazon RDS. </a:t>
            </a:r>
            <a:endParaRPr b="0" lang="en-IN" sz="1900" strike="noStrike" u="none">
              <a:solidFill>
                <a:srgbClr val="000000"/>
              </a:solidFill>
              <a:effectLst/>
              <a:uFillTx/>
              <a:latin typeface="Arial"/>
            </a:endParaRPr>
          </a:p>
          <a:p>
            <a:pPr marL="274320" indent="-274320">
              <a:lnSpc>
                <a:spcPct val="100000"/>
              </a:lnSpc>
              <a:spcBef>
                <a:spcPts val="380"/>
              </a:spcBef>
              <a:buClr>
                <a:srgbClr val="0bd0d9"/>
              </a:buClr>
              <a:buFont typeface="Noto Sans Symbols"/>
              <a:buChar char="⚫"/>
            </a:pPr>
            <a:r>
              <a:rPr b="1" lang="en-US" sz="1900" strike="noStrike" u="none">
                <a:solidFill>
                  <a:schemeClr val="dk1"/>
                </a:solidFill>
                <a:effectLst/>
                <a:uFillTx/>
                <a:latin typeface="Constantia"/>
                <a:ea typeface="Constantia"/>
              </a:rPr>
              <a:t>Scalable</a:t>
            </a:r>
            <a:r>
              <a:rPr b="0" lang="en-US" sz="1900" strike="noStrike" u="none">
                <a:solidFill>
                  <a:schemeClr val="dk1"/>
                </a:solidFill>
                <a:effectLst/>
                <a:uFillTx/>
                <a:latin typeface="Constantia"/>
                <a:ea typeface="Constantia"/>
              </a:rPr>
              <a:t>: With a direct API call, clients can scale the compute and storage assets accessible to the database to meet enterprise desires and submission load. </a:t>
            </a:r>
            <a:endParaRPr b="0" lang="en-IN" sz="1900" strike="noStrike" u="none">
              <a:solidFill>
                <a:srgbClr val="000000"/>
              </a:solidFill>
              <a:effectLst/>
              <a:uFillTx/>
              <a:latin typeface="Arial"/>
            </a:endParaRPr>
          </a:p>
          <a:p>
            <a:pPr marL="274320" indent="-274320">
              <a:lnSpc>
                <a:spcPct val="100000"/>
              </a:lnSpc>
              <a:spcBef>
                <a:spcPts val="380"/>
              </a:spcBef>
              <a:buClr>
                <a:srgbClr val="0bd0d9"/>
              </a:buClr>
              <a:buFont typeface="Noto Sans Symbols"/>
              <a:buChar char="⚫"/>
            </a:pPr>
            <a:r>
              <a:rPr b="1" lang="en-US" sz="1900" strike="noStrike" u="none">
                <a:solidFill>
                  <a:schemeClr val="dk1"/>
                </a:solidFill>
                <a:effectLst/>
                <a:uFillTx/>
                <a:latin typeface="Constantia"/>
                <a:ea typeface="Constantia"/>
              </a:rPr>
              <a:t>Reliable</a:t>
            </a:r>
            <a:r>
              <a:rPr b="0" lang="en-US" sz="1900" strike="noStrike" u="none">
                <a:solidFill>
                  <a:schemeClr val="dk1"/>
                </a:solidFill>
                <a:effectLst/>
                <a:uFillTx/>
                <a:latin typeface="Constantia"/>
                <a:ea typeface="Constantia"/>
              </a:rPr>
              <a:t>: runs on the identical highly dependable infrastructure utilized by other AWS. Its automated backup service mechanically organizes the backup the database and lets us restore at any point. </a:t>
            </a:r>
            <a:endParaRPr b="0" lang="en-IN" sz="1900" strike="noStrike" u="none">
              <a:solidFill>
                <a:srgbClr val="000000"/>
              </a:solidFill>
              <a:effectLst/>
              <a:uFillTx/>
              <a:latin typeface="Arial"/>
            </a:endParaRPr>
          </a:p>
          <a:p>
            <a:pPr marL="274320" indent="-274320">
              <a:lnSpc>
                <a:spcPct val="100000"/>
              </a:lnSpc>
              <a:spcBef>
                <a:spcPts val="380"/>
              </a:spcBef>
              <a:buClr>
                <a:srgbClr val="0bd0d9"/>
              </a:buClr>
              <a:buFont typeface="Noto Sans Symbols"/>
              <a:buChar char="⚫"/>
            </a:pPr>
            <a:r>
              <a:rPr b="1" lang="en-US" sz="1900" strike="noStrike" u="none">
                <a:solidFill>
                  <a:schemeClr val="dk1"/>
                </a:solidFill>
                <a:effectLst/>
                <a:uFillTx/>
                <a:latin typeface="Constantia"/>
                <a:ea typeface="Constantia"/>
              </a:rPr>
              <a:t>Secure</a:t>
            </a:r>
            <a:r>
              <a:rPr b="0" lang="en-US" sz="1900" strike="noStrike" u="none">
                <a:solidFill>
                  <a:schemeClr val="dk1"/>
                </a:solidFill>
                <a:effectLst/>
                <a:uFillTx/>
                <a:latin typeface="Constantia"/>
                <a:ea typeface="Constantia"/>
              </a:rPr>
              <a:t>: presents World Wide Web service interfaces to configure   firewall backgrounds that command network get access to the database instances and    permits SSL (Secured Socket Layer) attachments to the DB Instances. </a:t>
            </a:r>
            <a:endParaRPr b="0" lang="en-IN" sz="1900" strike="noStrike" u="none">
              <a:solidFill>
                <a:srgbClr val="000000"/>
              </a:solidFill>
              <a:effectLst/>
              <a:uFillTx/>
              <a:latin typeface="Arial"/>
            </a:endParaRPr>
          </a:p>
          <a:p>
            <a:pPr marL="274320" indent="-274320">
              <a:lnSpc>
                <a:spcPct val="100000"/>
              </a:lnSpc>
              <a:spcBef>
                <a:spcPts val="380"/>
              </a:spcBef>
              <a:buClr>
                <a:srgbClr val="0bd0d9"/>
              </a:buClr>
              <a:buFont typeface="Noto Sans Symbols"/>
              <a:buChar char="⚫"/>
            </a:pPr>
            <a:r>
              <a:rPr b="1" lang="en-US" sz="1900" strike="noStrike" u="none">
                <a:solidFill>
                  <a:schemeClr val="dk1"/>
                </a:solidFill>
                <a:effectLst/>
                <a:uFillTx/>
                <a:latin typeface="Constantia"/>
                <a:ea typeface="Constantia"/>
              </a:rPr>
              <a:t>Inexpensive</a:t>
            </a:r>
            <a:r>
              <a:rPr b="0" lang="en-US" sz="1900" strike="noStrike" u="none">
                <a:solidFill>
                  <a:schemeClr val="dk1"/>
                </a:solidFill>
                <a:effectLst/>
                <a:uFillTx/>
                <a:latin typeface="Constantia"/>
                <a:ea typeface="Constantia"/>
              </a:rPr>
              <a:t>: In terms of deployment.</a:t>
            </a:r>
            <a:endParaRPr b="0" lang="en-IN" sz="19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timing>
    <p:tnLst>
      <p:par>
        <p:cTn id="808" dur="indefinite" restart="never" nodeType="tmRoot">
          <p:childTnLst>
            <p:seq>
              <p:cTn id="809" dur="indefinite" nodeType="mainSeq">
                <p:childTnLst>
                  <p:par>
                    <p:cTn id="810" fill="hold">
                      <p:stCondLst>
                        <p:cond delay="indefinite"/>
                      </p:stCondLst>
                      <p:childTnLst>
                        <p:par>
                          <p:cTn id="811" fill="hold">
                            <p:stCondLst>
                              <p:cond delay="0"/>
                            </p:stCondLst>
                            <p:childTnLst>
                              <p:par>
                                <p:cTn id="812" nodeType="clickEffect" fill="hold" presetClass="entr" presetID="42">
                                  <p:stCondLst>
                                    <p:cond delay="0"/>
                                  </p:stCondLst>
                                  <p:childTnLst>
                                    <p:set>
                                      <p:cBhvr>
                                        <p:cTn id="813" dur="1" fill="hold">
                                          <p:stCondLst>
                                            <p:cond delay="0"/>
                                          </p:stCondLst>
                                        </p:cTn>
                                        <p:tgtEl>
                                          <p:spTgt spid="207">
                                            <p:txEl>
                                              <p:pRg st="0" end="0"/>
                                            </p:txEl>
                                          </p:spTgt>
                                        </p:tgtEl>
                                        <p:attrNameLst>
                                          <p:attrName>style.visibility</p:attrName>
                                        </p:attrNameLst>
                                      </p:cBhvr>
                                      <p:to>
                                        <p:strVal val="visible"/>
                                      </p:to>
                                    </p:set>
                                    <p:animEffect filter="fade" transition="in">
                                      <p:cBhvr additive="repl">
                                        <p:cTn id="814" dur="1000"/>
                                        <p:tgtEl>
                                          <p:spTgt spid="207">
                                            <p:txEl>
                                              <p:pRg st="0" end="0"/>
                                            </p:txEl>
                                          </p:spTgt>
                                        </p:tgtEl>
                                      </p:cBhvr>
                                    </p:animEffect>
                                    <p:anim calcmode="lin" valueType="num">
                                      <p:cBhvr additive="repl">
                                        <p:cTn id="815" dur="1000" fill="hold"/>
                                        <p:tgtEl>
                                          <p:spTgt spid="207">
                                            <p:txEl>
                                              <p:pRg st="0" end="0"/>
                                            </p:txEl>
                                          </p:spTgt>
                                        </p:tgtEl>
                                        <p:attrNameLst>
                                          <p:attrName>ppt_x</p:attrName>
                                        </p:attrNameLst>
                                      </p:cBhvr>
                                      <p:tavLst>
                                        <p:tav tm="0">
                                          <p:val>
                                            <p:strVal val="#ppt_x"/>
                                          </p:val>
                                        </p:tav>
                                        <p:tav tm="100000">
                                          <p:val>
                                            <p:strVal val="#ppt_x"/>
                                          </p:val>
                                        </p:tav>
                                      </p:tavLst>
                                    </p:anim>
                                    <p:anim calcmode="lin" valueType="num">
                                      <p:cBhvr additive="repl">
                                        <p:cTn id="816" dur="1000" fill="hold"/>
                                        <p:tgtEl>
                                          <p:spTgt spid="20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817" fill="hold">
                      <p:stCondLst>
                        <p:cond delay="indefinite"/>
                      </p:stCondLst>
                      <p:childTnLst>
                        <p:par>
                          <p:cTn id="818" fill="hold">
                            <p:stCondLst>
                              <p:cond delay="0"/>
                            </p:stCondLst>
                            <p:childTnLst>
                              <p:par>
                                <p:cTn id="819" nodeType="clickEffect" fill="hold" presetClass="entr" presetID="42">
                                  <p:stCondLst>
                                    <p:cond delay="0"/>
                                  </p:stCondLst>
                                  <p:childTnLst>
                                    <p:set>
                                      <p:cBhvr>
                                        <p:cTn id="820" dur="1" fill="hold">
                                          <p:stCondLst>
                                            <p:cond delay="0"/>
                                          </p:stCondLst>
                                        </p:cTn>
                                        <p:tgtEl>
                                          <p:spTgt spid="207">
                                            <p:txEl>
                                              <p:pRg st="1" end="1"/>
                                            </p:txEl>
                                          </p:spTgt>
                                        </p:tgtEl>
                                        <p:attrNameLst>
                                          <p:attrName>style.visibility</p:attrName>
                                        </p:attrNameLst>
                                      </p:cBhvr>
                                      <p:to>
                                        <p:strVal val="visible"/>
                                      </p:to>
                                    </p:set>
                                    <p:animEffect filter="fade" transition="in">
                                      <p:cBhvr additive="repl">
                                        <p:cTn id="821" dur="1000"/>
                                        <p:tgtEl>
                                          <p:spTgt spid="207">
                                            <p:txEl>
                                              <p:pRg st="1" end="1"/>
                                            </p:txEl>
                                          </p:spTgt>
                                        </p:tgtEl>
                                      </p:cBhvr>
                                    </p:animEffect>
                                    <p:anim calcmode="lin" valueType="num">
                                      <p:cBhvr additive="repl">
                                        <p:cTn id="822" dur="1000" fill="hold"/>
                                        <p:tgtEl>
                                          <p:spTgt spid="207">
                                            <p:txEl>
                                              <p:pRg st="1" end="1"/>
                                            </p:txEl>
                                          </p:spTgt>
                                        </p:tgtEl>
                                        <p:attrNameLst>
                                          <p:attrName>ppt_x</p:attrName>
                                        </p:attrNameLst>
                                      </p:cBhvr>
                                      <p:tavLst>
                                        <p:tav tm="0">
                                          <p:val>
                                            <p:strVal val="#ppt_x"/>
                                          </p:val>
                                        </p:tav>
                                        <p:tav tm="100000">
                                          <p:val>
                                            <p:strVal val="#ppt_x"/>
                                          </p:val>
                                        </p:tav>
                                      </p:tavLst>
                                    </p:anim>
                                    <p:anim calcmode="lin" valueType="num">
                                      <p:cBhvr additive="repl">
                                        <p:cTn id="823" dur="1000" fill="hold"/>
                                        <p:tgtEl>
                                          <p:spTgt spid="20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824" fill="hold">
                      <p:stCondLst>
                        <p:cond delay="indefinite"/>
                      </p:stCondLst>
                      <p:childTnLst>
                        <p:par>
                          <p:cTn id="825" fill="hold">
                            <p:stCondLst>
                              <p:cond delay="0"/>
                            </p:stCondLst>
                            <p:childTnLst>
                              <p:par>
                                <p:cTn id="826" nodeType="clickEffect" fill="hold" presetClass="entr" presetID="42">
                                  <p:stCondLst>
                                    <p:cond delay="0"/>
                                  </p:stCondLst>
                                  <p:childTnLst>
                                    <p:set>
                                      <p:cBhvr>
                                        <p:cTn id="827" dur="1" fill="hold">
                                          <p:stCondLst>
                                            <p:cond delay="0"/>
                                          </p:stCondLst>
                                        </p:cTn>
                                        <p:tgtEl>
                                          <p:spTgt spid="207">
                                            <p:txEl>
                                              <p:pRg st="2" end="2"/>
                                            </p:txEl>
                                          </p:spTgt>
                                        </p:tgtEl>
                                        <p:attrNameLst>
                                          <p:attrName>style.visibility</p:attrName>
                                        </p:attrNameLst>
                                      </p:cBhvr>
                                      <p:to>
                                        <p:strVal val="visible"/>
                                      </p:to>
                                    </p:set>
                                    <p:animEffect filter="fade" transition="in">
                                      <p:cBhvr additive="repl">
                                        <p:cTn id="828" dur="1000"/>
                                        <p:tgtEl>
                                          <p:spTgt spid="207">
                                            <p:txEl>
                                              <p:pRg st="2" end="2"/>
                                            </p:txEl>
                                          </p:spTgt>
                                        </p:tgtEl>
                                      </p:cBhvr>
                                    </p:animEffect>
                                    <p:anim calcmode="lin" valueType="num">
                                      <p:cBhvr additive="repl">
                                        <p:cTn id="829" dur="1000" fill="hold"/>
                                        <p:tgtEl>
                                          <p:spTgt spid="207">
                                            <p:txEl>
                                              <p:pRg st="2" end="2"/>
                                            </p:txEl>
                                          </p:spTgt>
                                        </p:tgtEl>
                                        <p:attrNameLst>
                                          <p:attrName>ppt_x</p:attrName>
                                        </p:attrNameLst>
                                      </p:cBhvr>
                                      <p:tavLst>
                                        <p:tav tm="0">
                                          <p:val>
                                            <p:strVal val="#ppt_x"/>
                                          </p:val>
                                        </p:tav>
                                        <p:tav tm="100000">
                                          <p:val>
                                            <p:strVal val="#ppt_x"/>
                                          </p:val>
                                        </p:tav>
                                      </p:tavLst>
                                    </p:anim>
                                    <p:anim calcmode="lin" valueType="num">
                                      <p:cBhvr additive="repl">
                                        <p:cTn id="830" dur="1000" fill="hold"/>
                                        <p:tgtEl>
                                          <p:spTgt spid="20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831" fill="hold">
                      <p:stCondLst>
                        <p:cond delay="indefinite"/>
                      </p:stCondLst>
                      <p:childTnLst>
                        <p:par>
                          <p:cTn id="832" fill="hold">
                            <p:stCondLst>
                              <p:cond delay="0"/>
                            </p:stCondLst>
                            <p:childTnLst>
                              <p:par>
                                <p:cTn id="833" nodeType="clickEffect" fill="hold" presetClass="entr" presetID="42">
                                  <p:stCondLst>
                                    <p:cond delay="0"/>
                                  </p:stCondLst>
                                  <p:childTnLst>
                                    <p:set>
                                      <p:cBhvr>
                                        <p:cTn id="834" dur="1" fill="hold">
                                          <p:stCondLst>
                                            <p:cond delay="0"/>
                                          </p:stCondLst>
                                        </p:cTn>
                                        <p:tgtEl>
                                          <p:spTgt spid="207">
                                            <p:txEl>
                                              <p:pRg st="3" end="3"/>
                                            </p:txEl>
                                          </p:spTgt>
                                        </p:tgtEl>
                                        <p:attrNameLst>
                                          <p:attrName>style.visibility</p:attrName>
                                        </p:attrNameLst>
                                      </p:cBhvr>
                                      <p:to>
                                        <p:strVal val="visible"/>
                                      </p:to>
                                    </p:set>
                                    <p:animEffect filter="fade" transition="in">
                                      <p:cBhvr additive="repl">
                                        <p:cTn id="835" dur="1000"/>
                                        <p:tgtEl>
                                          <p:spTgt spid="207">
                                            <p:txEl>
                                              <p:pRg st="3" end="3"/>
                                            </p:txEl>
                                          </p:spTgt>
                                        </p:tgtEl>
                                      </p:cBhvr>
                                    </p:animEffect>
                                    <p:anim calcmode="lin" valueType="num">
                                      <p:cBhvr additive="repl">
                                        <p:cTn id="836" dur="1000" fill="hold"/>
                                        <p:tgtEl>
                                          <p:spTgt spid="207">
                                            <p:txEl>
                                              <p:pRg st="3" end="3"/>
                                            </p:txEl>
                                          </p:spTgt>
                                        </p:tgtEl>
                                        <p:attrNameLst>
                                          <p:attrName>ppt_x</p:attrName>
                                        </p:attrNameLst>
                                      </p:cBhvr>
                                      <p:tavLst>
                                        <p:tav tm="0">
                                          <p:val>
                                            <p:strVal val="#ppt_x"/>
                                          </p:val>
                                        </p:tav>
                                        <p:tav tm="100000">
                                          <p:val>
                                            <p:strVal val="#ppt_x"/>
                                          </p:val>
                                        </p:tav>
                                      </p:tavLst>
                                    </p:anim>
                                    <p:anim calcmode="lin" valueType="num">
                                      <p:cBhvr additive="repl">
                                        <p:cTn id="837" dur="1000" fill="hold"/>
                                        <p:tgtEl>
                                          <p:spTgt spid="207">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838" fill="hold">
                      <p:stCondLst>
                        <p:cond delay="indefinite"/>
                      </p:stCondLst>
                      <p:childTnLst>
                        <p:par>
                          <p:cTn id="839" fill="hold">
                            <p:stCondLst>
                              <p:cond delay="0"/>
                            </p:stCondLst>
                            <p:childTnLst>
                              <p:par>
                                <p:cTn id="840" nodeType="clickEffect" fill="hold" presetClass="entr" presetID="42">
                                  <p:stCondLst>
                                    <p:cond delay="0"/>
                                  </p:stCondLst>
                                  <p:childTnLst>
                                    <p:set>
                                      <p:cBhvr>
                                        <p:cTn id="841" dur="1" fill="hold">
                                          <p:stCondLst>
                                            <p:cond delay="0"/>
                                          </p:stCondLst>
                                        </p:cTn>
                                        <p:tgtEl>
                                          <p:spTgt spid="207">
                                            <p:txEl>
                                              <p:pRg st="4" end="4"/>
                                            </p:txEl>
                                          </p:spTgt>
                                        </p:tgtEl>
                                        <p:attrNameLst>
                                          <p:attrName>style.visibility</p:attrName>
                                        </p:attrNameLst>
                                      </p:cBhvr>
                                      <p:to>
                                        <p:strVal val="visible"/>
                                      </p:to>
                                    </p:set>
                                    <p:animEffect filter="fade" transition="in">
                                      <p:cBhvr additive="repl">
                                        <p:cTn id="842" dur="1000"/>
                                        <p:tgtEl>
                                          <p:spTgt spid="207">
                                            <p:txEl>
                                              <p:pRg st="4" end="4"/>
                                            </p:txEl>
                                          </p:spTgt>
                                        </p:tgtEl>
                                      </p:cBhvr>
                                    </p:animEffect>
                                    <p:anim calcmode="lin" valueType="num">
                                      <p:cBhvr additive="repl">
                                        <p:cTn id="843" dur="1000" fill="hold"/>
                                        <p:tgtEl>
                                          <p:spTgt spid="207">
                                            <p:txEl>
                                              <p:pRg st="4" end="4"/>
                                            </p:txEl>
                                          </p:spTgt>
                                        </p:tgtEl>
                                        <p:attrNameLst>
                                          <p:attrName>ppt_x</p:attrName>
                                        </p:attrNameLst>
                                      </p:cBhvr>
                                      <p:tavLst>
                                        <p:tav tm="0">
                                          <p:val>
                                            <p:strVal val="#ppt_x"/>
                                          </p:val>
                                        </p:tav>
                                        <p:tav tm="100000">
                                          <p:val>
                                            <p:strVal val="#ppt_x"/>
                                          </p:val>
                                        </p:tav>
                                      </p:tavLst>
                                    </p:anim>
                                    <p:anim calcmode="lin" valueType="num">
                                      <p:cBhvr additive="repl">
                                        <p:cTn id="844" dur="1000" fill="hold"/>
                                        <p:tgtEl>
                                          <p:spTgt spid="207">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845" fill="hold">
                      <p:stCondLst>
                        <p:cond delay="indefinite"/>
                      </p:stCondLst>
                      <p:childTnLst>
                        <p:par>
                          <p:cTn id="846" fill="hold">
                            <p:stCondLst>
                              <p:cond delay="0"/>
                            </p:stCondLst>
                            <p:childTnLst>
                              <p:par>
                                <p:cTn id="847" nodeType="clickEffect" fill="hold" presetClass="entr" presetID="42">
                                  <p:stCondLst>
                                    <p:cond delay="0"/>
                                  </p:stCondLst>
                                  <p:childTnLst>
                                    <p:set>
                                      <p:cBhvr>
                                        <p:cTn id="848" dur="1" fill="hold">
                                          <p:stCondLst>
                                            <p:cond delay="0"/>
                                          </p:stCondLst>
                                        </p:cTn>
                                        <p:tgtEl>
                                          <p:spTgt spid="207">
                                            <p:txEl>
                                              <p:pRg st="5" end="5"/>
                                            </p:txEl>
                                          </p:spTgt>
                                        </p:tgtEl>
                                        <p:attrNameLst>
                                          <p:attrName>style.visibility</p:attrName>
                                        </p:attrNameLst>
                                      </p:cBhvr>
                                      <p:to>
                                        <p:strVal val="visible"/>
                                      </p:to>
                                    </p:set>
                                    <p:animEffect filter="fade" transition="in">
                                      <p:cBhvr additive="repl">
                                        <p:cTn id="849" dur="1000"/>
                                        <p:tgtEl>
                                          <p:spTgt spid="207">
                                            <p:txEl>
                                              <p:pRg st="5" end="5"/>
                                            </p:txEl>
                                          </p:spTgt>
                                        </p:tgtEl>
                                      </p:cBhvr>
                                    </p:animEffect>
                                    <p:anim calcmode="lin" valueType="num">
                                      <p:cBhvr additive="repl">
                                        <p:cTn id="850" dur="1000" fill="hold"/>
                                        <p:tgtEl>
                                          <p:spTgt spid="207">
                                            <p:txEl>
                                              <p:pRg st="5" end="5"/>
                                            </p:txEl>
                                          </p:spTgt>
                                        </p:tgtEl>
                                        <p:attrNameLst>
                                          <p:attrName>ppt_x</p:attrName>
                                        </p:attrNameLst>
                                      </p:cBhvr>
                                      <p:tavLst>
                                        <p:tav tm="0">
                                          <p:val>
                                            <p:strVal val="#ppt_x"/>
                                          </p:val>
                                        </p:tav>
                                        <p:tav tm="100000">
                                          <p:val>
                                            <p:strVal val="#ppt_x"/>
                                          </p:val>
                                        </p:tav>
                                      </p:tavLst>
                                    </p:anim>
                                    <p:anim calcmode="lin" valueType="num">
                                      <p:cBhvr additive="repl">
                                        <p:cTn id="851" dur="1000" fill="hold"/>
                                        <p:tgtEl>
                                          <p:spTgt spid="207">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852" fill="hold">
                      <p:stCondLst>
                        <p:cond delay="indefinite"/>
                      </p:stCondLst>
                      <p:childTnLst>
                        <p:par>
                          <p:cTn id="853" fill="hold">
                            <p:stCondLst>
                              <p:cond delay="0"/>
                            </p:stCondLst>
                            <p:childTnLst>
                              <p:par>
                                <p:cTn id="854" nodeType="clickEffect" fill="hold" presetClass="entr" presetID="42">
                                  <p:stCondLst>
                                    <p:cond delay="0"/>
                                  </p:stCondLst>
                                  <p:childTnLst>
                                    <p:set>
                                      <p:cBhvr>
                                        <p:cTn id="855" dur="1" fill="hold">
                                          <p:stCondLst>
                                            <p:cond delay="0"/>
                                          </p:stCondLst>
                                        </p:cTn>
                                        <p:tgtEl>
                                          <p:spTgt spid="207">
                                            <p:txEl>
                                              <p:pRg st="6" end="6"/>
                                            </p:txEl>
                                          </p:spTgt>
                                        </p:tgtEl>
                                        <p:attrNameLst>
                                          <p:attrName>style.visibility</p:attrName>
                                        </p:attrNameLst>
                                      </p:cBhvr>
                                      <p:to>
                                        <p:strVal val="visible"/>
                                      </p:to>
                                    </p:set>
                                    <p:animEffect filter="fade" transition="in">
                                      <p:cBhvr additive="repl">
                                        <p:cTn id="856" dur="1000"/>
                                        <p:tgtEl>
                                          <p:spTgt spid="207">
                                            <p:txEl>
                                              <p:pRg st="6" end="6"/>
                                            </p:txEl>
                                          </p:spTgt>
                                        </p:tgtEl>
                                      </p:cBhvr>
                                    </p:animEffect>
                                    <p:anim calcmode="lin" valueType="num">
                                      <p:cBhvr additive="repl">
                                        <p:cTn id="857" dur="1000" fill="hold"/>
                                        <p:tgtEl>
                                          <p:spTgt spid="207">
                                            <p:txEl>
                                              <p:pRg st="6" end="6"/>
                                            </p:txEl>
                                          </p:spTgt>
                                        </p:tgtEl>
                                        <p:attrNameLst>
                                          <p:attrName>ppt_x</p:attrName>
                                        </p:attrNameLst>
                                      </p:cBhvr>
                                      <p:tavLst>
                                        <p:tav tm="0">
                                          <p:val>
                                            <p:strVal val="#ppt_x"/>
                                          </p:val>
                                        </p:tav>
                                        <p:tav tm="100000">
                                          <p:val>
                                            <p:strVal val="#ppt_x"/>
                                          </p:val>
                                        </p:tav>
                                      </p:tavLst>
                                    </p:anim>
                                    <p:anim calcmode="lin" valueType="num">
                                      <p:cBhvr additive="repl">
                                        <p:cTn id="858" dur="1000" fill="hold"/>
                                        <p:tgtEl>
                                          <p:spTgt spid="207">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859" fill="hold">
                      <p:stCondLst>
                        <p:cond delay="indefinite"/>
                      </p:stCondLst>
                      <p:childTnLst>
                        <p:par>
                          <p:cTn id="860" fill="hold">
                            <p:stCondLst>
                              <p:cond delay="0"/>
                            </p:stCondLst>
                            <p:childTnLst>
                              <p:par>
                                <p:cTn id="861" nodeType="clickEffect" fill="hold" presetClass="entr" presetID="42">
                                  <p:stCondLst>
                                    <p:cond delay="0"/>
                                  </p:stCondLst>
                                  <p:childTnLst>
                                    <p:set>
                                      <p:cBhvr>
                                        <p:cTn id="862" dur="1" fill="hold">
                                          <p:stCondLst>
                                            <p:cond delay="0"/>
                                          </p:stCondLst>
                                        </p:cTn>
                                        <p:tgtEl>
                                          <p:spTgt spid="207">
                                            <p:txEl>
                                              <p:pRg st="7" end="7"/>
                                            </p:txEl>
                                          </p:spTgt>
                                        </p:tgtEl>
                                        <p:attrNameLst>
                                          <p:attrName>style.visibility</p:attrName>
                                        </p:attrNameLst>
                                      </p:cBhvr>
                                      <p:to>
                                        <p:strVal val="visible"/>
                                      </p:to>
                                    </p:set>
                                    <p:animEffect filter="fade" transition="in">
                                      <p:cBhvr additive="repl">
                                        <p:cTn id="863" dur="1000"/>
                                        <p:tgtEl>
                                          <p:spTgt spid="207">
                                            <p:txEl>
                                              <p:pRg st="7" end="7"/>
                                            </p:txEl>
                                          </p:spTgt>
                                        </p:tgtEl>
                                      </p:cBhvr>
                                    </p:animEffect>
                                    <p:anim calcmode="lin" valueType="num">
                                      <p:cBhvr additive="repl">
                                        <p:cTn id="864" dur="1000" fill="hold"/>
                                        <p:tgtEl>
                                          <p:spTgt spid="207">
                                            <p:txEl>
                                              <p:pRg st="7" end="7"/>
                                            </p:txEl>
                                          </p:spTgt>
                                        </p:tgtEl>
                                        <p:attrNameLst>
                                          <p:attrName>ppt_x</p:attrName>
                                        </p:attrNameLst>
                                      </p:cBhvr>
                                      <p:tavLst>
                                        <p:tav tm="0">
                                          <p:val>
                                            <p:strVal val="#ppt_x"/>
                                          </p:val>
                                        </p:tav>
                                        <p:tav tm="100000">
                                          <p:val>
                                            <p:strVal val="#ppt_x"/>
                                          </p:val>
                                        </p:tav>
                                      </p:tavLst>
                                    </p:anim>
                                    <p:anim calcmode="lin" valueType="num">
                                      <p:cBhvr additive="repl">
                                        <p:cTn id="865" dur="1000" fill="hold"/>
                                        <p:tgtEl>
                                          <p:spTgt spid="207">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8" name="PlaceHolder 1"/>
          <p:cNvSpPr>
            <a:spLocks noGrp="1"/>
          </p:cNvSpPr>
          <p:nvPr>
            <p:ph type="title"/>
          </p:nvPr>
        </p:nvSpPr>
        <p:spPr>
          <a:xfrm>
            <a:off x="457200" y="704160"/>
            <a:ext cx="8229240" cy="514800"/>
          </a:xfrm>
          <a:prstGeom prst="rect">
            <a:avLst/>
          </a:prstGeom>
          <a:noFill/>
          <a:ln w="0">
            <a:noFill/>
          </a:ln>
        </p:spPr>
        <p:txBody>
          <a:bodyPr lIns="0" rIns="0" tIns="45720" bIns="0" anchor="b">
            <a:normAutofit fontScale="70000" lnSpcReduction="19999"/>
          </a:bodyPr>
          <a:p>
            <a:pPr indent="0">
              <a:lnSpc>
                <a:spcPct val="100000"/>
              </a:lnSpc>
              <a:buNone/>
              <a:tabLst>
                <a:tab algn="l" pos="0"/>
              </a:tabLst>
            </a:pPr>
            <a:r>
              <a:rPr b="0" lang="en-US" sz="5000" strike="noStrike" u="none">
                <a:solidFill>
                  <a:schemeClr val="dk2"/>
                </a:solidFill>
                <a:effectLst/>
                <a:uFillTx/>
                <a:latin typeface="Calibri"/>
                <a:ea typeface="Calibri"/>
              </a:rPr>
              <a:t>Amazon DynamoDB</a:t>
            </a:r>
            <a:endParaRPr b="0" lang="en-IN" sz="5000" strike="noStrike" u="none">
              <a:solidFill>
                <a:srgbClr val="000000"/>
              </a:solidFill>
              <a:effectLst/>
              <a:uFillTx/>
              <a:latin typeface="Arial"/>
            </a:endParaRPr>
          </a:p>
        </p:txBody>
      </p:sp>
      <p:sp>
        <p:nvSpPr>
          <p:cNvPr id="209" name="PlaceHolder 2"/>
          <p:cNvSpPr>
            <a:spLocks noGrp="1"/>
          </p:cNvSpPr>
          <p:nvPr>
            <p:ph/>
          </p:nvPr>
        </p:nvSpPr>
        <p:spPr>
          <a:xfrm>
            <a:off x="436320" y="1219320"/>
            <a:ext cx="8686440" cy="4388760"/>
          </a:xfrm>
          <a:prstGeom prst="rect">
            <a:avLst/>
          </a:prstGeom>
          <a:noFill/>
          <a:ln w="0">
            <a:noFill/>
          </a:ln>
        </p:spPr>
        <p:txBody>
          <a:bodyPr lIns="91440" rIns="91440" tIns="45720" bIns="45720" anchor="t">
            <a:normAutofit lnSpcReduction="9999"/>
          </a:bodyPr>
          <a:p>
            <a:pPr marL="274320" indent="-274320">
              <a:lnSpc>
                <a:spcPct val="100000"/>
              </a:lnSpc>
              <a:buClr>
                <a:srgbClr val="0bd0d9"/>
              </a:buClr>
              <a:buFont typeface="Noto Sans Symbols"/>
              <a:buChar char="⚫"/>
            </a:pPr>
            <a:r>
              <a:rPr b="0" lang="en-US" sz="2600" strike="noStrike" u="none">
                <a:solidFill>
                  <a:schemeClr val="dk1"/>
                </a:solidFill>
                <a:effectLst/>
                <a:uFillTx/>
                <a:latin typeface="Constantia"/>
                <a:ea typeface="Constantia"/>
              </a:rPr>
              <a:t>Established on the values of Dynamo, a originator of NoSQL. </a:t>
            </a:r>
            <a:endParaRPr b="0" lang="en-IN" sz="2600" strike="noStrike" u="none">
              <a:solidFill>
                <a:srgbClr val="000000"/>
              </a:solidFill>
              <a:effectLst/>
              <a:uFillTx/>
              <a:latin typeface="Arial"/>
            </a:endParaRPr>
          </a:p>
          <a:p>
            <a:pPr marL="274320" indent="-274320">
              <a:lnSpc>
                <a:spcPct val="100000"/>
              </a:lnSpc>
              <a:spcBef>
                <a:spcPts val="519"/>
              </a:spcBef>
              <a:buClr>
                <a:srgbClr val="0bd0d9"/>
              </a:buClr>
              <a:buFont typeface="Noto Sans Symbols"/>
              <a:buChar char="⚫"/>
            </a:pPr>
            <a:r>
              <a:rPr b="0" lang="en-US" sz="2600" strike="noStrike" u="none">
                <a:solidFill>
                  <a:schemeClr val="dk1"/>
                </a:solidFill>
                <a:effectLst/>
                <a:uFillTx/>
                <a:latin typeface="Constantia"/>
                <a:ea typeface="Constantia"/>
              </a:rPr>
              <a:t>Adds the influence of the cloud to the NoSQL database world. </a:t>
            </a:r>
            <a:endParaRPr b="0" lang="en-IN" sz="2600" strike="noStrike" u="none">
              <a:solidFill>
                <a:srgbClr val="000000"/>
              </a:solidFill>
              <a:effectLst/>
              <a:uFillTx/>
              <a:latin typeface="Arial"/>
            </a:endParaRPr>
          </a:p>
          <a:p>
            <a:pPr marL="274320" indent="-274320">
              <a:lnSpc>
                <a:spcPct val="100000"/>
              </a:lnSpc>
              <a:spcBef>
                <a:spcPts val="519"/>
              </a:spcBef>
              <a:buClr>
                <a:srgbClr val="0bd0d9"/>
              </a:buClr>
              <a:buFont typeface="Noto Sans Symbols"/>
              <a:buChar char="⚫"/>
            </a:pPr>
            <a:r>
              <a:rPr b="0" lang="en-US" sz="2600" strike="noStrike" u="none">
                <a:solidFill>
                  <a:schemeClr val="dk1"/>
                </a:solidFill>
                <a:effectLst/>
                <a:uFillTx/>
                <a:latin typeface="Constantia"/>
                <a:ea typeface="Constantia"/>
              </a:rPr>
              <a:t>It claims the client’s high availability, reliability and incremental scalability, with no restricts on dataset dimensions or demand throughput for a granted table. </a:t>
            </a:r>
            <a:endParaRPr b="0" lang="en-IN" sz="2600" strike="noStrike" u="none">
              <a:solidFill>
                <a:srgbClr val="000000"/>
              </a:solidFill>
              <a:effectLst/>
              <a:uFillTx/>
              <a:latin typeface="Arial"/>
            </a:endParaRPr>
          </a:p>
          <a:p>
            <a:pPr marL="274320" indent="-274320">
              <a:lnSpc>
                <a:spcPct val="100000"/>
              </a:lnSpc>
              <a:spcBef>
                <a:spcPts val="519"/>
              </a:spcBef>
              <a:buClr>
                <a:srgbClr val="0bd0d9"/>
              </a:buClr>
              <a:buFont typeface="Noto Sans Symbols"/>
              <a:buChar char="⚫"/>
            </a:pPr>
            <a:r>
              <a:rPr b="0" lang="en-US" sz="2600" strike="noStrike" u="none">
                <a:solidFill>
                  <a:schemeClr val="dk1"/>
                </a:solidFill>
                <a:effectLst/>
                <a:uFillTx/>
                <a:latin typeface="Constantia"/>
                <a:ea typeface="Constantia"/>
              </a:rPr>
              <a:t>Very fast</a:t>
            </a:r>
            <a:endParaRPr b="0" lang="en-IN" sz="2600" strike="noStrike" u="none">
              <a:solidFill>
                <a:srgbClr val="000000"/>
              </a:solidFill>
              <a:effectLst/>
              <a:uFillTx/>
              <a:latin typeface="Arial"/>
            </a:endParaRPr>
          </a:p>
          <a:p>
            <a:pPr marL="274320" indent="-274320">
              <a:lnSpc>
                <a:spcPct val="100000"/>
              </a:lnSpc>
              <a:spcBef>
                <a:spcPts val="519"/>
              </a:spcBef>
              <a:buClr>
                <a:srgbClr val="0bd0d9"/>
              </a:buClr>
              <a:buFont typeface="Noto Sans Symbols"/>
              <a:buChar char="⚫"/>
            </a:pPr>
            <a:r>
              <a:rPr b="0" lang="en-US" sz="2600" strike="noStrike" u="none">
                <a:solidFill>
                  <a:schemeClr val="dk1"/>
                </a:solidFill>
                <a:effectLst/>
                <a:uFillTx/>
                <a:latin typeface="Constantia"/>
                <a:ea typeface="Constantia"/>
              </a:rPr>
              <a:t>Runs on the newest in solid-state drive (SSD) expertise and integrates many other optimizations to commit reduced latency at any scale. </a:t>
            </a:r>
            <a:endParaRPr b="0" lang="en-IN" sz="26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timing>
    <p:tnLst>
      <p:par>
        <p:cTn id="866" dur="indefinite" restart="never" nodeType="tmRoot">
          <p:childTnLst>
            <p:seq>
              <p:cTn id="867" dur="indefinite" nodeType="mainSeq">
                <p:childTnLst>
                  <p:par>
                    <p:cTn id="868" fill="hold">
                      <p:stCondLst>
                        <p:cond delay="indefinite"/>
                      </p:stCondLst>
                      <p:childTnLst>
                        <p:par>
                          <p:cTn id="869" fill="hold">
                            <p:stCondLst>
                              <p:cond delay="0"/>
                            </p:stCondLst>
                            <p:childTnLst>
                              <p:par>
                                <p:cTn id="870" nodeType="clickEffect" fill="hold" presetClass="entr" presetID="42">
                                  <p:stCondLst>
                                    <p:cond delay="0"/>
                                  </p:stCondLst>
                                  <p:childTnLst>
                                    <p:set>
                                      <p:cBhvr>
                                        <p:cTn id="871" dur="1" fill="hold">
                                          <p:stCondLst>
                                            <p:cond delay="0"/>
                                          </p:stCondLst>
                                        </p:cTn>
                                        <p:tgtEl>
                                          <p:spTgt spid="209">
                                            <p:txEl>
                                              <p:pRg st="0" end="0"/>
                                            </p:txEl>
                                          </p:spTgt>
                                        </p:tgtEl>
                                        <p:attrNameLst>
                                          <p:attrName>style.visibility</p:attrName>
                                        </p:attrNameLst>
                                      </p:cBhvr>
                                      <p:to>
                                        <p:strVal val="visible"/>
                                      </p:to>
                                    </p:set>
                                    <p:animEffect filter="fade" transition="in">
                                      <p:cBhvr additive="repl">
                                        <p:cTn id="872" dur="1000"/>
                                        <p:tgtEl>
                                          <p:spTgt spid="209">
                                            <p:txEl>
                                              <p:pRg st="0" end="0"/>
                                            </p:txEl>
                                          </p:spTgt>
                                        </p:tgtEl>
                                      </p:cBhvr>
                                    </p:animEffect>
                                    <p:anim calcmode="lin" valueType="num">
                                      <p:cBhvr additive="repl">
                                        <p:cTn id="873" dur="1000" fill="hold"/>
                                        <p:tgtEl>
                                          <p:spTgt spid="209">
                                            <p:txEl>
                                              <p:pRg st="0" end="0"/>
                                            </p:txEl>
                                          </p:spTgt>
                                        </p:tgtEl>
                                        <p:attrNameLst>
                                          <p:attrName>ppt_x</p:attrName>
                                        </p:attrNameLst>
                                      </p:cBhvr>
                                      <p:tavLst>
                                        <p:tav tm="0">
                                          <p:val>
                                            <p:strVal val="#ppt_x"/>
                                          </p:val>
                                        </p:tav>
                                        <p:tav tm="100000">
                                          <p:val>
                                            <p:strVal val="#ppt_x"/>
                                          </p:val>
                                        </p:tav>
                                      </p:tavLst>
                                    </p:anim>
                                    <p:anim calcmode="lin" valueType="num">
                                      <p:cBhvr additive="repl">
                                        <p:cTn id="874" dur="1000" fill="hold"/>
                                        <p:tgtEl>
                                          <p:spTgt spid="20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875" fill="hold">
                      <p:stCondLst>
                        <p:cond delay="indefinite"/>
                      </p:stCondLst>
                      <p:childTnLst>
                        <p:par>
                          <p:cTn id="876" fill="hold">
                            <p:stCondLst>
                              <p:cond delay="0"/>
                            </p:stCondLst>
                            <p:childTnLst>
                              <p:par>
                                <p:cTn id="877" nodeType="clickEffect" fill="hold" presetClass="entr" presetID="42">
                                  <p:stCondLst>
                                    <p:cond delay="0"/>
                                  </p:stCondLst>
                                  <p:childTnLst>
                                    <p:set>
                                      <p:cBhvr>
                                        <p:cTn id="878" dur="1" fill="hold">
                                          <p:stCondLst>
                                            <p:cond delay="0"/>
                                          </p:stCondLst>
                                        </p:cTn>
                                        <p:tgtEl>
                                          <p:spTgt spid="209">
                                            <p:txEl>
                                              <p:pRg st="1" end="1"/>
                                            </p:txEl>
                                          </p:spTgt>
                                        </p:tgtEl>
                                        <p:attrNameLst>
                                          <p:attrName>style.visibility</p:attrName>
                                        </p:attrNameLst>
                                      </p:cBhvr>
                                      <p:to>
                                        <p:strVal val="visible"/>
                                      </p:to>
                                    </p:set>
                                    <p:animEffect filter="fade" transition="in">
                                      <p:cBhvr additive="repl">
                                        <p:cTn id="879" dur="1000"/>
                                        <p:tgtEl>
                                          <p:spTgt spid="209">
                                            <p:txEl>
                                              <p:pRg st="1" end="1"/>
                                            </p:txEl>
                                          </p:spTgt>
                                        </p:tgtEl>
                                      </p:cBhvr>
                                    </p:animEffect>
                                    <p:anim calcmode="lin" valueType="num">
                                      <p:cBhvr additive="repl">
                                        <p:cTn id="880" dur="1000" fill="hold"/>
                                        <p:tgtEl>
                                          <p:spTgt spid="209">
                                            <p:txEl>
                                              <p:pRg st="1" end="1"/>
                                            </p:txEl>
                                          </p:spTgt>
                                        </p:tgtEl>
                                        <p:attrNameLst>
                                          <p:attrName>ppt_x</p:attrName>
                                        </p:attrNameLst>
                                      </p:cBhvr>
                                      <p:tavLst>
                                        <p:tav tm="0">
                                          <p:val>
                                            <p:strVal val="#ppt_x"/>
                                          </p:val>
                                        </p:tav>
                                        <p:tav tm="100000">
                                          <p:val>
                                            <p:strVal val="#ppt_x"/>
                                          </p:val>
                                        </p:tav>
                                      </p:tavLst>
                                    </p:anim>
                                    <p:anim calcmode="lin" valueType="num">
                                      <p:cBhvr additive="repl">
                                        <p:cTn id="881" dur="1000" fill="hold"/>
                                        <p:tgtEl>
                                          <p:spTgt spid="209">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882" fill="hold">
                      <p:stCondLst>
                        <p:cond delay="indefinite"/>
                      </p:stCondLst>
                      <p:childTnLst>
                        <p:par>
                          <p:cTn id="883" fill="hold">
                            <p:stCondLst>
                              <p:cond delay="0"/>
                            </p:stCondLst>
                            <p:childTnLst>
                              <p:par>
                                <p:cTn id="884" nodeType="clickEffect" fill="hold" presetClass="entr" presetID="42">
                                  <p:stCondLst>
                                    <p:cond delay="0"/>
                                  </p:stCondLst>
                                  <p:childTnLst>
                                    <p:set>
                                      <p:cBhvr>
                                        <p:cTn id="885" dur="1" fill="hold">
                                          <p:stCondLst>
                                            <p:cond delay="0"/>
                                          </p:stCondLst>
                                        </p:cTn>
                                        <p:tgtEl>
                                          <p:spTgt spid="209">
                                            <p:txEl>
                                              <p:pRg st="2" end="2"/>
                                            </p:txEl>
                                          </p:spTgt>
                                        </p:tgtEl>
                                        <p:attrNameLst>
                                          <p:attrName>style.visibility</p:attrName>
                                        </p:attrNameLst>
                                      </p:cBhvr>
                                      <p:to>
                                        <p:strVal val="visible"/>
                                      </p:to>
                                    </p:set>
                                    <p:animEffect filter="fade" transition="in">
                                      <p:cBhvr additive="repl">
                                        <p:cTn id="886" dur="1000"/>
                                        <p:tgtEl>
                                          <p:spTgt spid="209">
                                            <p:txEl>
                                              <p:pRg st="2" end="2"/>
                                            </p:txEl>
                                          </p:spTgt>
                                        </p:tgtEl>
                                      </p:cBhvr>
                                    </p:animEffect>
                                    <p:anim calcmode="lin" valueType="num">
                                      <p:cBhvr additive="repl">
                                        <p:cTn id="887" dur="1000" fill="hold"/>
                                        <p:tgtEl>
                                          <p:spTgt spid="209">
                                            <p:txEl>
                                              <p:pRg st="2" end="2"/>
                                            </p:txEl>
                                          </p:spTgt>
                                        </p:tgtEl>
                                        <p:attrNameLst>
                                          <p:attrName>ppt_x</p:attrName>
                                        </p:attrNameLst>
                                      </p:cBhvr>
                                      <p:tavLst>
                                        <p:tav tm="0">
                                          <p:val>
                                            <p:strVal val="#ppt_x"/>
                                          </p:val>
                                        </p:tav>
                                        <p:tav tm="100000">
                                          <p:val>
                                            <p:strVal val="#ppt_x"/>
                                          </p:val>
                                        </p:tav>
                                      </p:tavLst>
                                    </p:anim>
                                    <p:anim calcmode="lin" valueType="num">
                                      <p:cBhvr additive="repl">
                                        <p:cTn id="888" dur="1000" fill="hold"/>
                                        <p:tgtEl>
                                          <p:spTgt spid="209">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889" fill="hold">
                      <p:stCondLst>
                        <p:cond delay="indefinite"/>
                      </p:stCondLst>
                      <p:childTnLst>
                        <p:par>
                          <p:cTn id="890" fill="hold">
                            <p:stCondLst>
                              <p:cond delay="0"/>
                            </p:stCondLst>
                            <p:childTnLst>
                              <p:par>
                                <p:cTn id="891" nodeType="clickEffect" fill="hold" presetClass="entr" presetID="42">
                                  <p:stCondLst>
                                    <p:cond delay="0"/>
                                  </p:stCondLst>
                                  <p:childTnLst>
                                    <p:set>
                                      <p:cBhvr>
                                        <p:cTn id="892" dur="1" fill="hold">
                                          <p:stCondLst>
                                            <p:cond delay="0"/>
                                          </p:stCondLst>
                                        </p:cTn>
                                        <p:tgtEl>
                                          <p:spTgt spid="209">
                                            <p:txEl>
                                              <p:pRg st="3" end="3"/>
                                            </p:txEl>
                                          </p:spTgt>
                                        </p:tgtEl>
                                        <p:attrNameLst>
                                          <p:attrName>style.visibility</p:attrName>
                                        </p:attrNameLst>
                                      </p:cBhvr>
                                      <p:to>
                                        <p:strVal val="visible"/>
                                      </p:to>
                                    </p:set>
                                    <p:animEffect filter="fade" transition="in">
                                      <p:cBhvr additive="repl">
                                        <p:cTn id="893" dur="1000"/>
                                        <p:tgtEl>
                                          <p:spTgt spid="209">
                                            <p:txEl>
                                              <p:pRg st="3" end="3"/>
                                            </p:txEl>
                                          </p:spTgt>
                                        </p:tgtEl>
                                      </p:cBhvr>
                                    </p:animEffect>
                                    <p:anim calcmode="lin" valueType="num">
                                      <p:cBhvr additive="repl">
                                        <p:cTn id="894" dur="1000" fill="hold"/>
                                        <p:tgtEl>
                                          <p:spTgt spid="209">
                                            <p:txEl>
                                              <p:pRg st="3" end="3"/>
                                            </p:txEl>
                                          </p:spTgt>
                                        </p:tgtEl>
                                        <p:attrNameLst>
                                          <p:attrName>ppt_x</p:attrName>
                                        </p:attrNameLst>
                                      </p:cBhvr>
                                      <p:tavLst>
                                        <p:tav tm="0">
                                          <p:val>
                                            <p:strVal val="#ppt_x"/>
                                          </p:val>
                                        </p:tav>
                                        <p:tav tm="100000">
                                          <p:val>
                                            <p:strVal val="#ppt_x"/>
                                          </p:val>
                                        </p:tav>
                                      </p:tavLst>
                                    </p:anim>
                                    <p:anim calcmode="lin" valueType="num">
                                      <p:cBhvr additive="repl">
                                        <p:cTn id="895" dur="1000" fill="hold"/>
                                        <p:tgtEl>
                                          <p:spTgt spid="209">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896" fill="hold">
                      <p:stCondLst>
                        <p:cond delay="indefinite"/>
                      </p:stCondLst>
                      <p:childTnLst>
                        <p:par>
                          <p:cTn id="897" fill="hold">
                            <p:stCondLst>
                              <p:cond delay="0"/>
                            </p:stCondLst>
                            <p:childTnLst>
                              <p:par>
                                <p:cTn id="898" nodeType="clickEffect" fill="hold" presetClass="entr" presetID="42">
                                  <p:stCondLst>
                                    <p:cond delay="0"/>
                                  </p:stCondLst>
                                  <p:childTnLst>
                                    <p:set>
                                      <p:cBhvr>
                                        <p:cTn id="899" dur="1" fill="hold">
                                          <p:stCondLst>
                                            <p:cond delay="0"/>
                                          </p:stCondLst>
                                        </p:cTn>
                                        <p:tgtEl>
                                          <p:spTgt spid="209">
                                            <p:txEl>
                                              <p:pRg st="4" end="4"/>
                                            </p:txEl>
                                          </p:spTgt>
                                        </p:tgtEl>
                                        <p:attrNameLst>
                                          <p:attrName>style.visibility</p:attrName>
                                        </p:attrNameLst>
                                      </p:cBhvr>
                                      <p:to>
                                        <p:strVal val="visible"/>
                                      </p:to>
                                    </p:set>
                                    <p:animEffect filter="fade" transition="in">
                                      <p:cBhvr additive="repl">
                                        <p:cTn id="900" dur="1000"/>
                                        <p:tgtEl>
                                          <p:spTgt spid="209">
                                            <p:txEl>
                                              <p:pRg st="4" end="4"/>
                                            </p:txEl>
                                          </p:spTgt>
                                        </p:tgtEl>
                                      </p:cBhvr>
                                    </p:animEffect>
                                    <p:anim calcmode="lin" valueType="num">
                                      <p:cBhvr additive="repl">
                                        <p:cTn id="901" dur="1000" fill="hold"/>
                                        <p:tgtEl>
                                          <p:spTgt spid="209">
                                            <p:txEl>
                                              <p:pRg st="4" end="4"/>
                                            </p:txEl>
                                          </p:spTgt>
                                        </p:tgtEl>
                                        <p:attrNameLst>
                                          <p:attrName>ppt_x</p:attrName>
                                        </p:attrNameLst>
                                      </p:cBhvr>
                                      <p:tavLst>
                                        <p:tav tm="0">
                                          <p:val>
                                            <p:strVal val="#ppt_x"/>
                                          </p:val>
                                        </p:tav>
                                        <p:tav tm="100000">
                                          <p:val>
                                            <p:strVal val="#ppt_x"/>
                                          </p:val>
                                        </p:tav>
                                      </p:tavLst>
                                    </p:anim>
                                    <p:anim calcmode="lin" valueType="num">
                                      <p:cBhvr additive="repl">
                                        <p:cTn id="902" dur="1000" fill="hold"/>
                                        <p:tgtEl>
                                          <p:spTgt spid="209">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10" name="PlaceHolder 1"/>
          <p:cNvSpPr>
            <a:spLocks noGrp="1"/>
          </p:cNvSpPr>
          <p:nvPr>
            <p:ph type="title"/>
          </p:nvPr>
        </p:nvSpPr>
        <p:spPr>
          <a:xfrm>
            <a:off x="457200" y="704160"/>
            <a:ext cx="8229240" cy="1142640"/>
          </a:xfrm>
          <a:prstGeom prst="rect">
            <a:avLst/>
          </a:prstGeom>
          <a:noFill/>
          <a:ln w="0">
            <a:noFill/>
          </a:ln>
        </p:spPr>
        <p:txBody>
          <a:bodyPr lIns="0" rIns="0" tIns="45720" bIns="0" anchor="b">
            <a:normAutofit/>
          </a:bodyPr>
          <a:p>
            <a:pPr indent="0">
              <a:buNone/>
            </a:pPr>
            <a:endParaRPr b="0" lang="en-IN" sz="5000" strike="noStrike" u="none">
              <a:solidFill>
                <a:schemeClr val="dk2"/>
              </a:solidFill>
              <a:effectLst/>
              <a:uFillTx/>
              <a:latin typeface="Calibri"/>
              <a:ea typeface="Calibri"/>
            </a:endParaRPr>
          </a:p>
        </p:txBody>
      </p:sp>
      <p:sp>
        <p:nvSpPr>
          <p:cNvPr id="211" name="PlaceHolder 2"/>
          <p:cNvSpPr>
            <a:spLocks noGrp="1"/>
          </p:cNvSpPr>
          <p:nvPr>
            <p:ph/>
          </p:nvPr>
        </p:nvSpPr>
        <p:spPr>
          <a:xfrm>
            <a:off x="457200" y="1935360"/>
            <a:ext cx="8229240" cy="4388760"/>
          </a:xfrm>
          <a:prstGeom prst="rect">
            <a:avLst/>
          </a:prstGeom>
          <a:noFill/>
          <a:ln w="0">
            <a:noFill/>
          </a:ln>
        </p:spPr>
        <p:txBody>
          <a:bodyPr lIns="91440" rIns="91440" tIns="45720" bIns="45720" anchor="t">
            <a:normAutofit/>
          </a:bodyPr>
          <a:p>
            <a:pPr marL="274320" indent="-274320">
              <a:lnSpc>
                <a:spcPct val="100000"/>
              </a:lnSpc>
              <a:buClr>
                <a:srgbClr val="0bd0d9"/>
              </a:buClr>
              <a:buFont typeface="Noto Sans Symbols"/>
              <a:buChar char="⚫"/>
            </a:pPr>
            <a:r>
              <a:rPr b="0" lang="en-US" sz="2600" strike="noStrike" u="none">
                <a:solidFill>
                  <a:schemeClr val="dk1"/>
                </a:solidFill>
                <a:effectLst/>
                <a:uFillTx/>
                <a:latin typeface="Constantia"/>
                <a:ea typeface="Constantia"/>
              </a:rPr>
              <a:t>Amazon DynamoDB is a NoSQL database service that claims the benefits like: </a:t>
            </a:r>
            <a:endParaRPr b="0" lang="en-IN" sz="2600" strike="noStrike" u="none">
              <a:solidFill>
                <a:srgbClr val="000000"/>
              </a:solidFill>
              <a:effectLst/>
              <a:uFillTx/>
              <a:latin typeface="Arial"/>
            </a:endParaRPr>
          </a:p>
          <a:p>
            <a:pPr lvl="1" marL="640080" indent="-246960">
              <a:lnSpc>
                <a:spcPct val="100000"/>
              </a:lnSpc>
              <a:spcBef>
                <a:spcPts val="479"/>
              </a:spcBef>
              <a:buClr>
                <a:srgbClr val="0f6fc6"/>
              </a:buClr>
              <a:buFont typeface="Noto Sans Symbols"/>
              <a:buChar char="✓"/>
            </a:pPr>
            <a:r>
              <a:rPr b="0" lang="en-US" sz="2400" strike="noStrike" u="none">
                <a:solidFill>
                  <a:schemeClr val="dk1"/>
                </a:solidFill>
                <a:effectLst/>
                <a:uFillTx/>
                <a:latin typeface="Constantia"/>
                <a:ea typeface="Constantia"/>
              </a:rPr>
              <a:t>Managed </a:t>
            </a:r>
            <a:endParaRPr b="0" lang="en-IN" sz="2400" strike="noStrike" u="none">
              <a:solidFill>
                <a:srgbClr val="000000"/>
              </a:solidFill>
              <a:effectLst/>
              <a:uFillTx/>
              <a:latin typeface="Arial"/>
            </a:endParaRPr>
          </a:p>
          <a:p>
            <a:pPr lvl="1" marL="640080" indent="-246960">
              <a:lnSpc>
                <a:spcPct val="100000"/>
              </a:lnSpc>
              <a:spcBef>
                <a:spcPts val="479"/>
              </a:spcBef>
              <a:buClr>
                <a:srgbClr val="0f6fc6"/>
              </a:buClr>
              <a:buFont typeface="Noto Sans Symbols"/>
              <a:buChar char="✓"/>
            </a:pPr>
            <a:r>
              <a:rPr b="0" lang="en-US" sz="2400" strike="noStrike" u="none">
                <a:solidFill>
                  <a:schemeClr val="dk1"/>
                </a:solidFill>
                <a:effectLst/>
                <a:uFillTx/>
                <a:latin typeface="Constantia"/>
                <a:ea typeface="Constantia"/>
              </a:rPr>
              <a:t>Scalable </a:t>
            </a:r>
            <a:endParaRPr b="0" lang="en-IN" sz="2400" strike="noStrike" u="none">
              <a:solidFill>
                <a:srgbClr val="000000"/>
              </a:solidFill>
              <a:effectLst/>
              <a:uFillTx/>
              <a:latin typeface="Arial"/>
            </a:endParaRPr>
          </a:p>
          <a:p>
            <a:pPr lvl="1" marL="640080" indent="-246960">
              <a:lnSpc>
                <a:spcPct val="100000"/>
              </a:lnSpc>
              <a:spcBef>
                <a:spcPts val="479"/>
              </a:spcBef>
              <a:buClr>
                <a:srgbClr val="0f6fc6"/>
              </a:buClr>
              <a:buFont typeface="Noto Sans Symbols"/>
              <a:buChar char="✓"/>
            </a:pPr>
            <a:r>
              <a:rPr b="0" lang="en-US" sz="2400" strike="noStrike" u="none">
                <a:solidFill>
                  <a:schemeClr val="dk1"/>
                </a:solidFill>
                <a:effectLst/>
                <a:uFillTx/>
                <a:latin typeface="Constantia"/>
                <a:ea typeface="Constantia"/>
              </a:rPr>
              <a:t>Fast </a:t>
            </a:r>
            <a:endParaRPr b="0" lang="en-IN" sz="2400" strike="noStrike" u="none">
              <a:solidFill>
                <a:srgbClr val="000000"/>
              </a:solidFill>
              <a:effectLst/>
              <a:uFillTx/>
              <a:latin typeface="Arial"/>
            </a:endParaRPr>
          </a:p>
          <a:p>
            <a:pPr lvl="1" marL="640080" indent="-246960">
              <a:lnSpc>
                <a:spcPct val="100000"/>
              </a:lnSpc>
              <a:spcBef>
                <a:spcPts val="479"/>
              </a:spcBef>
              <a:buClr>
                <a:srgbClr val="0f6fc6"/>
              </a:buClr>
              <a:buFont typeface="Noto Sans Symbols"/>
              <a:buChar char="✓"/>
            </a:pPr>
            <a:r>
              <a:rPr b="0" lang="en-US" sz="2400" strike="noStrike" u="none">
                <a:solidFill>
                  <a:schemeClr val="dk1"/>
                </a:solidFill>
                <a:effectLst/>
                <a:uFillTx/>
                <a:latin typeface="Constantia"/>
                <a:ea typeface="Constantia"/>
              </a:rPr>
              <a:t>Durable </a:t>
            </a:r>
            <a:endParaRPr b="0" lang="en-IN" sz="2400" strike="noStrike" u="none">
              <a:solidFill>
                <a:srgbClr val="000000"/>
              </a:solidFill>
              <a:effectLst/>
              <a:uFillTx/>
              <a:latin typeface="Arial"/>
            </a:endParaRPr>
          </a:p>
          <a:p>
            <a:pPr lvl="1" marL="640080" indent="-246960">
              <a:lnSpc>
                <a:spcPct val="100000"/>
              </a:lnSpc>
              <a:spcBef>
                <a:spcPts val="479"/>
              </a:spcBef>
              <a:buClr>
                <a:srgbClr val="0f6fc6"/>
              </a:buClr>
              <a:buFont typeface="Noto Sans Symbols"/>
              <a:buChar char="✓"/>
            </a:pPr>
            <a:r>
              <a:rPr b="0" lang="en-US" sz="2400" strike="noStrike" u="none">
                <a:solidFill>
                  <a:schemeClr val="dk1"/>
                </a:solidFill>
                <a:effectLst/>
                <a:uFillTx/>
                <a:latin typeface="Constantia"/>
                <a:ea typeface="Constantia"/>
              </a:rPr>
              <a:t>Highly available </a:t>
            </a:r>
            <a:endParaRPr b="0" lang="en-IN" sz="2400" strike="noStrike" u="none">
              <a:solidFill>
                <a:srgbClr val="000000"/>
              </a:solidFill>
              <a:effectLst/>
              <a:uFillTx/>
              <a:latin typeface="Arial"/>
            </a:endParaRPr>
          </a:p>
          <a:p>
            <a:pPr lvl="1" marL="640080" indent="-246960">
              <a:lnSpc>
                <a:spcPct val="100000"/>
              </a:lnSpc>
              <a:spcBef>
                <a:spcPts val="479"/>
              </a:spcBef>
              <a:buClr>
                <a:srgbClr val="0f6fc6"/>
              </a:buClr>
              <a:buFont typeface="Noto Sans Symbols"/>
              <a:buChar char="✓"/>
            </a:pPr>
            <a:r>
              <a:rPr b="0" lang="en-US" sz="2400" strike="noStrike" u="none">
                <a:solidFill>
                  <a:schemeClr val="dk1"/>
                </a:solidFill>
                <a:effectLst/>
                <a:uFillTx/>
                <a:latin typeface="Constantia"/>
                <a:ea typeface="Constantia"/>
              </a:rPr>
              <a:t>Flexible</a:t>
            </a:r>
            <a:endParaRPr b="0" lang="en-IN" sz="2400" strike="noStrike" u="none">
              <a:solidFill>
                <a:srgbClr val="000000"/>
              </a:solidFill>
              <a:effectLst/>
              <a:uFillTx/>
              <a:latin typeface="Arial"/>
            </a:endParaRPr>
          </a:p>
          <a:p>
            <a:pPr marL="274320" indent="-117360">
              <a:lnSpc>
                <a:spcPct val="100000"/>
              </a:lnSpc>
              <a:spcBef>
                <a:spcPts val="519"/>
              </a:spcBef>
              <a:buNone/>
              <a:tabLst>
                <a:tab algn="l" pos="0"/>
              </a:tabLst>
            </a:pPr>
            <a:endParaRPr b="0" lang="en-IN" sz="26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3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12" name="PlaceHolder 1"/>
          <p:cNvSpPr>
            <a:spLocks noGrp="1"/>
          </p:cNvSpPr>
          <p:nvPr>
            <p:ph type="title"/>
          </p:nvPr>
        </p:nvSpPr>
        <p:spPr>
          <a:xfrm>
            <a:off x="457200" y="704160"/>
            <a:ext cx="8686440" cy="1734120"/>
          </a:xfrm>
          <a:prstGeom prst="rect">
            <a:avLst/>
          </a:prstGeom>
          <a:noFill/>
          <a:ln w="0">
            <a:noFill/>
          </a:ln>
        </p:spPr>
        <p:txBody>
          <a:bodyPr lIns="0" rIns="0" tIns="45720" bIns="0" anchor="b">
            <a:normAutofit fontScale="92500" lnSpcReduction="9999"/>
          </a:bodyPr>
          <a:p>
            <a:pPr indent="0">
              <a:lnSpc>
                <a:spcPct val="100000"/>
              </a:lnSpc>
              <a:buNone/>
              <a:tabLst>
                <a:tab algn="l" pos="0"/>
              </a:tabLst>
            </a:pPr>
            <a:r>
              <a:rPr b="0" lang="en-US" sz="6700" strike="noStrike" u="none">
                <a:solidFill>
                  <a:schemeClr val="dk2"/>
                </a:solidFill>
                <a:effectLst/>
                <a:uFillTx/>
                <a:latin typeface="Calibri"/>
                <a:ea typeface="Calibri"/>
              </a:rPr>
              <a:t>Points covered</a:t>
            </a:r>
            <a:br>
              <a:rPr sz="6700"/>
            </a:br>
            <a:r>
              <a:rPr b="0" lang="en-US" sz="5000" strike="noStrike" u="none">
                <a:solidFill>
                  <a:schemeClr val="dk2"/>
                </a:solidFill>
                <a:effectLst/>
                <a:uFillTx/>
                <a:latin typeface="Calibri"/>
                <a:ea typeface="Calibri"/>
              </a:rPr>
              <a:t>Part I : Amazon Web Services (AWS)</a:t>
            </a:r>
            <a:endParaRPr b="0" lang="en-IN" sz="5000" strike="noStrike" u="none">
              <a:solidFill>
                <a:srgbClr val="000000"/>
              </a:solidFill>
              <a:effectLst/>
              <a:uFillTx/>
              <a:latin typeface="Arial"/>
            </a:endParaRPr>
          </a:p>
        </p:txBody>
      </p:sp>
      <p:sp>
        <p:nvSpPr>
          <p:cNvPr id="213" name="PlaceHolder 2"/>
          <p:cNvSpPr>
            <a:spLocks noGrp="1"/>
          </p:cNvSpPr>
          <p:nvPr>
            <p:ph/>
          </p:nvPr>
        </p:nvSpPr>
        <p:spPr>
          <a:xfrm>
            <a:off x="457200" y="2666880"/>
            <a:ext cx="8229240" cy="3657240"/>
          </a:xfrm>
          <a:prstGeom prst="rect">
            <a:avLst/>
          </a:prstGeom>
          <a:noFill/>
          <a:ln w="0">
            <a:noFill/>
          </a:ln>
        </p:spPr>
        <p:txBody>
          <a:bodyPr lIns="91440" rIns="91440" tIns="45720" bIns="45720" anchor="t">
            <a:normAutofit/>
          </a:bodyPr>
          <a:p>
            <a:pPr marL="274320" indent="-274320">
              <a:lnSpc>
                <a:spcPct val="100000"/>
              </a:lnSpc>
              <a:buClr>
                <a:srgbClr val="0bd0d9"/>
              </a:buClr>
              <a:buFont typeface="Noto Sans Symbols"/>
              <a:buChar char="✓"/>
            </a:pPr>
            <a:r>
              <a:rPr b="0" lang="en-US" sz="2600" strike="noStrike" u="none">
                <a:solidFill>
                  <a:schemeClr val="dk1"/>
                </a:solidFill>
                <a:effectLst/>
                <a:uFillTx/>
                <a:latin typeface="Constantia"/>
                <a:ea typeface="Constantia"/>
              </a:rPr>
              <a:t>Amazon Web Services and Components</a:t>
            </a:r>
            <a:endParaRPr b="0" lang="en-IN" sz="2600" strike="noStrike" u="none">
              <a:solidFill>
                <a:srgbClr val="000000"/>
              </a:solidFill>
              <a:effectLst/>
              <a:uFillTx/>
              <a:latin typeface="Arial"/>
            </a:endParaRPr>
          </a:p>
          <a:p>
            <a:pPr marL="274320" indent="-274320">
              <a:lnSpc>
                <a:spcPct val="100000"/>
              </a:lnSpc>
              <a:spcBef>
                <a:spcPts val="519"/>
              </a:spcBef>
              <a:buClr>
                <a:srgbClr val="0bd0d9"/>
              </a:buClr>
              <a:buFont typeface="Noto Sans Symbols"/>
              <a:buChar char="✓"/>
            </a:pPr>
            <a:r>
              <a:rPr b="0" lang="en-US" sz="2600" strike="noStrike" u="none">
                <a:solidFill>
                  <a:schemeClr val="dk1"/>
                </a:solidFill>
                <a:effectLst/>
                <a:uFillTx/>
                <a:latin typeface="Constantia"/>
                <a:ea typeface="Constantia"/>
              </a:rPr>
              <a:t>Amazon Simple DB</a:t>
            </a:r>
            <a:endParaRPr b="0" lang="en-IN" sz="2600" strike="noStrike" u="none">
              <a:solidFill>
                <a:srgbClr val="000000"/>
              </a:solidFill>
              <a:effectLst/>
              <a:uFillTx/>
              <a:latin typeface="Arial"/>
            </a:endParaRPr>
          </a:p>
          <a:p>
            <a:pPr marL="274320" indent="-274320">
              <a:lnSpc>
                <a:spcPct val="100000"/>
              </a:lnSpc>
              <a:spcBef>
                <a:spcPts val="519"/>
              </a:spcBef>
              <a:buClr>
                <a:srgbClr val="0bd0d9"/>
              </a:buClr>
              <a:buFont typeface="Noto Sans Symbols"/>
              <a:buChar char="✓"/>
            </a:pPr>
            <a:r>
              <a:rPr b="0" lang="en-US" sz="2600" strike="noStrike" u="none">
                <a:solidFill>
                  <a:schemeClr val="dk1"/>
                </a:solidFill>
                <a:effectLst/>
                <a:uFillTx/>
                <a:latin typeface="Constantia"/>
                <a:ea typeface="Constantia"/>
              </a:rPr>
              <a:t>Elastic Cloud Computing (EC2)</a:t>
            </a:r>
            <a:endParaRPr b="0" lang="en-IN" sz="2600" strike="noStrike" u="none">
              <a:solidFill>
                <a:srgbClr val="000000"/>
              </a:solidFill>
              <a:effectLst/>
              <a:uFillTx/>
              <a:latin typeface="Arial"/>
            </a:endParaRPr>
          </a:p>
          <a:p>
            <a:pPr marL="274320" indent="-274320">
              <a:lnSpc>
                <a:spcPct val="100000"/>
              </a:lnSpc>
              <a:spcBef>
                <a:spcPts val="519"/>
              </a:spcBef>
              <a:buClr>
                <a:srgbClr val="0bd0d9"/>
              </a:buClr>
              <a:buFont typeface="Noto Sans Symbols"/>
              <a:buChar char="✓"/>
            </a:pPr>
            <a:r>
              <a:rPr b="0" lang="en-US" sz="2600" strike="noStrike" u="none">
                <a:solidFill>
                  <a:schemeClr val="dk1"/>
                </a:solidFill>
                <a:effectLst/>
                <a:uFillTx/>
                <a:latin typeface="Constantia"/>
                <a:ea typeface="Constantia"/>
              </a:rPr>
              <a:t> Amazon Storage System</a:t>
            </a:r>
            <a:endParaRPr b="0" lang="en-IN" sz="2600" strike="noStrike" u="none">
              <a:solidFill>
                <a:srgbClr val="000000"/>
              </a:solidFill>
              <a:effectLst/>
              <a:uFillTx/>
              <a:latin typeface="Arial"/>
            </a:endParaRPr>
          </a:p>
          <a:p>
            <a:pPr marL="274320" indent="-274320">
              <a:lnSpc>
                <a:spcPct val="100000"/>
              </a:lnSpc>
              <a:spcBef>
                <a:spcPts val="519"/>
              </a:spcBef>
              <a:buClr>
                <a:srgbClr val="0bd0d9"/>
              </a:buClr>
              <a:buFont typeface="Noto Sans Symbols"/>
              <a:buChar char="✓"/>
            </a:pPr>
            <a:r>
              <a:rPr b="0" lang="en-US" sz="2600" strike="noStrike" u="none">
                <a:solidFill>
                  <a:schemeClr val="dk1"/>
                </a:solidFill>
                <a:effectLst/>
                <a:uFillTx/>
                <a:latin typeface="Constantia"/>
                <a:ea typeface="Constantia"/>
              </a:rPr>
              <a:t>Amazon Database services (Dynamo DB)</a:t>
            </a:r>
            <a:endParaRPr b="0" lang="en-IN" sz="26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4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14" name="PlaceHolder 1"/>
          <p:cNvSpPr>
            <a:spLocks noGrp="1"/>
          </p:cNvSpPr>
          <p:nvPr>
            <p:ph type="title"/>
          </p:nvPr>
        </p:nvSpPr>
        <p:spPr>
          <a:xfrm>
            <a:off x="457200" y="704160"/>
            <a:ext cx="8686440" cy="1734120"/>
          </a:xfrm>
          <a:prstGeom prst="rect">
            <a:avLst/>
          </a:prstGeom>
          <a:noFill/>
          <a:ln w="0">
            <a:noFill/>
          </a:ln>
        </p:spPr>
        <p:txBody>
          <a:bodyPr lIns="0" rIns="0" tIns="45720" bIns="0" anchor="b">
            <a:normAutofit lnSpcReduction="9999"/>
          </a:bodyPr>
          <a:p>
            <a:pPr indent="0">
              <a:lnSpc>
                <a:spcPct val="100000"/>
              </a:lnSpc>
              <a:buNone/>
              <a:tabLst>
                <a:tab algn="l" pos="0"/>
              </a:tabLst>
            </a:pPr>
            <a:r>
              <a:rPr b="0" lang="en-US" sz="6700" strike="noStrike" u="none">
                <a:solidFill>
                  <a:schemeClr val="dk2"/>
                </a:solidFill>
                <a:effectLst/>
                <a:uFillTx/>
                <a:latin typeface="Calibri"/>
                <a:ea typeface="Calibri"/>
              </a:rPr>
              <a:t>Points to cover</a:t>
            </a:r>
            <a:br>
              <a:rPr sz="6700"/>
            </a:br>
            <a:r>
              <a:rPr b="0" lang="en-US" sz="5000" strike="noStrike" u="none">
                <a:solidFill>
                  <a:schemeClr val="dk2"/>
                </a:solidFill>
                <a:effectLst/>
                <a:uFillTx/>
                <a:latin typeface="Calibri"/>
                <a:ea typeface="Calibri"/>
              </a:rPr>
              <a:t>Part II : Microsoft Cloud Services</a:t>
            </a:r>
            <a:endParaRPr b="0" lang="en-IN" sz="5000" strike="noStrike" u="none">
              <a:solidFill>
                <a:srgbClr val="000000"/>
              </a:solidFill>
              <a:effectLst/>
              <a:uFillTx/>
              <a:latin typeface="Arial"/>
            </a:endParaRPr>
          </a:p>
        </p:txBody>
      </p:sp>
      <p:sp>
        <p:nvSpPr>
          <p:cNvPr id="215" name="PlaceHolder 2"/>
          <p:cNvSpPr>
            <a:spLocks noGrp="1"/>
          </p:cNvSpPr>
          <p:nvPr>
            <p:ph/>
          </p:nvPr>
        </p:nvSpPr>
        <p:spPr>
          <a:xfrm>
            <a:off x="457200" y="2666880"/>
            <a:ext cx="8229240" cy="3657240"/>
          </a:xfrm>
          <a:prstGeom prst="rect">
            <a:avLst/>
          </a:prstGeom>
          <a:noFill/>
          <a:ln w="0">
            <a:noFill/>
          </a:ln>
        </p:spPr>
        <p:txBody>
          <a:bodyPr lIns="91440" rIns="91440" tIns="45720" bIns="45720" anchor="t">
            <a:normAutofit/>
          </a:bodyPr>
          <a:p>
            <a:pPr marL="274320" indent="-274320">
              <a:lnSpc>
                <a:spcPct val="100000"/>
              </a:lnSpc>
              <a:buClr>
                <a:srgbClr val="0bd0d9"/>
              </a:buClr>
              <a:buFont typeface="Noto Sans Symbols"/>
              <a:buChar char="⚫"/>
            </a:pPr>
            <a:r>
              <a:rPr b="0" lang="en-US" sz="2600" strike="noStrike" u="none">
                <a:solidFill>
                  <a:schemeClr val="dk1"/>
                </a:solidFill>
                <a:effectLst/>
                <a:uFillTx/>
                <a:latin typeface="Constantia"/>
                <a:ea typeface="Constantia"/>
              </a:rPr>
              <a:t>Azure core concepts</a:t>
            </a:r>
            <a:endParaRPr b="0" lang="en-IN" sz="2600" strike="noStrike" u="none">
              <a:solidFill>
                <a:srgbClr val="000000"/>
              </a:solidFill>
              <a:effectLst/>
              <a:uFillTx/>
              <a:latin typeface="Arial"/>
            </a:endParaRPr>
          </a:p>
          <a:p>
            <a:pPr marL="274320" indent="-274320">
              <a:lnSpc>
                <a:spcPct val="100000"/>
              </a:lnSpc>
              <a:spcBef>
                <a:spcPts val="519"/>
              </a:spcBef>
              <a:buClr>
                <a:srgbClr val="0bd0d9"/>
              </a:buClr>
              <a:buFont typeface="Noto Sans Symbols"/>
              <a:buChar char="⚫"/>
            </a:pPr>
            <a:r>
              <a:rPr b="0" lang="en-US" sz="2600" strike="noStrike" u="none">
                <a:solidFill>
                  <a:schemeClr val="dk1"/>
                </a:solidFill>
                <a:effectLst/>
                <a:uFillTx/>
                <a:latin typeface="Constantia"/>
                <a:ea typeface="Constantia"/>
              </a:rPr>
              <a:t>SQL Azure</a:t>
            </a:r>
            <a:endParaRPr b="0" lang="en-IN" sz="2600" strike="noStrike" u="none">
              <a:solidFill>
                <a:srgbClr val="000000"/>
              </a:solidFill>
              <a:effectLst/>
              <a:uFillTx/>
              <a:latin typeface="Arial"/>
            </a:endParaRPr>
          </a:p>
          <a:p>
            <a:pPr marL="274320" indent="-274320">
              <a:lnSpc>
                <a:spcPct val="100000"/>
              </a:lnSpc>
              <a:spcBef>
                <a:spcPts val="519"/>
              </a:spcBef>
              <a:buClr>
                <a:srgbClr val="0bd0d9"/>
              </a:buClr>
              <a:buFont typeface="Noto Sans Symbols"/>
              <a:buChar char="⚫"/>
            </a:pPr>
            <a:r>
              <a:rPr b="0" lang="en-US" sz="2600" strike="noStrike" u="none">
                <a:solidFill>
                  <a:schemeClr val="dk1"/>
                </a:solidFill>
                <a:effectLst/>
                <a:uFillTx/>
                <a:latin typeface="Constantia"/>
                <a:ea typeface="Constantia"/>
              </a:rPr>
              <a:t>Windows Azure Platform Appliance</a:t>
            </a:r>
            <a:endParaRPr b="0" lang="en-IN" sz="26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4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16" name="PlaceHolder 1"/>
          <p:cNvSpPr>
            <a:spLocks noGrp="1"/>
          </p:cNvSpPr>
          <p:nvPr>
            <p:ph type="title"/>
          </p:nvPr>
        </p:nvSpPr>
        <p:spPr>
          <a:xfrm>
            <a:off x="457200" y="609480"/>
            <a:ext cx="8229240" cy="667080"/>
          </a:xfrm>
          <a:prstGeom prst="rect">
            <a:avLst/>
          </a:prstGeom>
          <a:noFill/>
          <a:ln w="0">
            <a:noFill/>
          </a:ln>
        </p:spPr>
        <p:txBody>
          <a:bodyPr lIns="0" rIns="0" tIns="45720" bIns="0" anchor="b">
            <a:normAutofit fontScale="92500" lnSpcReduction="19999"/>
          </a:bodyPr>
          <a:p>
            <a:pPr indent="0">
              <a:lnSpc>
                <a:spcPct val="100000"/>
              </a:lnSpc>
              <a:buNone/>
              <a:tabLst>
                <a:tab algn="l" pos="0"/>
              </a:tabLst>
            </a:pPr>
            <a:r>
              <a:rPr b="0" lang="en-US" sz="5000" strike="noStrike" u="none">
                <a:solidFill>
                  <a:schemeClr val="dk2"/>
                </a:solidFill>
                <a:effectLst/>
                <a:uFillTx/>
                <a:latin typeface="Calibri"/>
                <a:ea typeface="Calibri"/>
              </a:rPr>
              <a:t>Microsoft Azure</a:t>
            </a:r>
            <a:endParaRPr b="0" lang="en-IN" sz="5000" strike="noStrike" u="none">
              <a:solidFill>
                <a:srgbClr val="000000"/>
              </a:solidFill>
              <a:effectLst/>
              <a:uFillTx/>
              <a:latin typeface="Arial"/>
            </a:endParaRPr>
          </a:p>
        </p:txBody>
      </p:sp>
      <p:sp>
        <p:nvSpPr>
          <p:cNvPr id="217" name="PlaceHolder 2"/>
          <p:cNvSpPr>
            <a:spLocks noGrp="1"/>
          </p:cNvSpPr>
          <p:nvPr>
            <p:ph/>
          </p:nvPr>
        </p:nvSpPr>
        <p:spPr>
          <a:xfrm>
            <a:off x="457200" y="1371600"/>
            <a:ext cx="8686440" cy="4952520"/>
          </a:xfrm>
          <a:prstGeom prst="rect">
            <a:avLst/>
          </a:prstGeom>
          <a:noFill/>
          <a:ln w="0">
            <a:noFill/>
          </a:ln>
        </p:spPr>
        <p:txBody>
          <a:bodyPr lIns="91440" rIns="91440" tIns="45720" bIns="45720" anchor="t">
            <a:normAutofit/>
          </a:bodyPr>
          <a:p>
            <a:pPr marL="274320" indent="-274320">
              <a:lnSpc>
                <a:spcPct val="100000"/>
              </a:lnSpc>
              <a:buClr>
                <a:srgbClr val="0bd0d9"/>
              </a:buClr>
              <a:buFont typeface="Noto Sans Symbols"/>
              <a:buChar char="⚫"/>
            </a:pPr>
            <a:r>
              <a:rPr b="0" lang="en-US" sz="2400" strike="noStrike" u="none">
                <a:solidFill>
                  <a:schemeClr val="dk1"/>
                </a:solidFill>
                <a:effectLst/>
                <a:uFillTx/>
                <a:latin typeface="Constantia"/>
                <a:ea typeface="Constantia"/>
              </a:rPr>
              <a:t>A cloud operating system built on top of Microsoft datacenters’ infrastructure </a:t>
            </a:r>
            <a:endParaRPr b="0" lang="en-IN" sz="2400" strike="noStrike" u="none">
              <a:solidFill>
                <a:srgbClr val="000000"/>
              </a:solidFill>
              <a:effectLst/>
              <a:uFillTx/>
              <a:latin typeface="Arial"/>
            </a:endParaRPr>
          </a:p>
          <a:p>
            <a:pPr marL="274320" indent="-274320">
              <a:lnSpc>
                <a:spcPct val="100000"/>
              </a:lnSpc>
              <a:spcBef>
                <a:spcPts val="479"/>
              </a:spcBef>
              <a:buClr>
                <a:srgbClr val="0bd0d9"/>
              </a:buClr>
              <a:buFont typeface="Noto Sans Symbols"/>
              <a:buChar char="⚫"/>
            </a:pPr>
            <a:r>
              <a:rPr b="0" lang="en-US" sz="2400" strike="noStrike" u="none">
                <a:solidFill>
                  <a:schemeClr val="dk1"/>
                </a:solidFill>
                <a:effectLst/>
                <a:uFillTx/>
                <a:latin typeface="Constantia"/>
                <a:ea typeface="Constantia"/>
              </a:rPr>
              <a:t>Provides developers with a collection of services for building applications with cloud technology</a:t>
            </a:r>
            <a:endParaRPr b="0" lang="en-IN" sz="2400" strike="noStrike" u="none">
              <a:solidFill>
                <a:srgbClr val="000000"/>
              </a:solidFill>
              <a:effectLst/>
              <a:uFillTx/>
              <a:latin typeface="Arial"/>
            </a:endParaRPr>
          </a:p>
          <a:p>
            <a:pPr marL="274320" indent="-274320">
              <a:lnSpc>
                <a:spcPct val="100000"/>
              </a:lnSpc>
              <a:spcBef>
                <a:spcPts val="479"/>
              </a:spcBef>
              <a:buClr>
                <a:srgbClr val="0bd0d9"/>
              </a:buClr>
              <a:buFont typeface="Noto Sans Symbols"/>
              <a:buChar char="⚫"/>
            </a:pPr>
            <a:r>
              <a:rPr b="0" lang="en-US" sz="2400" strike="noStrike" u="none">
                <a:solidFill>
                  <a:schemeClr val="dk1"/>
                </a:solidFill>
                <a:effectLst/>
                <a:uFillTx/>
                <a:latin typeface="Constantia"/>
                <a:ea typeface="Constantia"/>
              </a:rPr>
              <a:t>Services range from compute, storage, and networking to application connectivity, access control, and business intelligence. </a:t>
            </a:r>
            <a:endParaRPr b="0" lang="en-IN" sz="2400" strike="noStrike" u="none">
              <a:solidFill>
                <a:srgbClr val="000000"/>
              </a:solidFill>
              <a:effectLst/>
              <a:uFillTx/>
              <a:latin typeface="Arial"/>
            </a:endParaRPr>
          </a:p>
          <a:p>
            <a:pPr marL="274320" indent="-274320">
              <a:lnSpc>
                <a:spcPct val="100000"/>
              </a:lnSpc>
              <a:spcBef>
                <a:spcPts val="479"/>
              </a:spcBef>
              <a:buClr>
                <a:srgbClr val="0bd0d9"/>
              </a:buClr>
              <a:buFont typeface="Noto Sans Symbols"/>
              <a:buChar char="⚫"/>
            </a:pPr>
            <a:r>
              <a:rPr b="0" lang="en-US" sz="2400" strike="noStrike" u="none">
                <a:solidFill>
                  <a:schemeClr val="dk1"/>
                </a:solidFill>
                <a:effectLst/>
                <a:uFillTx/>
                <a:latin typeface="Constantia"/>
                <a:ea typeface="Constantia"/>
              </a:rPr>
              <a:t>Any application that is built on the Microsoft technology can be scaled using the Azure platform, which integrates the scalability features into the common Microsoft technologies such as Microsoft Windows Server 2008, SQL Server, and ASP.NET.</a:t>
            </a:r>
            <a:endParaRPr b="0" lang="en-IN" sz="24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timing>
    <p:tnLst>
      <p:par>
        <p:cTn id="903" dur="indefinite" restart="never" nodeType="tmRoot">
          <p:childTnLst>
            <p:seq>
              <p:cTn id="904" dur="indefinite" nodeType="mainSeq">
                <p:childTnLst>
                  <p:par>
                    <p:cTn id="905" fill="hold">
                      <p:stCondLst>
                        <p:cond delay="indefinite"/>
                      </p:stCondLst>
                      <p:childTnLst>
                        <p:par>
                          <p:cTn id="906" fill="hold">
                            <p:stCondLst>
                              <p:cond delay="0"/>
                            </p:stCondLst>
                            <p:childTnLst>
                              <p:par>
                                <p:cTn id="907" nodeType="clickEffect" fill="hold" presetClass="entr" presetID="42">
                                  <p:stCondLst>
                                    <p:cond delay="0"/>
                                  </p:stCondLst>
                                  <p:childTnLst>
                                    <p:set>
                                      <p:cBhvr>
                                        <p:cTn id="908" dur="1" fill="hold">
                                          <p:stCondLst>
                                            <p:cond delay="0"/>
                                          </p:stCondLst>
                                        </p:cTn>
                                        <p:tgtEl>
                                          <p:spTgt spid="217">
                                            <p:txEl>
                                              <p:pRg st="0" end="0"/>
                                            </p:txEl>
                                          </p:spTgt>
                                        </p:tgtEl>
                                        <p:attrNameLst>
                                          <p:attrName>style.visibility</p:attrName>
                                        </p:attrNameLst>
                                      </p:cBhvr>
                                      <p:to>
                                        <p:strVal val="visible"/>
                                      </p:to>
                                    </p:set>
                                    <p:animEffect filter="fade" transition="in">
                                      <p:cBhvr additive="repl">
                                        <p:cTn id="909" dur="1000"/>
                                        <p:tgtEl>
                                          <p:spTgt spid="217">
                                            <p:txEl>
                                              <p:pRg st="0" end="0"/>
                                            </p:txEl>
                                          </p:spTgt>
                                        </p:tgtEl>
                                      </p:cBhvr>
                                    </p:animEffect>
                                    <p:anim calcmode="lin" valueType="num">
                                      <p:cBhvr additive="repl">
                                        <p:cTn id="910" dur="1000" fill="hold"/>
                                        <p:tgtEl>
                                          <p:spTgt spid="217">
                                            <p:txEl>
                                              <p:pRg st="0" end="0"/>
                                            </p:txEl>
                                          </p:spTgt>
                                        </p:tgtEl>
                                        <p:attrNameLst>
                                          <p:attrName>ppt_x</p:attrName>
                                        </p:attrNameLst>
                                      </p:cBhvr>
                                      <p:tavLst>
                                        <p:tav tm="0">
                                          <p:val>
                                            <p:strVal val="#ppt_x"/>
                                          </p:val>
                                        </p:tav>
                                        <p:tav tm="100000">
                                          <p:val>
                                            <p:strVal val="#ppt_x"/>
                                          </p:val>
                                        </p:tav>
                                      </p:tavLst>
                                    </p:anim>
                                    <p:anim calcmode="lin" valueType="num">
                                      <p:cBhvr additive="repl">
                                        <p:cTn id="911" dur="1000" fill="hold"/>
                                        <p:tgtEl>
                                          <p:spTgt spid="21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912" fill="hold">
                      <p:stCondLst>
                        <p:cond delay="indefinite"/>
                      </p:stCondLst>
                      <p:childTnLst>
                        <p:par>
                          <p:cTn id="913" fill="hold">
                            <p:stCondLst>
                              <p:cond delay="0"/>
                            </p:stCondLst>
                            <p:childTnLst>
                              <p:par>
                                <p:cTn id="914" nodeType="clickEffect" fill="hold" presetClass="entr" presetID="42">
                                  <p:stCondLst>
                                    <p:cond delay="0"/>
                                  </p:stCondLst>
                                  <p:childTnLst>
                                    <p:set>
                                      <p:cBhvr>
                                        <p:cTn id="915" dur="1" fill="hold">
                                          <p:stCondLst>
                                            <p:cond delay="0"/>
                                          </p:stCondLst>
                                        </p:cTn>
                                        <p:tgtEl>
                                          <p:spTgt spid="217">
                                            <p:txEl>
                                              <p:pRg st="1" end="1"/>
                                            </p:txEl>
                                          </p:spTgt>
                                        </p:tgtEl>
                                        <p:attrNameLst>
                                          <p:attrName>style.visibility</p:attrName>
                                        </p:attrNameLst>
                                      </p:cBhvr>
                                      <p:to>
                                        <p:strVal val="visible"/>
                                      </p:to>
                                    </p:set>
                                    <p:animEffect filter="fade" transition="in">
                                      <p:cBhvr additive="repl">
                                        <p:cTn id="916" dur="1000"/>
                                        <p:tgtEl>
                                          <p:spTgt spid="217">
                                            <p:txEl>
                                              <p:pRg st="1" end="1"/>
                                            </p:txEl>
                                          </p:spTgt>
                                        </p:tgtEl>
                                      </p:cBhvr>
                                    </p:animEffect>
                                    <p:anim calcmode="lin" valueType="num">
                                      <p:cBhvr additive="repl">
                                        <p:cTn id="917" dur="1000" fill="hold"/>
                                        <p:tgtEl>
                                          <p:spTgt spid="217">
                                            <p:txEl>
                                              <p:pRg st="1" end="1"/>
                                            </p:txEl>
                                          </p:spTgt>
                                        </p:tgtEl>
                                        <p:attrNameLst>
                                          <p:attrName>ppt_x</p:attrName>
                                        </p:attrNameLst>
                                      </p:cBhvr>
                                      <p:tavLst>
                                        <p:tav tm="0">
                                          <p:val>
                                            <p:strVal val="#ppt_x"/>
                                          </p:val>
                                        </p:tav>
                                        <p:tav tm="100000">
                                          <p:val>
                                            <p:strVal val="#ppt_x"/>
                                          </p:val>
                                        </p:tav>
                                      </p:tavLst>
                                    </p:anim>
                                    <p:anim calcmode="lin" valueType="num">
                                      <p:cBhvr additive="repl">
                                        <p:cTn id="918" dur="1000" fill="hold"/>
                                        <p:tgtEl>
                                          <p:spTgt spid="21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919" fill="hold">
                      <p:stCondLst>
                        <p:cond delay="indefinite"/>
                      </p:stCondLst>
                      <p:childTnLst>
                        <p:par>
                          <p:cTn id="920" fill="hold">
                            <p:stCondLst>
                              <p:cond delay="0"/>
                            </p:stCondLst>
                            <p:childTnLst>
                              <p:par>
                                <p:cTn id="921" nodeType="clickEffect" fill="hold" presetClass="entr" presetID="42">
                                  <p:stCondLst>
                                    <p:cond delay="0"/>
                                  </p:stCondLst>
                                  <p:childTnLst>
                                    <p:set>
                                      <p:cBhvr>
                                        <p:cTn id="922" dur="1" fill="hold">
                                          <p:stCondLst>
                                            <p:cond delay="0"/>
                                          </p:stCondLst>
                                        </p:cTn>
                                        <p:tgtEl>
                                          <p:spTgt spid="217">
                                            <p:txEl>
                                              <p:pRg st="2" end="2"/>
                                            </p:txEl>
                                          </p:spTgt>
                                        </p:tgtEl>
                                        <p:attrNameLst>
                                          <p:attrName>style.visibility</p:attrName>
                                        </p:attrNameLst>
                                      </p:cBhvr>
                                      <p:to>
                                        <p:strVal val="visible"/>
                                      </p:to>
                                    </p:set>
                                    <p:animEffect filter="fade" transition="in">
                                      <p:cBhvr additive="repl">
                                        <p:cTn id="923" dur="1000"/>
                                        <p:tgtEl>
                                          <p:spTgt spid="217">
                                            <p:txEl>
                                              <p:pRg st="2" end="2"/>
                                            </p:txEl>
                                          </p:spTgt>
                                        </p:tgtEl>
                                      </p:cBhvr>
                                    </p:animEffect>
                                    <p:anim calcmode="lin" valueType="num">
                                      <p:cBhvr additive="repl">
                                        <p:cTn id="924" dur="1000" fill="hold"/>
                                        <p:tgtEl>
                                          <p:spTgt spid="217">
                                            <p:txEl>
                                              <p:pRg st="2" end="2"/>
                                            </p:txEl>
                                          </p:spTgt>
                                        </p:tgtEl>
                                        <p:attrNameLst>
                                          <p:attrName>ppt_x</p:attrName>
                                        </p:attrNameLst>
                                      </p:cBhvr>
                                      <p:tavLst>
                                        <p:tav tm="0">
                                          <p:val>
                                            <p:strVal val="#ppt_x"/>
                                          </p:val>
                                        </p:tav>
                                        <p:tav tm="100000">
                                          <p:val>
                                            <p:strVal val="#ppt_x"/>
                                          </p:val>
                                        </p:tav>
                                      </p:tavLst>
                                    </p:anim>
                                    <p:anim calcmode="lin" valueType="num">
                                      <p:cBhvr additive="repl">
                                        <p:cTn id="925" dur="1000" fill="hold"/>
                                        <p:tgtEl>
                                          <p:spTgt spid="21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926" fill="hold">
                      <p:stCondLst>
                        <p:cond delay="indefinite"/>
                      </p:stCondLst>
                      <p:childTnLst>
                        <p:par>
                          <p:cTn id="927" fill="hold">
                            <p:stCondLst>
                              <p:cond delay="0"/>
                            </p:stCondLst>
                            <p:childTnLst>
                              <p:par>
                                <p:cTn id="928" nodeType="clickEffect" fill="hold" presetClass="entr" presetID="42">
                                  <p:stCondLst>
                                    <p:cond delay="0"/>
                                  </p:stCondLst>
                                  <p:childTnLst>
                                    <p:set>
                                      <p:cBhvr>
                                        <p:cTn id="929" dur="1" fill="hold">
                                          <p:stCondLst>
                                            <p:cond delay="0"/>
                                          </p:stCondLst>
                                        </p:cTn>
                                        <p:tgtEl>
                                          <p:spTgt spid="217">
                                            <p:txEl>
                                              <p:pRg st="3" end="3"/>
                                            </p:txEl>
                                          </p:spTgt>
                                        </p:tgtEl>
                                        <p:attrNameLst>
                                          <p:attrName>style.visibility</p:attrName>
                                        </p:attrNameLst>
                                      </p:cBhvr>
                                      <p:to>
                                        <p:strVal val="visible"/>
                                      </p:to>
                                    </p:set>
                                    <p:animEffect filter="fade" transition="in">
                                      <p:cBhvr additive="repl">
                                        <p:cTn id="930" dur="1000"/>
                                        <p:tgtEl>
                                          <p:spTgt spid="217">
                                            <p:txEl>
                                              <p:pRg st="3" end="3"/>
                                            </p:txEl>
                                          </p:spTgt>
                                        </p:tgtEl>
                                      </p:cBhvr>
                                    </p:animEffect>
                                    <p:anim calcmode="lin" valueType="num">
                                      <p:cBhvr additive="repl">
                                        <p:cTn id="931" dur="1000" fill="hold"/>
                                        <p:tgtEl>
                                          <p:spTgt spid="217">
                                            <p:txEl>
                                              <p:pRg st="3" end="3"/>
                                            </p:txEl>
                                          </p:spTgt>
                                        </p:tgtEl>
                                        <p:attrNameLst>
                                          <p:attrName>ppt_x</p:attrName>
                                        </p:attrNameLst>
                                      </p:cBhvr>
                                      <p:tavLst>
                                        <p:tav tm="0">
                                          <p:val>
                                            <p:strVal val="#ppt_x"/>
                                          </p:val>
                                        </p:tav>
                                        <p:tav tm="100000">
                                          <p:val>
                                            <p:strVal val="#ppt_x"/>
                                          </p:val>
                                        </p:tav>
                                      </p:tavLst>
                                    </p:anim>
                                    <p:anim calcmode="lin" valueType="num">
                                      <p:cBhvr additive="repl">
                                        <p:cTn id="932" dur="1000" fill="hold"/>
                                        <p:tgtEl>
                                          <p:spTgt spid="217">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218" name="Google Shape;348;p41" descr=""/>
          <p:cNvPicPr/>
          <p:nvPr/>
        </p:nvPicPr>
        <p:blipFill>
          <a:blip r:embed="rId1"/>
          <a:stretch/>
        </p:blipFill>
        <p:spPr>
          <a:xfrm>
            <a:off x="678240" y="990720"/>
            <a:ext cx="8083080" cy="5257440"/>
          </a:xfrm>
          <a:prstGeom prst="rect">
            <a:avLst/>
          </a:prstGeom>
          <a:noFill/>
          <a:ln w="0">
            <a:noFill/>
          </a:ln>
        </p:spPr>
      </p:pic>
    </p:spTree>
  </p:cSld>
  <mc:AlternateContent>
    <mc:Choice Requires="p14">
      <p:transition spd="slow" p14:dur="2000"/>
    </mc:Choice>
    <mc:Fallback>
      <p:transition spd="slow"/>
    </mc:Fallback>
  </mc:AlternateContent>
</p:sld>
</file>

<file path=ppt/slides/slide4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19" name="PlaceHolder 1"/>
          <p:cNvSpPr>
            <a:spLocks noGrp="1"/>
          </p:cNvSpPr>
          <p:nvPr>
            <p:ph type="title"/>
          </p:nvPr>
        </p:nvSpPr>
        <p:spPr>
          <a:xfrm>
            <a:off x="457200" y="704160"/>
            <a:ext cx="8229240" cy="743400"/>
          </a:xfrm>
          <a:prstGeom prst="rect">
            <a:avLst/>
          </a:prstGeom>
          <a:noFill/>
          <a:ln w="0">
            <a:noFill/>
          </a:ln>
        </p:spPr>
        <p:txBody>
          <a:bodyPr lIns="0" rIns="0" tIns="45720" bIns="0" anchor="b">
            <a:noAutofit/>
          </a:bodyPr>
          <a:p>
            <a:pPr indent="0">
              <a:lnSpc>
                <a:spcPct val="100000"/>
              </a:lnSpc>
              <a:buNone/>
              <a:tabLst>
                <a:tab algn="l" pos="0"/>
              </a:tabLst>
            </a:pPr>
            <a:r>
              <a:rPr b="0" lang="en-US" sz="3200" strike="noStrike" u="none">
                <a:solidFill>
                  <a:schemeClr val="dk2"/>
                </a:solidFill>
                <a:effectLst/>
                <a:uFillTx/>
                <a:latin typeface="Calibri"/>
                <a:ea typeface="Calibri"/>
              </a:rPr>
              <a:t>Microsoft Windows Azure Platform Architecture</a:t>
            </a:r>
            <a:endParaRPr b="0" lang="en-IN" sz="3200" strike="noStrike" u="none">
              <a:solidFill>
                <a:srgbClr val="000000"/>
              </a:solidFill>
              <a:effectLst/>
              <a:uFillTx/>
              <a:latin typeface="Arial"/>
            </a:endParaRPr>
          </a:p>
        </p:txBody>
      </p:sp>
      <p:sp>
        <p:nvSpPr>
          <p:cNvPr id="220" name="PlaceHolder 2"/>
          <p:cNvSpPr>
            <a:spLocks noGrp="1"/>
          </p:cNvSpPr>
          <p:nvPr>
            <p:ph/>
          </p:nvPr>
        </p:nvSpPr>
        <p:spPr>
          <a:xfrm>
            <a:off x="457200" y="1935360"/>
            <a:ext cx="8229240" cy="4388760"/>
          </a:xfrm>
          <a:prstGeom prst="rect">
            <a:avLst/>
          </a:prstGeom>
          <a:noFill/>
          <a:ln w="0">
            <a:noFill/>
          </a:ln>
        </p:spPr>
        <p:txBody>
          <a:bodyPr lIns="91440" rIns="91440" tIns="45720" bIns="45720" anchor="t">
            <a:normAutofit/>
          </a:bodyPr>
          <a:p>
            <a:pPr marL="274320" indent="-274320">
              <a:lnSpc>
                <a:spcPct val="100000"/>
              </a:lnSpc>
              <a:buClr>
                <a:srgbClr val="0bd0d9"/>
              </a:buClr>
              <a:buFont typeface="Noto Sans Symbols"/>
              <a:buChar char="⚫"/>
            </a:pPr>
            <a:r>
              <a:rPr b="0" lang="en-US" sz="2600" strike="noStrike" u="none">
                <a:solidFill>
                  <a:schemeClr val="dk1"/>
                </a:solidFill>
                <a:effectLst/>
                <a:uFillTx/>
                <a:latin typeface="Constantia"/>
                <a:ea typeface="Constantia"/>
              </a:rPr>
              <a:t>Diagram:  an overview of services provided by Azure </a:t>
            </a:r>
            <a:endParaRPr b="0" lang="en-IN" sz="2600" strike="noStrike" u="none">
              <a:solidFill>
                <a:srgbClr val="000000"/>
              </a:solidFill>
              <a:effectLst/>
              <a:uFillTx/>
              <a:latin typeface="Arial"/>
            </a:endParaRPr>
          </a:p>
          <a:p>
            <a:pPr marL="274320" indent="-274320">
              <a:lnSpc>
                <a:spcPct val="100000"/>
              </a:lnSpc>
              <a:spcBef>
                <a:spcPts val="519"/>
              </a:spcBef>
              <a:buClr>
                <a:srgbClr val="0bd0d9"/>
              </a:buClr>
              <a:buFont typeface="Noto Sans Symbols"/>
              <a:buChar char="⚫"/>
            </a:pPr>
            <a:r>
              <a:rPr b="0" lang="en-US" sz="2600" strike="noStrike" u="none">
                <a:solidFill>
                  <a:schemeClr val="dk1"/>
                </a:solidFill>
                <a:effectLst/>
                <a:uFillTx/>
                <a:latin typeface="Constantia"/>
                <a:ea typeface="Constantia"/>
              </a:rPr>
              <a:t>Services managed and controlled through the </a:t>
            </a:r>
            <a:r>
              <a:rPr b="0" i="1" lang="en-US" sz="2600" strike="noStrike" u="none">
                <a:solidFill>
                  <a:schemeClr val="dk1"/>
                </a:solidFill>
                <a:effectLst/>
                <a:uFillTx/>
                <a:latin typeface="Constantia"/>
                <a:ea typeface="Constantia"/>
              </a:rPr>
              <a:t>Windows Azure Management Portal</a:t>
            </a:r>
            <a:endParaRPr b="0" lang="en-IN" sz="2600" strike="noStrike" u="none">
              <a:solidFill>
                <a:srgbClr val="000000"/>
              </a:solidFill>
              <a:effectLst/>
              <a:uFillTx/>
              <a:latin typeface="Arial"/>
            </a:endParaRPr>
          </a:p>
          <a:p>
            <a:pPr lvl="2" marL="983160" indent="-343080">
              <a:lnSpc>
                <a:spcPct val="100000"/>
              </a:lnSpc>
              <a:spcBef>
                <a:spcPts val="479"/>
              </a:spcBef>
              <a:buClr>
                <a:srgbClr val="009dd9"/>
              </a:buClr>
              <a:buFont typeface="Noto Sans Symbols"/>
              <a:buChar char="⮚"/>
            </a:pPr>
            <a:r>
              <a:rPr b="0" lang="en-US" sz="2100" strike="noStrike" u="none">
                <a:solidFill>
                  <a:schemeClr val="dk1"/>
                </a:solidFill>
                <a:effectLst/>
                <a:uFillTx/>
                <a:latin typeface="Constantia"/>
                <a:ea typeface="Constantia"/>
              </a:rPr>
              <a:t> </a:t>
            </a:r>
            <a:r>
              <a:rPr b="0" lang="en-US" sz="2400" strike="noStrike" u="none">
                <a:solidFill>
                  <a:schemeClr val="dk1"/>
                </a:solidFill>
                <a:effectLst/>
                <a:uFillTx/>
                <a:latin typeface="Constantia"/>
                <a:ea typeface="Constantia"/>
              </a:rPr>
              <a:t>acts as an administrative console for all the services offered by the Azure platform</a:t>
            </a:r>
            <a:endParaRPr b="0" lang="en-IN" sz="24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timing>
    <p:tnLst>
      <p:par>
        <p:cTn id="933" dur="indefinite" restart="never" nodeType="tmRoot">
          <p:childTnLst>
            <p:seq>
              <p:cTn id="934" dur="indefinite" nodeType="mainSeq">
                <p:childTnLst>
                  <p:par>
                    <p:cTn id="935" fill="hold">
                      <p:stCondLst>
                        <p:cond delay="indefinite"/>
                      </p:stCondLst>
                      <p:childTnLst>
                        <p:par>
                          <p:cTn id="936" fill="hold">
                            <p:stCondLst>
                              <p:cond delay="0"/>
                            </p:stCondLst>
                            <p:childTnLst>
                              <p:par>
                                <p:cTn id="937" nodeType="clickEffect" fill="hold" presetClass="entr" presetID="10">
                                  <p:stCondLst>
                                    <p:cond delay="0"/>
                                  </p:stCondLst>
                                  <p:childTnLst>
                                    <p:set>
                                      <p:cBhvr>
                                        <p:cTn id="938" dur="1" fill="hold">
                                          <p:stCondLst>
                                            <p:cond delay="0"/>
                                          </p:stCondLst>
                                        </p:cTn>
                                        <p:tgtEl>
                                          <p:spTgt spid="220">
                                            <p:txEl>
                                              <p:pRg st="0" end="0"/>
                                            </p:txEl>
                                          </p:spTgt>
                                        </p:tgtEl>
                                        <p:attrNameLst>
                                          <p:attrName>style.visibility</p:attrName>
                                        </p:attrNameLst>
                                      </p:cBhvr>
                                      <p:to>
                                        <p:strVal val="visible"/>
                                      </p:to>
                                    </p:set>
                                    <p:animEffect filter="fade" transition="in">
                                      <p:cBhvr additive="repl">
                                        <p:cTn id="939" dur="1000"/>
                                        <p:tgtEl>
                                          <p:spTgt spid="220">
                                            <p:txEl>
                                              <p:pRg st="0" end="0"/>
                                            </p:txEl>
                                          </p:spTgt>
                                        </p:tgtEl>
                                      </p:cBhvr>
                                    </p:animEffect>
                                  </p:childTnLst>
                                </p:cTn>
                              </p:par>
                            </p:childTnLst>
                          </p:cTn>
                        </p:par>
                      </p:childTnLst>
                    </p:cTn>
                  </p:par>
                  <p:par>
                    <p:cTn id="940" fill="hold">
                      <p:stCondLst>
                        <p:cond delay="indefinite"/>
                      </p:stCondLst>
                      <p:childTnLst>
                        <p:par>
                          <p:cTn id="941" fill="hold">
                            <p:stCondLst>
                              <p:cond delay="0"/>
                            </p:stCondLst>
                            <p:childTnLst>
                              <p:par>
                                <p:cTn id="942" nodeType="clickEffect" fill="hold" presetClass="entr" presetID="10">
                                  <p:stCondLst>
                                    <p:cond delay="0"/>
                                  </p:stCondLst>
                                  <p:childTnLst>
                                    <p:set>
                                      <p:cBhvr>
                                        <p:cTn id="943" dur="1" fill="hold">
                                          <p:stCondLst>
                                            <p:cond delay="0"/>
                                          </p:stCondLst>
                                        </p:cTn>
                                        <p:tgtEl>
                                          <p:spTgt spid="220">
                                            <p:txEl>
                                              <p:pRg st="1" end="1"/>
                                            </p:txEl>
                                          </p:spTgt>
                                        </p:tgtEl>
                                        <p:attrNameLst>
                                          <p:attrName>style.visibility</p:attrName>
                                        </p:attrNameLst>
                                      </p:cBhvr>
                                      <p:to>
                                        <p:strVal val="visible"/>
                                      </p:to>
                                    </p:set>
                                    <p:animEffect filter="fade" transition="in">
                                      <p:cBhvr additive="repl">
                                        <p:cTn id="944" dur="1000"/>
                                        <p:tgtEl>
                                          <p:spTgt spid="220">
                                            <p:txEl>
                                              <p:pRg st="1" end="1"/>
                                            </p:txEl>
                                          </p:spTgt>
                                        </p:tgtEl>
                                      </p:cBhvr>
                                    </p:animEffect>
                                  </p:childTnLst>
                                </p:cTn>
                              </p:par>
                            </p:childTnLst>
                          </p:cTn>
                        </p:par>
                      </p:childTnLst>
                    </p:cTn>
                  </p:par>
                  <p:par>
                    <p:cTn id="945" fill="hold">
                      <p:stCondLst>
                        <p:cond delay="indefinite"/>
                      </p:stCondLst>
                      <p:childTnLst>
                        <p:par>
                          <p:cTn id="946" fill="hold">
                            <p:stCondLst>
                              <p:cond delay="0"/>
                            </p:stCondLst>
                            <p:childTnLst>
                              <p:par>
                                <p:cTn id="947" nodeType="clickEffect" fill="hold" presetClass="entr" presetID="10">
                                  <p:stCondLst>
                                    <p:cond delay="0"/>
                                  </p:stCondLst>
                                  <p:childTnLst>
                                    <p:set>
                                      <p:cBhvr>
                                        <p:cTn id="948" dur="1" fill="hold">
                                          <p:stCondLst>
                                            <p:cond delay="0"/>
                                          </p:stCondLst>
                                        </p:cTn>
                                        <p:tgtEl>
                                          <p:spTgt spid="220">
                                            <p:txEl>
                                              <p:pRg st="2" end="2"/>
                                            </p:txEl>
                                          </p:spTgt>
                                        </p:tgtEl>
                                        <p:attrNameLst>
                                          <p:attrName>style.visibility</p:attrName>
                                        </p:attrNameLst>
                                      </p:cBhvr>
                                      <p:to>
                                        <p:strVal val="visible"/>
                                      </p:to>
                                    </p:set>
                                    <p:animEffect filter="fade" transition="in">
                                      <p:cBhvr additive="repl">
                                        <p:cTn id="949" dur="1000"/>
                                        <p:tgtEl>
                                          <p:spTgt spid="220">
                                            <p:txEl>
                                              <p:pRg st="2" end="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21" name="PlaceHolder 1"/>
          <p:cNvSpPr>
            <a:spLocks noGrp="1"/>
          </p:cNvSpPr>
          <p:nvPr>
            <p:ph type="title"/>
          </p:nvPr>
        </p:nvSpPr>
        <p:spPr>
          <a:xfrm>
            <a:off x="457200" y="704160"/>
            <a:ext cx="8229240" cy="743400"/>
          </a:xfrm>
          <a:prstGeom prst="rect">
            <a:avLst/>
          </a:prstGeom>
          <a:noFill/>
          <a:ln w="0">
            <a:noFill/>
          </a:ln>
        </p:spPr>
        <p:txBody>
          <a:bodyPr lIns="0" rIns="0" tIns="45720" bIns="0" anchor="b">
            <a:normAutofit lnSpcReduction="9999"/>
          </a:bodyPr>
          <a:p>
            <a:pPr indent="0">
              <a:lnSpc>
                <a:spcPct val="100000"/>
              </a:lnSpc>
              <a:buNone/>
              <a:tabLst>
                <a:tab algn="l" pos="0"/>
              </a:tabLst>
            </a:pPr>
            <a:r>
              <a:rPr b="0" lang="en-US" sz="5000" strike="noStrike" u="none">
                <a:solidFill>
                  <a:schemeClr val="dk2"/>
                </a:solidFill>
                <a:effectLst/>
                <a:uFillTx/>
                <a:latin typeface="Calibri"/>
                <a:ea typeface="Calibri"/>
              </a:rPr>
              <a:t>Azure core concepts</a:t>
            </a:r>
            <a:endParaRPr b="0" lang="en-IN" sz="5000" strike="noStrike" u="none">
              <a:solidFill>
                <a:srgbClr val="000000"/>
              </a:solidFill>
              <a:effectLst/>
              <a:uFillTx/>
              <a:latin typeface="Arial"/>
            </a:endParaRPr>
          </a:p>
        </p:txBody>
      </p:sp>
      <p:sp>
        <p:nvSpPr>
          <p:cNvPr id="222" name="PlaceHolder 2"/>
          <p:cNvSpPr>
            <a:spLocks noGrp="1"/>
          </p:cNvSpPr>
          <p:nvPr>
            <p:ph/>
          </p:nvPr>
        </p:nvSpPr>
        <p:spPr>
          <a:xfrm>
            <a:off x="457200" y="1447920"/>
            <a:ext cx="8686440" cy="4876560"/>
          </a:xfrm>
          <a:prstGeom prst="rect">
            <a:avLst/>
          </a:prstGeom>
          <a:noFill/>
          <a:ln w="0">
            <a:noFill/>
          </a:ln>
        </p:spPr>
        <p:txBody>
          <a:bodyPr lIns="91440" rIns="91440" tIns="45720" bIns="45720" anchor="t">
            <a:normAutofit/>
          </a:bodyPr>
          <a:p>
            <a:pPr marL="274320" indent="-274320">
              <a:lnSpc>
                <a:spcPct val="100000"/>
              </a:lnSpc>
              <a:buClr>
                <a:srgbClr val="0bd0d9"/>
              </a:buClr>
              <a:buSzPct val="95000"/>
              <a:buFont typeface="Noto Sans Symbols"/>
              <a:buChar char="⚫"/>
            </a:pPr>
            <a:r>
              <a:rPr b="0" lang="en-US" sz="2600" strike="noStrike" u="none">
                <a:solidFill>
                  <a:schemeClr val="dk1"/>
                </a:solidFill>
                <a:effectLst/>
                <a:uFillTx/>
                <a:latin typeface="Constantia"/>
                <a:ea typeface="Constantia"/>
              </a:rPr>
              <a:t>The Windows Azure platform is made up of</a:t>
            </a:r>
            <a:endParaRPr b="0" lang="en-IN" sz="2600" strike="noStrike" u="none">
              <a:solidFill>
                <a:srgbClr val="000000"/>
              </a:solidFill>
              <a:effectLst/>
              <a:uFillTx/>
              <a:latin typeface="Arial"/>
            </a:endParaRPr>
          </a:p>
          <a:p>
            <a:pPr lvl="2" marL="914400" indent="-246960">
              <a:lnSpc>
                <a:spcPct val="100000"/>
              </a:lnSpc>
              <a:spcBef>
                <a:spcPts val="388"/>
              </a:spcBef>
              <a:buClr>
                <a:srgbClr val="009dd9"/>
              </a:buClr>
              <a:buSzPct val="70000"/>
              <a:buFont typeface="Noto Sans Symbols"/>
              <a:buChar char="⮚"/>
            </a:pPr>
            <a:r>
              <a:rPr b="0" lang="en-US" sz="2100" strike="noStrike" u="none">
                <a:solidFill>
                  <a:schemeClr val="dk1"/>
                </a:solidFill>
                <a:effectLst/>
                <a:uFillTx/>
                <a:latin typeface="Constantia"/>
                <a:ea typeface="Constantia"/>
              </a:rPr>
              <a:t> a foundation layer and </a:t>
            </a:r>
            <a:endParaRPr b="0" lang="en-IN" sz="2100" strike="noStrike" u="none">
              <a:solidFill>
                <a:srgbClr val="000000"/>
              </a:solidFill>
              <a:effectLst/>
              <a:uFillTx/>
              <a:latin typeface="Arial"/>
            </a:endParaRPr>
          </a:p>
          <a:p>
            <a:pPr lvl="2" marL="914400" indent="-246960">
              <a:lnSpc>
                <a:spcPct val="100000"/>
              </a:lnSpc>
              <a:spcBef>
                <a:spcPts val="388"/>
              </a:spcBef>
              <a:buClr>
                <a:srgbClr val="009dd9"/>
              </a:buClr>
              <a:buSzPct val="70000"/>
              <a:buFont typeface="Noto Sans Symbols"/>
              <a:buChar char="⮚"/>
            </a:pPr>
            <a:r>
              <a:rPr b="0" lang="en-US" sz="2100" strike="noStrike" u="none">
                <a:solidFill>
                  <a:schemeClr val="dk1"/>
                </a:solidFill>
                <a:effectLst/>
                <a:uFillTx/>
                <a:latin typeface="Constantia"/>
                <a:ea typeface="Constantia"/>
              </a:rPr>
              <a:t>a set of developer services to be used to build scalable applications. </a:t>
            </a:r>
            <a:endParaRPr b="0" lang="en-IN" sz="2100" strike="noStrike" u="none">
              <a:solidFill>
                <a:srgbClr val="000000"/>
              </a:solidFill>
              <a:effectLst/>
              <a:uFillTx/>
              <a:latin typeface="Arial"/>
            </a:endParaRPr>
          </a:p>
          <a:p>
            <a:pPr marL="274320" indent="-274320">
              <a:lnSpc>
                <a:spcPct val="100000"/>
              </a:lnSpc>
              <a:spcBef>
                <a:spcPts val="482"/>
              </a:spcBef>
              <a:buClr>
                <a:srgbClr val="0bd0d9"/>
              </a:buClr>
              <a:buSzPct val="95000"/>
              <a:buFont typeface="Noto Sans Symbols"/>
              <a:buChar char="⚫"/>
            </a:pPr>
            <a:r>
              <a:rPr b="0" i="1" lang="en-US" sz="2600" strike="noStrike" u="none">
                <a:solidFill>
                  <a:schemeClr val="dk1"/>
                </a:solidFill>
                <a:effectLst/>
                <a:uFillTx/>
                <a:latin typeface="Constantia"/>
                <a:ea typeface="Constantia"/>
              </a:rPr>
              <a:t>AppFabric : </a:t>
            </a:r>
            <a:r>
              <a:rPr b="0" lang="en-US" sz="2600" strike="noStrike" u="none">
                <a:solidFill>
                  <a:schemeClr val="dk1"/>
                </a:solidFill>
                <a:effectLst/>
                <a:uFillTx/>
                <a:latin typeface="Constantia"/>
                <a:ea typeface="Constantia"/>
              </a:rPr>
              <a:t>middleware that tie together services (compute, storage, networking, and identity management) </a:t>
            </a:r>
            <a:endParaRPr b="0" lang="en-IN" sz="2600" strike="noStrike" u="none">
              <a:solidFill>
                <a:srgbClr val="000000"/>
              </a:solidFill>
              <a:effectLst/>
              <a:uFillTx/>
              <a:latin typeface="Arial"/>
            </a:endParaRPr>
          </a:p>
          <a:p>
            <a:pPr marL="274320" indent="-274320">
              <a:lnSpc>
                <a:spcPct val="100000"/>
              </a:lnSpc>
              <a:spcBef>
                <a:spcPts val="482"/>
              </a:spcBef>
              <a:buClr>
                <a:srgbClr val="0bd0d9"/>
              </a:buClr>
              <a:buSzPct val="95000"/>
              <a:buFont typeface="Noto Sans Symbols"/>
              <a:buChar char="⚫"/>
            </a:pPr>
            <a:r>
              <a:rPr b="0" lang="en-US" sz="2600" strike="noStrike" u="none">
                <a:solidFill>
                  <a:schemeClr val="dk1"/>
                </a:solidFill>
                <a:effectLst/>
                <a:uFillTx/>
                <a:latin typeface="Constantia"/>
                <a:ea typeface="Constantia"/>
              </a:rPr>
              <a:t>This scalable computing environment is hosted within Microsoft datacenters and accessible through the Windows Azure Management Portal. </a:t>
            </a:r>
            <a:endParaRPr b="0" lang="en-IN" sz="2600" strike="noStrike" u="none">
              <a:solidFill>
                <a:srgbClr val="000000"/>
              </a:solidFill>
              <a:effectLst/>
              <a:uFillTx/>
              <a:latin typeface="Arial"/>
            </a:endParaRPr>
          </a:p>
          <a:p>
            <a:pPr marL="274320" indent="-274320">
              <a:lnSpc>
                <a:spcPct val="100000"/>
              </a:lnSpc>
              <a:spcBef>
                <a:spcPts val="482"/>
              </a:spcBef>
              <a:buClr>
                <a:srgbClr val="0bd0d9"/>
              </a:buClr>
              <a:buSzPct val="95000"/>
              <a:buFont typeface="Noto Sans Symbols"/>
              <a:buChar char="⚫"/>
            </a:pPr>
            <a:r>
              <a:rPr b="0" lang="en-US" sz="2600" strike="noStrike" u="none">
                <a:solidFill>
                  <a:schemeClr val="dk1"/>
                </a:solidFill>
                <a:effectLst/>
                <a:uFillTx/>
                <a:latin typeface="Constantia"/>
                <a:ea typeface="Constantia"/>
              </a:rPr>
              <a:t>Alternatively, developers can recreate a Windows Azure environment (with limited capabilities) on their own machines for development and testing purposes.</a:t>
            </a:r>
            <a:endParaRPr b="0" lang="en-IN" sz="26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timing>
    <p:tnLst>
      <p:par>
        <p:cTn id="950" dur="indefinite" restart="never" nodeType="tmRoot">
          <p:childTnLst>
            <p:seq>
              <p:cTn id="951" dur="indefinite" nodeType="mainSeq">
                <p:childTnLst>
                  <p:par>
                    <p:cTn id="952" fill="hold">
                      <p:stCondLst>
                        <p:cond delay="indefinite"/>
                      </p:stCondLst>
                      <p:childTnLst>
                        <p:par>
                          <p:cTn id="953" fill="hold">
                            <p:stCondLst>
                              <p:cond delay="0"/>
                            </p:stCondLst>
                            <p:childTnLst>
                              <p:par>
                                <p:cTn id="954" nodeType="clickEffect" fill="hold" presetClass="entr" presetID="42">
                                  <p:stCondLst>
                                    <p:cond delay="0"/>
                                  </p:stCondLst>
                                  <p:childTnLst>
                                    <p:set>
                                      <p:cBhvr>
                                        <p:cTn id="955" dur="1" fill="hold">
                                          <p:stCondLst>
                                            <p:cond delay="0"/>
                                          </p:stCondLst>
                                        </p:cTn>
                                        <p:tgtEl>
                                          <p:spTgt spid="222">
                                            <p:txEl>
                                              <p:pRg st="0" end="0"/>
                                            </p:txEl>
                                          </p:spTgt>
                                        </p:tgtEl>
                                        <p:attrNameLst>
                                          <p:attrName>style.visibility</p:attrName>
                                        </p:attrNameLst>
                                      </p:cBhvr>
                                      <p:to>
                                        <p:strVal val="visible"/>
                                      </p:to>
                                    </p:set>
                                    <p:animEffect filter="fade" transition="in">
                                      <p:cBhvr additive="repl">
                                        <p:cTn id="956" dur="1000"/>
                                        <p:tgtEl>
                                          <p:spTgt spid="222">
                                            <p:txEl>
                                              <p:pRg st="0" end="0"/>
                                            </p:txEl>
                                          </p:spTgt>
                                        </p:tgtEl>
                                      </p:cBhvr>
                                    </p:animEffect>
                                    <p:anim calcmode="lin" valueType="num">
                                      <p:cBhvr additive="repl">
                                        <p:cTn id="957" dur="1000" fill="hold"/>
                                        <p:tgtEl>
                                          <p:spTgt spid="222">
                                            <p:txEl>
                                              <p:pRg st="0" end="0"/>
                                            </p:txEl>
                                          </p:spTgt>
                                        </p:tgtEl>
                                        <p:attrNameLst>
                                          <p:attrName>ppt_x</p:attrName>
                                        </p:attrNameLst>
                                      </p:cBhvr>
                                      <p:tavLst>
                                        <p:tav tm="0">
                                          <p:val>
                                            <p:strVal val="#ppt_x"/>
                                          </p:val>
                                        </p:tav>
                                        <p:tav tm="100000">
                                          <p:val>
                                            <p:strVal val="#ppt_x"/>
                                          </p:val>
                                        </p:tav>
                                      </p:tavLst>
                                    </p:anim>
                                    <p:anim calcmode="lin" valueType="num">
                                      <p:cBhvr additive="repl">
                                        <p:cTn id="958" dur="1000" fill="hold"/>
                                        <p:tgtEl>
                                          <p:spTgt spid="222">
                                            <p:txEl>
                                              <p:pRg st="0" end="0"/>
                                            </p:txEl>
                                          </p:spTgt>
                                        </p:tgtEl>
                                        <p:attrNameLst>
                                          <p:attrName>ppt_y</p:attrName>
                                        </p:attrNameLst>
                                      </p:cBhvr>
                                      <p:tavLst>
                                        <p:tav tm="0">
                                          <p:val>
                                            <p:strVal val="#ppt_y+.1"/>
                                          </p:val>
                                        </p:tav>
                                        <p:tav tm="100000">
                                          <p:val>
                                            <p:strVal val="#ppt_y"/>
                                          </p:val>
                                        </p:tav>
                                      </p:tavLst>
                                    </p:anim>
                                  </p:childTnLst>
                                </p:cTn>
                              </p:par>
                              <p:par>
                                <p:cTn id="959" nodeType="withEffect" fill="hold" presetClass="entr" presetID="42">
                                  <p:stCondLst>
                                    <p:cond delay="0"/>
                                  </p:stCondLst>
                                  <p:childTnLst>
                                    <p:set>
                                      <p:cBhvr>
                                        <p:cTn id="960" dur="1" fill="hold">
                                          <p:stCondLst>
                                            <p:cond delay="0"/>
                                          </p:stCondLst>
                                        </p:cTn>
                                        <p:tgtEl>
                                          <p:spTgt spid="222">
                                            <p:txEl>
                                              <p:pRg st="1" end="1"/>
                                            </p:txEl>
                                          </p:spTgt>
                                        </p:tgtEl>
                                        <p:attrNameLst>
                                          <p:attrName>style.visibility</p:attrName>
                                        </p:attrNameLst>
                                      </p:cBhvr>
                                      <p:to>
                                        <p:strVal val="visible"/>
                                      </p:to>
                                    </p:set>
                                    <p:animEffect filter="fade" transition="in">
                                      <p:cBhvr additive="repl">
                                        <p:cTn id="961" dur="1000"/>
                                        <p:tgtEl>
                                          <p:spTgt spid="222">
                                            <p:txEl>
                                              <p:pRg st="1" end="1"/>
                                            </p:txEl>
                                          </p:spTgt>
                                        </p:tgtEl>
                                      </p:cBhvr>
                                    </p:animEffect>
                                    <p:anim calcmode="lin" valueType="num">
                                      <p:cBhvr additive="repl">
                                        <p:cTn id="962" dur="1000" fill="hold"/>
                                        <p:tgtEl>
                                          <p:spTgt spid="222">
                                            <p:txEl>
                                              <p:pRg st="1" end="1"/>
                                            </p:txEl>
                                          </p:spTgt>
                                        </p:tgtEl>
                                        <p:attrNameLst>
                                          <p:attrName>ppt_x</p:attrName>
                                        </p:attrNameLst>
                                      </p:cBhvr>
                                      <p:tavLst>
                                        <p:tav tm="0">
                                          <p:val>
                                            <p:strVal val="#ppt_x"/>
                                          </p:val>
                                        </p:tav>
                                        <p:tav tm="100000">
                                          <p:val>
                                            <p:strVal val="#ppt_x"/>
                                          </p:val>
                                        </p:tav>
                                      </p:tavLst>
                                    </p:anim>
                                    <p:anim calcmode="lin" valueType="num">
                                      <p:cBhvr additive="repl">
                                        <p:cTn id="963" dur="1000" fill="hold"/>
                                        <p:tgtEl>
                                          <p:spTgt spid="222">
                                            <p:txEl>
                                              <p:pRg st="1" end="1"/>
                                            </p:txEl>
                                          </p:spTgt>
                                        </p:tgtEl>
                                        <p:attrNameLst>
                                          <p:attrName>ppt_y</p:attrName>
                                        </p:attrNameLst>
                                      </p:cBhvr>
                                      <p:tavLst>
                                        <p:tav tm="0">
                                          <p:val>
                                            <p:strVal val="#ppt_y+.1"/>
                                          </p:val>
                                        </p:tav>
                                        <p:tav tm="100000">
                                          <p:val>
                                            <p:strVal val="#ppt_y"/>
                                          </p:val>
                                        </p:tav>
                                      </p:tavLst>
                                    </p:anim>
                                  </p:childTnLst>
                                </p:cTn>
                              </p:par>
                              <p:par>
                                <p:cTn id="964" nodeType="withEffect" fill="hold" presetClass="entr" presetID="42">
                                  <p:stCondLst>
                                    <p:cond delay="0"/>
                                  </p:stCondLst>
                                  <p:childTnLst>
                                    <p:set>
                                      <p:cBhvr>
                                        <p:cTn id="965" dur="1" fill="hold">
                                          <p:stCondLst>
                                            <p:cond delay="0"/>
                                          </p:stCondLst>
                                        </p:cTn>
                                        <p:tgtEl>
                                          <p:spTgt spid="222">
                                            <p:txEl>
                                              <p:pRg st="2" end="2"/>
                                            </p:txEl>
                                          </p:spTgt>
                                        </p:tgtEl>
                                        <p:attrNameLst>
                                          <p:attrName>style.visibility</p:attrName>
                                        </p:attrNameLst>
                                      </p:cBhvr>
                                      <p:to>
                                        <p:strVal val="visible"/>
                                      </p:to>
                                    </p:set>
                                    <p:animEffect filter="fade" transition="in">
                                      <p:cBhvr additive="repl">
                                        <p:cTn id="966" dur="1000"/>
                                        <p:tgtEl>
                                          <p:spTgt spid="222">
                                            <p:txEl>
                                              <p:pRg st="2" end="2"/>
                                            </p:txEl>
                                          </p:spTgt>
                                        </p:tgtEl>
                                      </p:cBhvr>
                                    </p:animEffect>
                                    <p:anim calcmode="lin" valueType="num">
                                      <p:cBhvr additive="repl">
                                        <p:cTn id="967" dur="1000" fill="hold"/>
                                        <p:tgtEl>
                                          <p:spTgt spid="222">
                                            <p:txEl>
                                              <p:pRg st="2" end="2"/>
                                            </p:txEl>
                                          </p:spTgt>
                                        </p:tgtEl>
                                        <p:attrNameLst>
                                          <p:attrName>ppt_x</p:attrName>
                                        </p:attrNameLst>
                                      </p:cBhvr>
                                      <p:tavLst>
                                        <p:tav tm="0">
                                          <p:val>
                                            <p:strVal val="#ppt_x"/>
                                          </p:val>
                                        </p:tav>
                                        <p:tav tm="100000">
                                          <p:val>
                                            <p:strVal val="#ppt_x"/>
                                          </p:val>
                                        </p:tav>
                                      </p:tavLst>
                                    </p:anim>
                                    <p:anim calcmode="lin" valueType="num">
                                      <p:cBhvr additive="repl">
                                        <p:cTn id="968" dur="1000" fill="hold"/>
                                        <p:tgtEl>
                                          <p:spTgt spid="22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969" fill="hold">
                      <p:stCondLst>
                        <p:cond delay="indefinite"/>
                      </p:stCondLst>
                      <p:childTnLst>
                        <p:par>
                          <p:cTn id="970" fill="hold">
                            <p:stCondLst>
                              <p:cond delay="0"/>
                            </p:stCondLst>
                            <p:childTnLst>
                              <p:par>
                                <p:cTn id="971" nodeType="clickEffect" fill="hold" presetClass="entr" presetID="42">
                                  <p:stCondLst>
                                    <p:cond delay="0"/>
                                  </p:stCondLst>
                                  <p:childTnLst>
                                    <p:set>
                                      <p:cBhvr>
                                        <p:cTn id="972" dur="1" fill="hold">
                                          <p:stCondLst>
                                            <p:cond delay="0"/>
                                          </p:stCondLst>
                                        </p:cTn>
                                        <p:tgtEl>
                                          <p:spTgt spid="222">
                                            <p:txEl>
                                              <p:pRg st="3" end="3"/>
                                            </p:txEl>
                                          </p:spTgt>
                                        </p:tgtEl>
                                        <p:attrNameLst>
                                          <p:attrName>style.visibility</p:attrName>
                                        </p:attrNameLst>
                                      </p:cBhvr>
                                      <p:to>
                                        <p:strVal val="visible"/>
                                      </p:to>
                                    </p:set>
                                    <p:animEffect filter="fade" transition="in">
                                      <p:cBhvr additive="repl">
                                        <p:cTn id="973" dur="1000"/>
                                        <p:tgtEl>
                                          <p:spTgt spid="222">
                                            <p:txEl>
                                              <p:pRg st="3" end="3"/>
                                            </p:txEl>
                                          </p:spTgt>
                                        </p:tgtEl>
                                      </p:cBhvr>
                                    </p:animEffect>
                                    <p:anim calcmode="lin" valueType="num">
                                      <p:cBhvr additive="repl">
                                        <p:cTn id="974" dur="1000" fill="hold"/>
                                        <p:tgtEl>
                                          <p:spTgt spid="222">
                                            <p:txEl>
                                              <p:pRg st="3" end="3"/>
                                            </p:txEl>
                                          </p:spTgt>
                                        </p:tgtEl>
                                        <p:attrNameLst>
                                          <p:attrName>ppt_x</p:attrName>
                                        </p:attrNameLst>
                                      </p:cBhvr>
                                      <p:tavLst>
                                        <p:tav tm="0">
                                          <p:val>
                                            <p:strVal val="#ppt_x"/>
                                          </p:val>
                                        </p:tav>
                                        <p:tav tm="100000">
                                          <p:val>
                                            <p:strVal val="#ppt_x"/>
                                          </p:val>
                                        </p:tav>
                                      </p:tavLst>
                                    </p:anim>
                                    <p:anim calcmode="lin" valueType="num">
                                      <p:cBhvr additive="repl">
                                        <p:cTn id="975" dur="1000" fill="hold"/>
                                        <p:tgtEl>
                                          <p:spTgt spid="22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976" fill="hold">
                      <p:stCondLst>
                        <p:cond delay="indefinite"/>
                      </p:stCondLst>
                      <p:childTnLst>
                        <p:par>
                          <p:cTn id="977" fill="hold">
                            <p:stCondLst>
                              <p:cond delay="0"/>
                            </p:stCondLst>
                            <p:childTnLst>
                              <p:par>
                                <p:cTn id="978" nodeType="clickEffect" fill="hold" presetClass="entr" presetID="42">
                                  <p:stCondLst>
                                    <p:cond delay="0"/>
                                  </p:stCondLst>
                                  <p:childTnLst>
                                    <p:set>
                                      <p:cBhvr>
                                        <p:cTn id="979" dur="1" fill="hold">
                                          <p:stCondLst>
                                            <p:cond delay="0"/>
                                          </p:stCondLst>
                                        </p:cTn>
                                        <p:tgtEl>
                                          <p:spTgt spid="222">
                                            <p:txEl>
                                              <p:pRg st="4" end="4"/>
                                            </p:txEl>
                                          </p:spTgt>
                                        </p:tgtEl>
                                        <p:attrNameLst>
                                          <p:attrName>style.visibility</p:attrName>
                                        </p:attrNameLst>
                                      </p:cBhvr>
                                      <p:to>
                                        <p:strVal val="visible"/>
                                      </p:to>
                                    </p:set>
                                    <p:animEffect filter="fade" transition="in">
                                      <p:cBhvr additive="repl">
                                        <p:cTn id="980" dur="1000"/>
                                        <p:tgtEl>
                                          <p:spTgt spid="222">
                                            <p:txEl>
                                              <p:pRg st="4" end="4"/>
                                            </p:txEl>
                                          </p:spTgt>
                                        </p:tgtEl>
                                      </p:cBhvr>
                                    </p:animEffect>
                                    <p:anim calcmode="lin" valueType="num">
                                      <p:cBhvr additive="repl">
                                        <p:cTn id="981" dur="1000" fill="hold"/>
                                        <p:tgtEl>
                                          <p:spTgt spid="222">
                                            <p:txEl>
                                              <p:pRg st="4" end="4"/>
                                            </p:txEl>
                                          </p:spTgt>
                                        </p:tgtEl>
                                        <p:attrNameLst>
                                          <p:attrName>ppt_x</p:attrName>
                                        </p:attrNameLst>
                                      </p:cBhvr>
                                      <p:tavLst>
                                        <p:tav tm="0">
                                          <p:val>
                                            <p:strVal val="#ppt_x"/>
                                          </p:val>
                                        </p:tav>
                                        <p:tav tm="100000">
                                          <p:val>
                                            <p:strVal val="#ppt_x"/>
                                          </p:val>
                                        </p:tav>
                                      </p:tavLst>
                                    </p:anim>
                                    <p:anim calcmode="lin" valueType="num">
                                      <p:cBhvr additive="repl">
                                        <p:cTn id="982" dur="1000" fill="hold"/>
                                        <p:tgtEl>
                                          <p:spTgt spid="22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983" fill="hold">
                      <p:stCondLst>
                        <p:cond delay="indefinite"/>
                      </p:stCondLst>
                      <p:childTnLst>
                        <p:par>
                          <p:cTn id="984" fill="hold">
                            <p:stCondLst>
                              <p:cond delay="0"/>
                            </p:stCondLst>
                            <p:childTnLst>
                              <p:par>
                                <p:cTn id="985" nodeType="clickEffect" fill="hold" presetClass="entr" presetID="42">
                                  <p:stCondLst>
                                    <p:cond delay="0"/>
                                  </p:stCondLst>
                                  <p:childTnLst>
                                    <p:set>
                                      <p:cBhvr>
                                        <p:cTn id="986" dur="1" fill="hold">
                                          <p:stCondLst>
                                            <p:cond delay="0"/>
                                          </p:stCondLst>
                                        </p:cTn>
                                        <p:tgtEl>
                                          <p:spTgt spid="222">
                                            <p:txEl>
                                              <p:pRg st="5" end="5"/>
                                            </p:txEl>
                                          </p:spTgt>
                                        </p:tgtEl>
                                        <p:attrNameLst>
                                          <p:attrName>style.visibility</p:attrName>
                                        </p:attrNameLst>
                                      </p:cBhvr>
                                      <p:to>
                                        <p:strVal val="visible"/>
                                      </p:to>
                                    </p:set>
                                    <p:animEffect filter="fade" transition="in">
                                      <p:cBhvr additive="repl">
                                        <p:cTn id="987" dur="1000"/>
                                        <p:tgtEl>
                                          <p:spTgt spid="222">
                                            <p:txEl>
                                              <p:pRg st="5" end="5"/>
                                            </p:txEl>
                                          </p:spTgt>
                                        </p:tgtEl>
                                      </p:cBhvr>
                                    </p:animEffect>
                                    <p:anim calcmode="lin" valueType="num">
                                      <p:cBhvr additive="repl">
                                        <p:cTn id="988" dur="1000" fill="hold"/>
                                        <p:tgtEl>
                                          <p:spTgt spid="222">
                                            <p:txEl>
                                              <p:pRg st="5" end="5"/>
                                            </p:txEl>
                                          </p:spTgt>
                                        </p:tgtEl>
                                        <p:attrNameLst>
                                          <p:attrName>ppt_x</p:attrName>
                                        </p:attrNameLst>
                                      </p:cBhvr>
                                      <p:tavLst>
                                        <p:tav tm="0">
                                          <p:val>
                                            <p:strVal val="#ppt_x"/>
                                          </p:val>
                                        </p:tav>
                                        <p:tav tm="100000">
                                          <p:val>
                                            <p:strVal val="#ppt_x"/>
                                          </p:val>
                                        </p:tav>
                                      </p:tavLst>
                                    </p:anim>
                                    <p:anim calcmode="lin" valueType="num">
                                      <p:cBhvr additive="repl">
                                        <p:cTn id="989" dur="1000" fill="hold"/>
                                        <p:tgtEl>
                                          <p:spTgt spid="222">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23" name="PlaceHolder 1"/>
          <p:cNvSpPr>
            <a:spLocks noGrp="1"/>
          </p:cNvSpPr>
          <p:nvPr>
            <p:ph type="title"/>
          </p:nvPr>
        </p:nvSpPr>
        <p:spPr>
          <a:xfrm>
            <a:off x="457200" y="704160"/>
            <a:ext cx="8229240" cy="1142640"/>
          </a:xfrm>
          <a:prstGeom prst="rect">
            <a:avLst/>
          </a:prstGeom>
          <a:noFill/>
          <a:ln w="0">
            <a:noFill/>
          </a:ln>
        </p:spPr>
        <p:txBody>
          <a:bodyPr lIns="0" rIns="0" tIns="45720" bIns="0" anchor="b">
            <a:normAutofit fontScale="85000" lnSpcReduction="19999"/>
          </a:bodyPr>
          <a:p>
            <a:pPr indent="0">
              <a:lnSpc>
                <a:spcPct val="100000"/>
              </a:lnSpc>
              <a:buNone/>
              <a:tabLst>
                <a:tab algn="l" pos="0"/>
              </a:tabLst>
            </a:pPr>
            <a:r>
              <a:rPr b="0" lang="en-US" sz="5000" strike="noStrike" u="none">
                <a:solidFill>
                  <a:schemeClr val="dk2"/>
                </a:solidFill>
                <a:effectLst/>
                <a:uFillTx/>
                <a:latin typeface="Calibri"/>
                <a:ea typeface="Calibri"/>
              </a:rPr>
              <a:t>Overview of the Azure Middleware And its Services</a:t>
            </a:r>
            <a:endParaRPr b="0" lang="en-IN" sz="5000" strike="noStrike" u="none">
              <a:solidFill>
                <a:srgbClr val="000000"/>
              </a:solidFill>
              <a:effectLst/>
              <a:uFillTx/>
              <a:latin typeface="Arial"/>
            </a:endParaRPr>
          </a:p>
        </p:txBody>
      </p:sp>
      <p:sp>
        <p:nvSpPr>
          <p:cNvPr id="224" name="PlaceHolder 2"/>
          <p:cNvSpPr>
            <a:spLocks noGrp="1"/>
          </p:cNvSpPr>
          <p:nvPr>
            <p:ph/>
          </p:nvPr>
        </p:nvSpPr>
        <p:spPr>
          <a:xfrm>
            <a:off x="457200" y="1935360"/>
            <a:ext cx="8229240" cy="4388760"/>
          </a:xfrm>
          <a:prstGeom prst="rect">
            <a:avLst/>
          </a:prstGeom>
          <a:noFill/>
          <a:ln w="0">
            <a:noFill/>
          </a:ln>
        </p:spPr>
        <p:txBody>
          <a:bodyPr lIns="91440" rIns="91440" tIns="45720" bIns="45720" anchor="t">
            <a:normAutofit/>
          </a:bodyPr>
          <a:p>
            <a:pPr marL="514440" indent="-514440">
              <a:lnSpc>
                <a:spcPct val="100000"/>
              </a:lnSpc>
              <a:buClr>
                <a:srgbClr val="0bd0d9"/>
              </a:buClr>
              <a:buFont typeface="Calibri"/>
              <a:buAutoNum type="arabicPeriod"/>
            </a:pPr>
            <a:r>
              <a:rPr b="0" lang="en-US" sz="2600" strike="noStrike" u="none">
                <a:solidFill>
                  <a:schemeClr val="dk1"/>
                </a:solidFill>
                <a:effectLst/>
                <a:uFillTx/>
                <a:latin typeface="Constantia"/>
                <a:ea typeface="Constantia"/>
              </a:rPr>
              <a:t>Compute services</a:t>
            </a:r>
            <a:endParaRPr b="0" lang="en-IN" sz="2600" strike="noStrike" u="none">
              <a:solidFill>
                <a:srgbClr val="000000"/>
              </a:solidFill>
              <a:effectLst/>
              <a:uFillTx/>
              <a:latin typeface="Arial"/>
            </a:endParaRPr>
          </a:p>
          <a:p>
            <a:pPr marL="514440" indent="-514440">
              <a:lnSpc>
                <a:spcPct val="100000"/>
              </a:lnSpc>
              <a:spcBef>
                <a:spcPts val="519"/>
              </a:spcBef>
              <a:buClr>
                <a:srgbClr val="0bd0d9"/>
              </a:buClr>
              <a:buFont typeface="Calibri"/>
              <a:buAutoNum type="arabicPeriod"/>
            </a:pPr>
            <a:r>
              <a:rPr b="0" lang="en-US" sz="2600" strike="noStrike" u="none">
                <a:solidFill>
                  <a:schemeClr val="dk1"/>
                </a:solidFill>
                <a:effectLst/>
                <a:uFillTx/>
                <a:latin typeface="Constantia"/>
                <a:ea typeface="Constantia"/>
              </a:rPr>
              <a:t>Storage services</a:t>
            </a:r>
            <a:endParaRPr b="0" lang="en-IN" sz="2600" strike="noStrike" u="none">
              <a:solidFill>
                <a:srgbClr val="000000"/>
              </a:solidFill>
              <a:effectLst/>
              <a:uFillTx/>
              <a:latin typeface="Arial"/>
            </a:endParaRPr>
          </a:p>
          <a:p>
            <a:pPr marL="514440" indent="-514440">
              <a:lnSpc>
                <a:spcPct val="100000"/>
              </a:lnSpc>
              <a:spcBef>
                <a:spcPts val="519"/>
              </a:spcBef>
              <a:buClr>
                <a:srgbClr val="0bd0d9"/>
              </a:buClr>
              <a:buFont typeface="Calibri"/>
              <a:buAutoNum type="arabicPeriod"/>
            </a:pPr>
            <a:r>
              <a:rPr b="0" lang="en-US" sz="2600" strike="noStrike" u="none">
                <a:solidFill>
                  <a:schemeClr val="dk1"/>
                </a:solidFill>
                <a:effectLst/>
                <a:uFillTx/>
                <a:latin typeface="Constantia"/>
                <a:ea typeface="Constantia"/>
              </a:rPr>
              <a:t>Core infrastructure: AppFabric</a:t>
            </a:r>
            <a:endParaRPr b="0" lang="en-IN" sz="2600" strike="noStrike" u="none">
              <a:solidFill>
                <a:srgbClr val="000000"/>
              </a:solidFill>
              <a:effectLst/>
              <a:uFillTx/>
              <a:latin typeface="Arial"/>
            </a:endParaRPr>
          </a:p>
          <a:p>
            <a:pPr marL="514440" indent="-514440">
              <a:lnSpc>
                <a:spcPct val="100000"/>
              </a:lnSpc>
              <a:spcBef>
                <a:spcPts val="519"/>
              </a:spcBef>
              <a:buClr>
                <a:srgbClr val="0bd0d9"/>
              </a:buClr>
              <a:buFont typeface="Calibri"/>
              <a:buAutoNum type="arabicPeriod"/>
            </a:pPr>
            <a:r>
              <a:rPr b="0" lang="en-US" sz="2600" strike="noStrike" u="none">
                <a:solidFill>
                  <a:schemeClr val="dk1"/>
                </a:solidFill>
                <a:effectLst/>
                <a:uFillTx/>
                <a:latin typeface="Constantia"/>
                <a:ea typeface="Constantia"/>
              </a:rPr>
              <a:t>Other services</a:t>
            </a:r>
            <a:endParaRPr b="0" lang="en-IN" sz="26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4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25" name="PlaceHolder 1"/>
          <p:cNvSpPr>
            <a:spLocks noGrp="1"/>
          </p:cNvSpPr>
          <p:nvPr>
            <p:ph type="title"/>
          </p:nvPr>
        </p:nvSpPr>
        <p:spPr>
          <a:xfrm>
            <a:off x="457200" y="704160"/>
            <a:ext cx="8229240" cy="1142640"/>
          </a:xfrm>
          <a:prstGeom prst="rect">
            <a:avLst/>
          </a:prstGeom>
          <a:noFill/>
          <a:ln w="0">
            <a:noFill/>
          </a:ln>
        </p:spPr>
        <p:txBody>
          <a:bodyPr lIns="0" rIns="0" tIns="45720" bIns="0" anchor="b">
            <a:normAutofit/>
          </a:bodyPr>
          <a:p>
            <a:pPr indent="0">
              <a:lnSpc>
                <a:spcPct val="100000"/>
              </a:lnSpc>
              <a:buNone/>
              <a:tabLst>
                <a:tab algn="l" pos="0"/>
              </a:tabLst>
            </a:pPr>
            <a:r>
              <a:rPr b="0" lang="en-US" sz="5000" strike="noStrike" u="none">
                <a:solidFill>
                  <a:schemeClr val="dk2"/>
                </a:solidFill>
                <a:effectLst/>
                <a:uFillTx/>
                <a:latin typeface="Calibri"/>
                <a:ea typeface="Calibri"/>
              </a:rPr>
              <a:t>1.Compute Services</a:t>
            </a:r>
            <a:endParaRPr b="0" lang="en-IN" sz="5000" strike="noStrike" u="none">
              <a:solidFill>
                <a:srgbClr val="000000"/>
              </a:solidFill>
              <a:effectLst/>
              <a:uFillTx/>
              <a:latin typeface="Arial"/>
            </a:endParaRPr>
          </a:p>
        </p:txBody>
      </p:sp>
      <p:sp>
        <p:nvSpPr>
          <p:cNvPr id="226" name="PlaceHolder 2"/>
          <p:cNvSpPr>
            <a:spLocks noGrp="1"/>
          </p:cNvSpPr>
          <p:nvPr>
            <p:ph/>
          </p:nvPr>
        </p:nvSpPr>
        <p:spPr>
          <a:xfrm>
            <a:off x="457200" y="1935360"/>
            <a:ext cx="8229240" cy="4388760"/>
          </a:xfrm>
          <a:prstGeom prst="rect">
            <a:avLst/>
          </a:prstGeom>
          <a:noFill/>
          <a:ln w="0">
            <a:noFill/>
          </a:ln>
        </p:spPr>
        <p:txBody>
          <a:bodyPr lIns="91440" rIns="91440" tIns="45720" bIns="45720" anchor="t">
            <a:normAutofit/>
          </a:bodyPr>
          <a:p>
            <a:pPr marL="274320" indent="-274320">
              <a:lnSpc>
                <a:spcPct val="100000"/>
              </a:lnSpc>
              <a:buClr>
                <a:srgbClr val="0bd0d9"/>
              </a:buClr>
              <a:buFont typeface="Noto Sans Symbols"/>
              <a:buChar char="⚫"/>
            </a:pPr>
            <a:r>
              <a:rPr b="0" lang="en-US" sz="2600" strike="noStrike" u="none">
                <a:solidFill>
                  <a:schemeClr val="dk1"/>
                </a:solidFill>
                <a:effectLst/>
                <a:uFillTx/>
                <a:latin typeface="Constantia"/>
                <a:ea typeface="Constantia"/>
              </a:rPr>
              <a:t>Web role</a:t>
            </a:r>
            <a:endParaRPr b="0" lang="en-IN" sz="2600" strike="noStrike" u="none">
              <a:solidFill>
                <a:srgbClr val="000000"/>
              </a:solidFill>
              <a:effectLst/>
              <a:uFillTx/>
              <a:latin typeface="Arial"/>
            </a:endParaRPr>
          </a:p>
          <a:p>
            <a:pPr marL="274320" indent="-274320">
              <a:lnSpc>
                <a:spcPct val="100000"/>
              </a:lnSpc>
              <a:spcBef>
                <a:spcPts val="519"/>
              </a:spcBef>
              <a:buClr>
                <a:srgbClr val="0bd0d9"/>
              </a:buClr>
              <a:buFont typeface="Noto Sans Symbols"/>
              <a:buChar char="⚫"/>
            </a:pPr>
            <a:r>
              <a:rPr b="0" lang="en-US" sz="2600" strike="noStrike" u="none">
                <a:solidFill>
                  <a:schemeClr val="dk1"/>
                </a:solidFill>
                <a:effectLst/>
                <a:uFillTx/>
                <a:latin typeface="Constantia"/>
                <a:ea typeface="Constantia"/>
              </a:rPr>
              <a:t>Worker role</a:t>
            </a:r>
            <a:endParaRPr b="0" lang="en-IN" sz="2600" strike="noStrike" u="none">
              <a:solidFill>
                <a:srgbClr val="000000"/>
              </a:solidFill>
              <a:effectLst/>
              <a:uFillTx/>
              <a:latin typeface="Arial"/>
            </a:endParaRPr>
          </a:p>
          <a:p>
            <a:pPr marL="274320" indent="-274320">
              <a:lnSpc>
                <a:spcPct val="100000"/>
              </a:lnSpc>
              <a:spcBef>
                <a:spcPts val="519"/>
              </a:spcBef>
              <a:buClr>
                <a:srgbClr val="0bd0d9"/>
              </a:buClr>
              <a:buFont typeface="Noto Sans Symbols"/>
              <a:buChar char="⚫"/>
            </a:pPr>
            <a:r>
              <a:rPr b="0" lang="en-US" sz="2600" strike="noStrike" u="none">
                <a:solidFill>
                  <a:schemeClr val="dk1"/>
                </a:solidFill>
                <a:effectLst/>
                <a:uFillTx/>
                <a:latin typeface="Constantia"/>
                <a:ea typeface="Constantia"/>
              </a:rPr>
              <a:t>Virtual Machine role</a:t>
            </a:r>
            <a:endParaRPr b="0" lang="en-IN" sz="26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4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27" name="PlaceHolder 1"/>
          <p:cNvSpPr>
            <a:spLocks noGrp="1"/>
          </p:cNvSpPr>
          <p:nvPr>
            <p:ph type="title"/>
          </p:nvPr>
        </p:nvSpPr>
        <p:spPr>
          <a:xfrm>
            <a:off x="457200" y="704160"/>
            <a:ext cx="8229240" cy="743400"/>
          </a:xfrm>
          <a:prstGeom prst="rect">
            <a:avLst/>
          </a:prstGeom>
          <a:noFill/>
          <a:ln w="0">
            <a:noFill/>
          </a:ln>
        </p:spPr>
        <p:txBody>
          <a:bodyPr lIns="0" rIns="0" tIns="45720" bIns="0" anchor="b">
            <a:normAutofit lnSpcReduction="9999"/>
          </a:bodyPr>
          <a:p>
            <a:pPr indent="0">
              <a:lnSpc>
                <a:spcPct val="100000"/>
              </a:lnSpc>
              <a:buNone/>
              <a:tabLst>
                <a:tab algn="l" pos="0"/>
              </a:tabLst>
            </a:pPr>
            <a:r>
              <a:rPr b="0" lang="en-US" sz="5000" strike="noStrike" u="none">
                <a:solidFill>
                  <a:schemeClr val="dk2"/>
                </a:solidFill>
                <a:effectLst/>
                <a:uFillTx/>
                <a:latin typeface="Calibri"/>
                <a:ea typeface="Calibri"/>
              </a:rPr>
              <a:t>Compute Services</a:t>
            </a:r>
            <a:endParaRPr b="0" lang="en-IN" sz="5000" strike="noStrike" u="none">
              <a:solidFill>
                <a:srgbClr val="000000"/>
              </a:solidFill>
              <a:effectLst/>
              <a:uFillTx/>
              <a:latin typeface="Arial"/>
            </a:endParaRPr>
          </a:p>
        </p:txBody>
      </p:sp>
      <p:sp>
        <p:nvSpPr>
          <p:cNvPr id="228" name="PlaceHolder 2"/>
          <p:cNvSpPr>
            <a:spLocks noGrp="1"/>
          </p:cNvSpPr>
          <p:nvPr>
            <p:ph/>
          </p:nvPr>
        </p:nvSpPr>
        <p:spPr>
          <a:xfrm>
            <a:off x="228600" y="1447920"/>
            <a:ext cx="8762760" cy="4876560"/>
          </a:xfrm>
          <a:prstGeom prst="rect">
            <a:avLst/>
          </a:prstGeom>
          <a:noFill/>
          <a:ln w="0">
            <a:noFill/>
          </a:ln>
        </p:spPr>
        <p:txBody>
          <a:bodyPr lIns="91440" rIns="91440" tIns="45720" bIns="45720" anchor="t">
            <a:normAutofit/>
          </a:bodyPr>
          <a:p>
            <a:pPr marL="274320" indent="-274320">
              <a:lnSpc>
                <a:spcPct val="100000"/>
              </a:lnSpc>
              <a:buClr>
                <a:srgbClr val="0bd0d9"/>
              </a:buClr>
              <a:buFont typeface="Noto Sans Symbols"/>
              <a:buChar char="⚫"/>
            </a:pPr>
            <a:r>
              <a:rPr b="0" lang="en-US" sz="2400" strike="noStrike" u="none">
                <a:solidFill>
                  <a:schemeClr val="dk1"/>
                </a:solidFill>
                <a:effectLst/>
                <a:uFillTx/>
                <a:latin typeface="Constantia"/>
                <a:ea typeface="Constantia"/>
              </a:rPr>
              <a:t>The core components of Microsoft Windows Azure</a:t>
            </a:r>
            <a:endParaRPr b="0" lang="en-IN" sz="2400" strike="noStrike" u="none">
              <a:solidFill>
                <a:srgbClr val="000000"/>
              </a:solidFill>
              <a:effectLst/>
              <a:uFillTx/>
              <a:latin typeface="Arial"/>
            </a:endParaRPr>
          </a:p>
          <a:p>
            <a:pPr marL="274320" indent="-274320">
              <a:lnSpc>
                <a:spcPct val="100000"/>
              </a:lnSpc>
              <a:spcBef>
                <a:spcPts val="479"/>
              </a:spcBef>
              <a:buClr>
                <a:srgbClr val="0bd0d9"/>
              </a:buClr>
              <a:buFont typeface="Noto Sans Symbols"/>
              <a:buChar char="⚫"/>
            </a:pPr>
            <a:r>
              <a:rPr b="0" lang="en-US" sz="2400" strike="noStrike" u="none">
                <a:solidFill>
                  <a:schemeClr val="dk1"/>
                </a:solidFill>
                <a:effectLst/>
                <a:uFillTx/>
                <a:latin typeface="Constantia"/>
                <a:ea typeface="Constantia"/>
              </a:rPr>
              <a:t> Delivered by means of the abstraction of roles</a:t>
            </a:r>
            <a:endParaRPr b="0" lang="en-IN" sz="2400" strike="noStrike" u="none">
              <a:solidFill>
                <a:srgbClr val="000000"/>
              </a:solidFill>
              <a:effectLst/>
              <a:uFillTx/>
              <a:latin typeface="Arial"/>
            </a:endParaRPr>
          </a:p>
          <a:p>
            <a:pPr marL="274320" indent="-274320">
              <a:lnSpc>
                <a:spcPct val="100000"/>
              </a:lnSpc>
              <a:spcBef>
                <a:spcPts val="479"/>
              </a:spcBef>
              <a:buClr>
                <a:srgbClr val="0bd0d9"/>
              </a:buClr>
              <a:buFont typeface="Noto Sans Symbols"/>
              <a:buChar char="⚫"/>
            </a:pPr>
            <a:r>
              <a:rPr b="0" lang="en-US" sz="2400" strike="noStrike" u="none">
                <a:solidFill>
                  <a:schemeClr val="dk1"/>
                </a:solidFill>
                <a:effectLst/>
                <a:uFillTx/>
                <a:latin typeface="Constantia"/>
                <a:ea typeface="Constantia"/>
              </a:rPr>
              <a:t>Role:</a:t>
            </a:r>
            <a:endParaRPr b="0" lang="en-IN" sz="2400" strike="noStrike" u="none">
              <a:solidFill>
                <a:srgbClr val="000000"/>
              </a:solidFill>
              <a:effectLst/>
              <a:uFillTx/>
              <a:latin typeface="Arial"/>
            </a:endParaRPr>
          </a:p>
          <a:p>
            <a:pPr lvl="1" marL="640080" indent="-246960">
              <a:lnSpc>
                <a:spcPct val="100000"/>
              </a:lnSpc>
              <a:spcBef>
                <a:spcPts val="439"/>
              </a:spcBef>
              <a:buClr>
                <a:srgbClr val="0f6fc6"/>
              </a:buClr>
              <a:buFont typeface="Noto Sans Symbols"/>
              <a:buChar char="⮚"/>
            </a:pPr>
            <a:r>
              <a:rPr b="0" lang="en-US" sz="2200" strike="noStrike" u="none">
                <a:solidFill>
                  <a:schemeClr val="dk1"/>
                </a:solidFill>
                <a:effectLst/>
                <a:uFillTx/>
                <a:latin typeface="Constantia"/>
                <a:ea typeface="Constantia"/>
              </a:rPr>
              <a:t>A runtime environment customized for a specific compute task </a:t>
            </a:r>
            <a:endParaRPr b="0" lang="en-IN" sz="2200" strike="noStrike" u="none">
              <a:solidFill>
                <a:srgbClr val="000000"/>
              </a:solidFill>
              <a:effectLst/>
              <a:uFillTx/>
              <a:latin typeface="Arial"/>
            </a:endParaRPr>
          </a:p>
          <a:p>
            <a:pPr lvl="1" marL="640080" indent="-246960">
              <a:lnSpc>
                <a:spcPct val="100000"/>
              </a:lnSpc>
              <a:spcBef>
                <a:spcPts val="439"/>
              </a:spcBef>
              <a:buClr>
                <a:srgbClr val="0f6fc6"/>
              </a:buClr>
              <a:buFont typeface="Noto Sans Symbols"/>
              <a:buChar char="⮚"/>
            </a:pPr>
            <a:r>
              <a:rPr b="0" lang="en-US" sz="2200" strike="noStrike" u="none">
                <a:solidFill>
                  <a:schemeClr val="dk1"/>
                </a:solidFill>
                <a:effectLst/>
                <a:uFillTx/>
                <a:latin typeface="Constantia"/>
                <a:ea typeface="Constantia"/>
              </a:rPr>
              <a:t>Managed by the Azure operating system </a:t>
            </a:r>
            <a:endParaRPr b="0" lang="en-IN" sz="2200" strike="noStrike" u="none">
              <a:solidFill>
                <a:srgbClr val="000000"/>
              </a:solidFill>
              <a:effectLst/>
              <a:uFillTx/>
              <a:latin typeface="Arial"/>
            </a:endParaRPr>
          </a:p>
          <a:p>
            <a:pPr lvl="1" marL="640080" indent="-246960">
              <a:lnSpc>
                <a:spcPct val="100000"/>
              </a:lnSpc>
              <a:spcBef>
                <a:spcPts val="439"/>
              </a:spcBef>
              <a:buClr>
                <a:srgbClr val="0f6fc6"/>
              </a:buClr>
              <a:buFont typeface="Noto Sans Symbols"/>
              <a:buChar char="⮚"/>
            </a:pPr>
            <a:r>
              <a:rPr b="0" lang="en-US" sz="2200" strike="noStrike" u="none">
                <a:solidFill>
                  <a:schemeClr val="dk1"/>
                </a:solidFill>
                <a:effectLst/>
                <a:uFillTx/>
                <a:latin typeface="Constantia"/>
                <a:ea typeface="Constantia"/>
              </a:rPr>
              <a:t>Instantiated on demand in order to address surges in application demand.</a:t>
            </a:r>
            <a:endParaRPr b="0" lang="en-IN" sz="2200" strike="noStrike" u="none">
              <a:solidFill>
                <a:srgbClr val="000000"/>
              </a:solidFill>
              <a:effectLst/>
              <a:uFillTx/>
              <a:latin typeface="Arial"/>
            </a:endParaRPr>
          </a:p>
          <a:p>
            <a:pPr lvl="1" marL="640080" indent="-246960">
              <a:lnSpc>
                <a:spcPct val="100000"/>
              </a:lnSpc>
              <a:spcBef>
                <a:spcPts val="439"/>
              </a:spcBef>
              <a:buClr>
                <a:srgbClr val="0f6fc6"/>
              </a:buClr>
              <a:buFont typeface="Noto Sans Symbols"/>
              <a:buChar char="⮚"/>
            </a:pPr>
            <a:r>
              <a:rPr b="0" lang="en-US" sz="2200" strike="noStrike" u="none">
                <a:solidFill>
                  <a:schemeClr val="dk1"/>
                </a:solidFill>
                <a:effectLst/>
                <a:uFillTx/>
                <a:latin typeface="Constantia"/>
                <a:ea typeface="Constantia"/>
              </a:rPr>
              <a:t> 3 different roles: </a:t>
            </a:r>
            <a:endParaRPr b="0" lang="en-IN" sz="2200" strike="noStrike" u="none">
              <a:solidFill>
                <a:srgbClr val="000000"/>
              </a:solidFill>
              <a:effectLst/>
              <a:uFillTx/>
              <a:latin typeface="Arial"/>
            </a:endParaRPr>
          </a:p>
          <a:p>
            <a:pPr lvl="3" marL="1284840" indent="-343080">
              <a:lnSpc>
                <a:spcPct val="100000"/>
              </a:lnSpc>
              <a:spcBef>
                <a:spcPts val="479"/>
              </a:spcBef>
              <a:buClr>
                <a:srgbClr val="0bd0d9"/>
              </a:buClr>
              <a:buFont typeface="Calibri"/>
              <a:buAutoNum type="arabicPeriod"/>
            </a:pPr>
            <a:r>
              <a:rPr b="0" lang="en-US" sz="2400" strike="noStrike" u="none">
                <a:solidFill>
                  <a:schemeClr val="dk1"/>
                </a:solidFill>
                <a:effectLst/>
                <a:uFillTx/>
                <a:latin typeface="Constantia"/>
                <a:ea typeface="Constantia"/>
              </a:rPr>
              <a:t>Web role</a:t>
            </a:r>
            <a:endParaRPr b="0" lang="en-IN" sz="2400" strike="noStrike" u="none">
              <a:solidFill>
                <a:srgbClr val="000000"/>
              </a:solidFill>
              <a:effectLst/>
              <a:uFillTx/>
              <a:latin typeface="Arial"/>
            </a:endParaRPr>
          </a:p>
          <a:p>
            <a:pPr lvl="3" marL="1284840" indent="-343080">
              <a:lnSpc>
                <a:spcPct val="100000"/>
              </a:lnSpc>
              <a:spcBef>
                <a:spcPts val="479"/>
              </a:spcBef>
              <a:buClr>
                <a:srgbClr val="0bd0d9"/>
              </a:buClr>
              <a:buFont typeface="Calibri"/>
              <a:buAutoNum type="arabicPeriod"/>
            </a:pPr>
            <a:r>
              <a:rPr b="0" lang="en-US" sz="2400" strike="noStrike" u="none">
                <a:solidFill>
                  <a:schemeClr val="dk1"/>
                </a:solidFill>
                <a:effectLst/>
                <a:uFillTx/>
                <a:latin typeface="Constantia"/>
                <a:ea typeface="Constantia"/>
              </a:rPr>
              <a:t>Worker role</a:t>
            </a:r>
            <a:endParaRPr b="0" lang="en-IN" sz="2400" strike="noStrike" u="none">
              <a:solidFill>
                <a:srgbClr val="000000"/>
              </a:solidFill>
              <a:effectLst/>
              <a:uFillTx/>
              <a:latin typeface="Arial"/>
            </a:endParaRPr>
          </a:p>
          <a:p>
            <a:pPr lvl="3" marL="1284840" indent="-343080">
              <a:lnSpc>
                <a:spcPct val="100000"/>
              </a:lnSpc>
              <a:spcBef>
                <a:spcPts val="479"/>
              </a:spcBef>
              <a:buClr>
                <a:srgbClr val="0bd0d9"/>
              </a:buClr>
              <a:buFont typeface="Calibri"/>
              <a:buAutoNum type="arabicPeriod"/>
            </a:pPr>
            <a:r>
              <a:rPr b="0" lang="en-US" sz="2400" strike="noStrike" u="none">
                <a:solidFill>
                  <a:schemeClr val="dk1"/>
                </a:solidFill>
                <a:effectLst/>
                <a:uFillTx/>
                <a:latin typeface="Constantia"/>
                <a:ea typeface="Constantia"/>
              </a:rPr>
              <a:t>Virtual Machine (VM) role</a:t>
            </a:r>
            <a:endParaRPr b="0" lang="en-IN" sz="24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timing>
    <p:tnLst>
      <p:par>
        <p:cTn id="990" dur="indefinite" restart="never" nodeType="tmRoot">
          <p:childTnLst>
            <p:seq>
              <p:cTn id="991" dur="indefinite" nodeType="mainSeq">
                <p:childTnLst>
                  <p:par>
                    <p:cTn id="992" fill="hold">
                      <p:stCondLst>
                        <p:cond delay="indefinite"/>
                      </p:stCondLst>
                      <p:childTnLst>
                        <p:par>
                          <p:cTn id="993" fill="hold">
                            <p:stCondLst>
                              <p:cond delay="0"/>
                            </p:stCondLst>
                            <p:childTnLst>
                              <p:par>
                                <p:cTn id="994" nodeType="clickEffect" fill="hold" presetClass="entr" presetID="10">
                                  <p:stCondLst>
                                    <p:cond delay="0"/>
                                  </p:stCondLst>
                                  <p:childTnLst>
                                    <p:set>
                                      <p:cBhvr>
                                        <p:cTn id="995" dur="1" fill="hold">
                                          <p:stCondLst>
                                            <p:cond delay="0"/>
                                          </p:stCondLst>
                                        </p:cTn>
                                        <p:tgtEl>
                                          <p:spTgt spid="228">
                                            <p:txEl>
                                              <p:pRg st="0" end="0"/>
                                            </p:txEl>
                                          </p:spTgt>
                                        </p:tgtEl>
                                        <p:attrNameLst>
                                          <p:attrName>style.visibility</p:attrName>
                                        </p:attrNameLst>
                                      </p:cBhvr>
                                      <p:to>
                                        <p:strVal val="visible"/>
                                      </p:to>
                                    </p:set>
                                    <p:animEffect filter="fade" transition="in">
                                      <p:cBhvr additive="repl">
                                        <p:cTn id="996" dur="1000"/>
                                        <p:tgtEl>
                                          <p:spTgt spid="228">
                                            <p:txEl>
                                              <p:pRg st="0" end="0"/>
                                            </p:txEl>
                                          </p:spTgt>
                                        </p:tgtEl>
                                      </p:cBhvr>
                                    </p:animEffect>
                                  </p:childTnLst>
                                </p:cTn>
                              </p:par>
                            </p:childTnLst>
                          </p:cTn>
                        </p:par>
                      </p:childTnLst>
                    </p:cTn>
                  </p:par>
                  <p:par>
                    <p:cTn id="997" fill="hold">
                      <p:stCondLst>
                        <p:cond delay="indefinite"/>
                      </p:stCondLst>
                      <p:childTnLst>
                        <p:par>
                          <p:cTn id="998" fill="hold">
                            <p:stCondLst>
                              <p:cond delay="0"/>
                            </p:stCondLst>
                            <p:childTnLst>
                              <p:par>
                                <p:cTn id="999" nodeType="clickEffect" fill="hold" presetClass="entr" presetID="10">
                                  <p:stCondLst>
                                    <p:cond delay="0"/>
                                  </p:stCondLst>
                                  <p:childTnLst>
                                    <p:set>
                                      <p:cBhvr>
                                        <p:cTn id="1000" dur="1" fill="hold">
                                          <p:stCondLst>
                                            <p:cond delay="0"/>
                                          </p:stCondLst>
                                        </p:cTn>
                                        <p:tgtEl>
                                          <p:spTgt spid="228">
                                            <p:txEl>
                                              <p:pRg st="1" end="1"/>
                                            </p:txEl>
                                          </p:spTgt>
                                        </p:tgtEl>
                                        <p:attrNameLst>
                                          <p:attrName>style.visibility</p:attrName>
                                        </p:attrNameLst>
                                      </p:cBhvr>
                                      <p:to>
                                        <p:strVal val="visible"/>
                                      </p:to>
                                    </p:set>
                                    <p:animEffect filter="fade" transition="in">
                                      <p:cBhvr additive="repl">
                                        <p:cTn id="1001" dur="1000"/>
                                        <p:tgtEl>
                                          <p:spTgt spid="228">
                                            <p:txEl>
                                              <p:pRg st="1" end="1"/>
                                            </p:txEl>
                                          </p:spTgt>
                                        </p:tgtEl>
                                      </p:cBhvr>
                                    </p:animEffect>
                                  </p:childTnLst>
                                </p:cTn>
                              </p:par>
                            </p:childTnLst>
                          </p:cTn>
                        </p:par>
                      </p:childTnLst>
                    </p:cTn>
                  </p:par>
                  <p:par>
                    <p:cTn id="1002" fill="hold">
                      <p:stCondLst>
                        <p:cond delay="indefinite"/>
                      </p:stCondLst>
                      <p:childTnLst>
                        <p:par>
                          <p:cTn id="1003" fill="hold">
                            <p:stCondLst>
                              <p:cond delay="0"/>
                            </p:stCondLst>
                            <p:childTnLst>
                              <p:par>
                                <p:cTn id="1004" nodeType="clickEffect" fill="hold" presetClass="entr" presetID="10">
                                  <p:stCondLst>
                                    <p:cond delay="0"/>
                                  </p:stCondLst>
                                  <p:childTnLst>
                                    <p:set>
                                      <p:cBhvr>
                                        <p:cTn id="1005" dur="1" fill="hold">
                                          <p:stCondLst>
                                            <p:cond delay="0"/>
                                          </p:stCondLst>
                                        </p:cTn>
                                        <p:tgtEl>
                                          <p:spTgt spid="228">
                                            <p:txEl>
                                              <p:pRg st="2" end="2"/>
                                            </p:txEl>
                                          </p:spTgt>
                                        </p:tgtEl>
                                        <p:attrNameLst>
                                          <p:attrName>style.visibility</p:attrName>
                                        </p:attrNameLst>
                                      </p:cBhvr>
                                      <p:to>
                                        <p:strVal val="visible"/>
                                      </p:to>
                                    </p:set>
                                    <p:animEffect filter="fade" transition="in">
                                      <p:cBhvr additive="repl">
                                        <p:cTn id="1006" dur="1000"/>
                                        <p:tgtEl>
                                          <p:spTgt spid="228">
                                            <p:txEl>
                                              <p:pRg st="2" end="2"/>
                                            </p:txEl>
                                          </p:spTgt>
                                        </p:tgtEl>
                                      </p:cBhvr>
                                    </p:animEffect>
                                  </p:childTnLst>
                                </p:cTn>
                              </p:par>
                            </p:childTnLst>
                          </p:cTn>
                        </p:par>
                      </p:childTnLst>
                    </p:cTn>
                  </p:par>
                  <p:par>
                    <p:cTn id="1007" fill="hold">
                      <p:stCondLst>
                        <p:cond delay="indefinite"/>
                      </p:stCondLst>
                      <p:childTnLst>
                        <p:par>
                          <p:cTn id="1008" fill="hold">
                            <p:stCondLst>
                              <p:cond delay="0"/>
                            </p:stCondLst>
                            <p:childTnLst>
                              <p:par>
                                <p:cTn id="1009" nodeType="clickEffect" fill="hold" presetClass="entr" presetID="10">
                                  <p:stCondLst>
                                    <p:cond delay="0"/>
                                  </p:stCondLst>
                                  <p:childTnLst>
                                    <p:set>
                                      <p:cBhvr>
                                        <p:cTn id="1010" dur="1" fill="hold">
                                          <p:stCondLst>
                                            <p:cond delay="0"/>
                                          </p:stCondLst>
                                        </p:cTn>
                                        <p:tgtEl>
                                          <p:spTgt spid="228">
                                            <p:txEl>
                                              <p:pRg st="3" end="3"/>
                                            </p:txEl>
                                          </p:spTgt>
                                        </p:tgtEl>
                                        <p:attrNameLst>
                                          <p:attrName>style.visibility</p:attrName>
                                        </p:attrNameLst>
                                      </p:cBhvr>
                                      <p:to>
                                        <p:strVal val="visible"/>
                                      </p:to>
                                    </p:set>
                                    <p:animEffect filter="fade" transition="in">
                                      <p:cBhvr additive="repl">
                                        <p:cTn id="1011" dur="1000"/>
                                        <p:tgtEl>
                                          <p:spTgt spid="228">
                                            <p:txEl>
                                              <p:pRg st="3" end="3"/>
                                            </p:txEl>
                                          </p:spTgt>
                                        </p:tgtEl>
                                      </p:cBhvr>
                                    </p:animEffect>
                                  </p:childTnLst>
                                </p:cTn>
                              </p:par>
                            </p:childTnLst>
                          </p:cTn>
                        </p:par>
                      </p:childTnLst>
                    </p:cTn>
                  </p:par>
                  <p:par>
                    <p:cTn id="1012" fill="hold">
                      <p:stCondLst>
                        <p:cond delay="indefinite"/>
                      </p:stCondLst>
                      <p:childTnLst>
                        <p:par>
                          <p:cTn id="1013" fill="hold">
                            <p:stCondLst>
                              <p:cond delay="0"/>
                            </p:stCondLst>
                            <p:childTnLst>
                              <p:par>
                                <p:cTn id="1014" nodeType="clickEffect" fill="hold" presetClass="entr" presetID="10">
                                  <p:stCondLst>
                                    <p:cond delay="0"/>
                                  </p:stCondLst>
                                  <p:childTnLst>
                                    <p:set>
                                      <p:cBhvr>
                                        <p:cTn id="1015" dur="1" fill="hold">
                                          <p:stCondLst>
                                            <p:cond delay="0"/>
                                          </p:stCondLst>
                                        </p:cTn>
                                        <p:tgtEl>
                                          <p:spTgt spid="228">
                                            <p:txEl>
                                              <p:pRg st="4" end="4"/>
                                            </p:txEl>
                                          </p:spTgt>
                                        </p:tgtEl>
                                        <p:attrNameLst>
                                          <p:attrName>style.visibility</p:attrName>
                                        </p:attrNameLst>
                                      </p:cBhvr>
                                      <p:to>
                                        <p:strVal val="visible"/>
                                      </p:to>
                                    </p:set>
                                    <p:animEffect filter="fade" transition="in">
                                      <p:cBhvr additive="repl">
                                        <p:cTn id="1016" dur="1000"/>
                                        <p:tgtEl>
                                          <p:spTgt spid="228">
                                            <p:txEl>
                                              <p:pRg st="4" end="4"/>
                                            </p:txEl>
                                          </p:spTgt>
                                        </p:tgtEl>
                                      </p:cBhvr>
                                    </p:animEffect>
                                  </p:childTnLst>
                                </p:cTn>
                              </p:par>
                            </p:childTnLst>
                          </p:cTn>
                        </p:par>
                      </p:childTnLst>
                    </p:cTn>
                  </p:par>
                  <p:par>
                    <p:cTn id="1017" fill="hold">
                      <p:stCondLst>
                        <p:cond delay="indefinite"/>
                      </p:stCondLst>
                      <p:childTnLst>
                        <p:par>
                          <p:cTn id="1018" fill="hold">
                            <p:stCondLst>
                              <p:cond delay="0"/>
                            </p:stCondLst>
                            <p:childTnLst>
                              <p:par>
                                <p:cTn id="1019" nodeType="clickEffect" fill="hold" presetClass="entr" presetID="10">
                                  <p:stCondLst>
                                    <p:cond delay="0"/>
                                  </p:stCondLst>
                                  <p:childTnLst>
                                    <p:set>
                                      <p:cBhvr>
                                        <p:cTn id="1020" dur="1" fill="hold">
                                          <p:stCondLst>
                                            <p:cond delay="0"/>
                                          </p:stCondLst>
                                        </p:cTn>
                                        <p:tgtEl>
                                          <p:spTgt spid="228">
                                            <p:txEl>
                                              <p:pRg st="5" end="5"/>
                                            </p:txEl>
                                          </p:spTgt>
                                        </p:tgtEl>
                                        <p:attrNameLst>
                                          <p:attrName>style.visibility</p:attrName>
                                        </p:attrNameLst>
                                      </p:cBhvr>
                                      <p:to>
                                        <p:strVal val="visible"/>
                                      </p:to>
                                    </p:set>
                                    <p:animEffect filter="fade" transition="in">
                                      <p:cBhvr additive="repl">
                                        <p:cTn id="1021" dur="1000"/>
                                        <p:tgtEl>
                                          <p:spTgt spid="228">
                                            <p:txEl>
                                              <p:pRg st="5" end="5"/>
                                            </p:txEl>
                                          </p:spTgt>
                                        </p:tgtEl>
                                      </p:cBhvr>
                                    </p:animEffect>
                                  </p:childTnLst>
                                </p:cTn>
                              </p:par>
                            </p:childTnLst>
                          </p:cTn>
                        </p:par>
                      </p:childTnLst>
                    </p:cTn>
                  </p:par>
                  <p:par>
                    <p:cTn id="1022" fill="hold">
                      <p:stCondLst>
                        <p:cond delay="indefinite"/>
                      </p:stCondLst>
                      <p:childTnLst>
                        <p:par>
                          <p:cTn id="1023" fill="hold">
                            <p:stCondLst>
                              <p:cond delay="0"/>
                            </p:stCondLst>
                            <p:childTnLst>
                              <p:par>
                                <p:cTn id="1024" nodeType="clickEffect" fill="hold" presetClass="entr" presetID="10">
                                  <p:stCondLst>
                                    <p:cond delay="0"/>
                                  </p:stCondLst>
                                  <p:childTnLst>
                                    <p:set>
                                      <p:cBhvr>
                                        <p:cTn id="1025" dur="1" fill="hold">
                                          <p:stCondLst>
                                            <p:cond delay="0"/>
                                          </p:stCondLst>
                                        </p:cTn>
                                        <p:tgtEl>
                                          <p:spTgt spid="228">
                                            <p:txEl>
                                              <p:pRg st="6" end="6"/>
                                            </p:txEl>
                                          </p:spTgt>
                                        </p:tgtEl>
                                        <p:attrNameLst>
                                          <p:attrName>style.visibility</p:attrName>
                                        </p:attrNameLst>
                                      </p:cBhvr>
                                      <p:to>
                                        <p:strVal val="visible"/>
                                      </p:to>
                                    </p:set>
                                    <p:animEffect filter="fade" transition="in">
                                      <p:cBhvr additive="repl">
                                        <p:cTn id="1026" dur="1000"/>
                                        <p:tgtEl>
                                          <p:spTgt spid="228">
                                            <p:txEl>
                                              <p:pRg st="6" end="6"/>
                                            </p:txEl>
                                          </p:spTgt>
                                        </p:tgtEl>
                                      </p:cBhvr>
                                    </p:animEffect>
                                  </p:childTnLst>
                                </p:cTn>
                              </p:par>
                            </p:childTnLst>
                          </p:cTn>
                        </p:par>
                      </p:childTnLst>
                    </p:cTn>
                  </p:par>
                  <p:par>
                    <p:cTn id="1027" fill="hold">
                      <p:stCondLst>
                        <p:cond delay="indefinite"/>
                      </p:stCondLst>
                      <p:childTnLst>
                        <p:par>
                          <p:cTn id="1028" fill="hold">
                            <p:stCondLst>
                              <p:cond delay="0"/>
                            </p:stCondLst>
                            <p:childTnLst>
                              <p:par>
                                <p:cTn id="1029" nodeType="clickEffect" fill="hold" presetClass="entr" presetID="10">
                                  <p:stCondLst>
                                    <p:cond delay="0"/>
                                  </p:stCondLst>
                                  <p:childTnLst>
                                    <p:set>
                                      <p:cBhvr>
                                        <p:cTn id="1030" dur="1" fill="hold">
                                          <p:stCondLst>
                                            <p:cond delay="0"/>
                                          </p:stCondLst>
                                        </p:cTn>
                                        <p:tgtEl>
                                          <p:spTgt spid="228">
                                            <p:txEl>
                                              <p:pRg st="7" end="7"/>
                                            </p:txEl>
                                          </p:spTgt>
                                        </p:tgtEl>
                                        <p:attrNameLst>
                                          <p:attrName>style.visibility</p:attrName>
                                        </p:attrNameLst>
                                      </p:cBhvr>
                                      <p:to>
                                        <p:strVal val="visible"/>
                                      </p:to>
                                    </p:set>
                                    <p:animEffect filter="fade" transition="in">
                                      <p:cBhvr additive="repl">
                                        <p:cTn id="1031" dur="1000"/>
                                        <p:tgtEl>
                                          <p:spTgt spid="228">
                                            <p:txEl>
                                              <p:pRg st="7" end="7"/>
                                            </p:txEl>
                                          </p:spTgt>
                                        </p:tgtEl>
                                      </p:cBhvr>
                                    </p:animEffect>
                                  </p:childTnLst>
                                </p:cTn>
                              </p:par>
                            </p:childTnLst>
                          </p:cTn>
                        </p:par>
                      </p:childTnLst>
                    </p:cTn>
                  </p:par>
                  <p:par>
                    <p:cTn id="1032" fill="hold">
                      <p:stCondLst>
                        <p:cond delay="indefinite"/>
                      </p:stCondLst>
                      <p:childTnLst>
                        <p:par>
                          <p:cTn id="1033" fill="hold">
                            <p:stCondLst>
                              <p:cond delay="0"/>
                            </p:stCondLst>
                            <p:childTnLst>
                              <p:par>
                                <p:cTn id="1034" nodeType="clickEffect" fill="hold" presetClass="entr" presetID="10">
                                  <p:stCondLst>
                                    <p:cond delay="0"/>
                                  </p:stCondLst>
                                  <p:childTnLst>
                                    <p:set>
                                      <p:cBhvr>
                                        <p:cTn id="1035" dur="1" fill="hold">
                                          <p:stCondLst>
                                            <p:cond delay="0"/>
                                          </p:stCondLst>
                                        </p:cTn>
                                        <p:tgtEl>
                                          <p:spTgt spid="228">
                                            <p:txEl>
                                              <p:pRg st="8" end="8"/>
                                            </p:txEl>
                                          </p:spTgt>
                                        </p:tgtEl>
                                        <p:attrNameLst>
                                          <p:attrName>style.visibility</p:attrName>
                                        </p:attrNameLst>
                                      </p:cBhvr>
                                      <p:to>
                                        <p:strVal val="visible"/>
                                      </p:to>
                                    </p:set>
                                    <p:animEffect filter="fade" transition="in">
                                      <p:cBhvr additive="repl">
                                        <p:cTn id="1036" dur="1000"/>
                                        <p:tgtEl>
                                          <p:spTgt spid="228">
                                            <p:txEl>
                                              <p:pRg st="8" end="8"/>
                                            </p:txEl>
                                          </p:spTgt>
                                        </p:tgtEl>
                                      </p:cBhvr>
                                    </p:animEffect>
                                  </p:childTnLst>
                                </p:cTn>
                              </p:par>
                            </p:childTnLst>
                          </p:cTn>
                        </p:par>
                      </p:childTnLst>
                    </p:cTn>
                  </p:par>
                  <p:par>
                    <p:cTn id="1037" fill="hold">
                      <p:stCondLst>
                        <p:cond delay="indefinite"/>
                      </p:stCondLst>
                      <p:childTnLst>
                        <p:par>
                          <p:cTn id="1038" fill="hold">
                            <p:stCondLst>
                              <p:cond delay="0"/>
                            </p:stCondLst>
                            <p:childTnLst>
                              <p:par>
                                <p:cTn id="1039" nodeType="clickEffect" fill="hold" presetClass="entr" presetID="10">
                                  <p:stCondLst>
                                    <p:cond delay="0"/>
                                  </p:stCondLst>
                                  <p:childTnLst>
                                    <p:set>
                                      <p:cBhvr>
                                        <p:cTn id="1040" dur="1" fill="hold">
                                          <p:stCondLst>
                                            <p:cond delay="0"/>
                                          </p:stCondLst>
                                        </p:cTn>
                                        <p:tgtEl>
                                          <p:spTgt spid="228">
                                            <p:txEl>
                                              <p:pRg st="9" end="9"/>
                                            </p:txEl>
                                          </p:spTgt>
                                        </p:tgtEl>
                                        <p:attrNameLst>
                                          <p:attrName>style.visibility</p:attrName>
                                        </p:attrNameLst>
                                      </p:cBhvr>
                                      <p:to>
                                        <p:strVal val="visible"/>
                                      </p:to>
                                    </p:set>
                                    <p:animEffect filter="fade" transition="in">
                                      <p:cBhvr additive="repl">
                                        <p:cTn id="1041" dur="1000"/>
                                        <p:tgtEl>
                                          <p:spTgt spid="228">
                                            <p:txEl>
                                              <p:pRg st="9" end="9"/>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29" name="PlaceHolder 1"/>
          <p:cNvSpPr>
            <a:spLocks noGrp="1"/>
          </p:cNvSpPr>
          <p:nvPr>
            <p:ph type="title"/>
          </p:nvPr>
        </p:nvSpPr>
        <p:spPr>
          <a:xfrm>
            <a:off x="457200" y="0"/>
            <a:ext cx="8229240" cy="1142640"/>
          </a:xfrm>
          <a:prstGeom prst="rect">
            <a:avLst/>
          </a:prstGeom>
          <a:noFill/>
          <a:ln w="0">
            <a:noFill/>
          </a:ln>
        </p:spPr>
        <p:txBody>
          <a:bodyPr lIns="0" rIns="0" tIns="45720" bIns="0" anchor="b">
            <a:noAutofit/>
          </a:bodyPr>
          <a:p>
            <a:pPr indent="0">
              <a:lnSpc>
                <a:spcPct val="100000"/>
              </a:lnSpc>
              <a:buNone/>
            </a:pPr>
            <a:r>
              <a:rPr b="0" i="1" lang="en-US" sz="5000" strike="noStrike" u="none">
                <a:solidFill>
                  <a:schemeClr val="dk2"/>
                </a:solidFill>
                <a:effectLst/>
                <a:uFillTx/>
                <a:latin typeface="Calibri"/>
                <a:ea typeface="Calibri"/>
              </a:rPr>
              <a:t>IIS 7 Web Server</a:t>
            </a:r>
            <a:endParaRPr b="0" lang="en-IN" sz="5000" strike="noStrike" u="none">
              <a:solidFill>
                <a:srgbClr val="000000"/>
              </a:solidFill>
              <a:effectLst/>
              <a:uFillTx/>
              <a:latin typeface="Arial"/>
            </a:endParaRPr>
          </a:p>
        </p:txBody>
      </p:sp>
      <p:sp>
        <p:nvSpPr>
          <p:cNvPr id="230" name="PlaceHolder 2"/>
          <p:cNvSpPr>
            <a:spLocks noGrp="1"/>
          </p:cNvSpPr>
          <p:nvPr>
            <p:ph/>
          </p:nvPr>
        </p:nvSpPr>
        <p:spPr>
          <a:xfrm>
            <a:off x="457200" y="1143000"/>
            <a:ext cx="8229240" cy="5181120"/>
          </a:xfrm>
          <a:prstGeom prst="rect">
            <a:avLst/>
          </a:prstGeom>
          <a:noFill/>
          <a:ln w="0">
            <a:noFill/>
          </a:ln>
        </p:spPr>
        <p:txBody>
          <a:bodyPr lIns="91440" rIns="91440" tIns="45720" bIns="45720" anchor="t">
            <a:normAutofit/>
          </a:bodyPr>
          <a:p>
            <a:pPr marL="457200" indent="-337320">
              <a:lnSpc>
                <a:spcPct val="100000"/>
              </a:lnSpc>
              <a:spcBef>
                <a:spcPts val="360"/>
              </a:spcBef>
              <a:buClr>
                <a:srgbClr val="0bd0d9"/>
              </a:buClr>
              <a:buFont typeface="Noto Sans Symbols"/>
              <a:buChar char="⚫"/>
            </a:pPr>
            <a:r>
              <a:rPr b="0" i="1" lang="en-US" sz="2600" strike="noStrike" u="none">
                <a:solidFill>
                  <a:schemeClr val="dk1"/>
                </a:solidFill>
                <a:effectLst/>
                <a:uFillTx/>
                <a:latin typeface="Constantia"/>
                <a:ea typeface="Constantia"/>
              </a:rPr>
              <a:t>a modular, extensible web server that was a complete redesign and rewrite of IIS, shipped with Windows Vista and Windows Server 2008, offering improved performance and secu</a:t>
            </a:r>
            <a:endParaRPr b="0" lang="en-IN" sz="2600" strike="noStrike" u="none">
              <a:solidFill>
                <a:srgbClr val="000000"/>
              </a:solidFill>
              <a:effectLst/>
              <a:uFillTx/>
              <a:latin typeface="Arial"/>
            </a:endParaRPr>
          </a:p>
          <a:p>
            <a:pPr marL="457200" indent="-337320">
              <a:lnSpc>
                <a:spcPct val="100000"/>
              </a:lnSpc>
              <a:spcBef>
                <a:spcPts val="360"/>
              </a:spcBef>
              <a:buClr>
                <a:srgbClr val="0bd0d9"/>
              </a:buClr>
              <a:buFont typeface="Noto Sans Symbols"/>
              <a:buChar char="⚫"/>
            </a:pPr>
            <a:r>
              <a:rPr b="1" i="1" lang="en-US" sz="2600" strike="noStrike" u="none">
                <a:solidFill>
                  <a:schemeClr val="dk1"/>
                </a:solidFill>
                <a:effectLst/>
                <a:uFillTx/>
                <a:latin typeface="Constantia"/>
                <a:ea typeface="Constantia"/>
              </a:rPr>
              <a:t>Key Benefits:</a:t>
            </a:r>
            <a:endParaRPr b="0" lang="en-IN" sz="2600" strike="noStrike" u="none">
              <a:solidFill>
                <a:srgbClr val="000000"/>
              </a:solidFill>
              <a:effectLst/>
              <a:uFillTx/>
              <a:latin typeface="Arial"/>
            </a:endParaRPr>
          </a:p>
          <a:p>
            <a:pPr lvl="2" marL="1371600" indent="-308520">
              <a:lnSpc>
                <a:spcPct val="100000"/>
              </a:lnSpc>
              <a:spcBef>
                <a:spcPts val="360"/>
              </a:spcBef>
              <a:buClr>
                <a:srgbClr val="009dd9"/>
              </a:buClr>
              <a:buFont typeface="Noto Sans Symbols"/>
              <a:buChar char="⚫"/>
            </a:pPr>
            <a:r>
              <a:rPr b="0" i="1" lang="en-US" sz="2100" strike="noStrike" u="none">
                <a:solidFill>
                  <a:schemeClr val="dk1"/>
                </a:solidFill>
                <a:effectLst/>
                <a:uFillTx/>
                <a:latin typeface="Constantia"/>
                <a:ea typeface="Constantia"/>
              </a:rPr>
              <a:t>Improved performance and reduced memory footprint. </a:t>
            </a:r>
            <a:endParaRPr b="0" lang="en-IN" sz="2100" strike="noStrike" u="none">
              <a:solidFill>
                <a:srgbClr val="000000"/>
              </a:solidFill>
              <a:effectLst/>
              <a:uFillTx/>
              <a:latin typeface="Arial"/>
            </a:endParaRPr>
          </a:p>
          <a:p>
            <a:pPr lvl="2" marL="1371600" indent="-308520">
              <a:lnSpc>
                <a:spcPct val="100000"/>
              </a:lnSpc>
              <a:spcBef>
                <a:spcPts val="360"/>
              </a:spcBef>
              <a:buClr>
                <a:srgbClr val="009dd9"/>
              </a:buClr>
              <a:buFont typeface="Noto Sans Symbols"/>
              <a:buChar char="⚫"/>
            </a:pPr>
            <a:r>
              <a:rPr b="0" i="1" lang="en-US" sz="2100" strike="noStrike" u="none">
                <a:solidFill>
                  <a:schemeClr val="dk1"/>
                </a:solidFill>
                <a:effectLst/>
                <a:uFillTx/>
                <a:latin typeface="Constantia"/>
                <a:ea typeface="Constantia"/>
              </a:rPr>
              <a:t>Customizable installation options. </a:t>
            </a:r>
            <a:endParaRPr b="0" lang="en-IN" sz="2100" strike="noStrike" u="none">
              <a:solidFill>
                <a:srgbClr val="000000"/>
              </a:solidFill>
              <a:effectLst/>
              <a:uFillTx/>
              <a:latin typeface="Arial"/>
            </a:endParaRPr>
          </a:p>
          <a:p>
            <a:pPr lvl="2" marL="1371600" indent="-308520">
              <a:lnSpc>
                <a:spcPct val="100000"/>
              </a:lnSpc>
              <a:spcBef>
                <a:spcPts val="360"/>
              </a:spcBef>
              <a:buClr>
                <a:srgbClr val="009dd9"/>
              </a:buClr>
              <a:buFont typeface="Noto Sans Symbols"/>
              <a:buChar char="⚫"/>
            </a:pPr>
            <a:r>
              <a:rPr b="0" i="1" lang="en-US" sz="2100" strike="noStrike" u="none">
                <a:solidFill>
                  <a:schemeClr val="dk1"/>
                </a:solidFill>
                <a:effectLst/>
                <a:uFillTx/>
                <a:latin typeface="Constantia"/>
                <a:ea typeface="Constantia"/>
              </a:rPr>
              <a:t>Support for HTML websites and optional support for ASP.NET, Classic ASP, and Web server extensions. </a:t>
            </a:r>
            <a:endParaRPr b="0" lang="en-IN" sz="2100" strike="noStrike" u="none">
              <a:solidFill>
                <a:srgbClr val="000000"/>
              </a:solidFill>
              <a:effectLst/>
              <a:uFillTx/>
              <a:latin typeface="Arial"/>
            </a:endParaRPr>
          </a:p>
          <a:p>
            <a:pPr lvl="2" marL="1371600" indent="-308520">
              <a:lnSpc>
                <a:spcPct val="100000"/>
              </a:lnSpc>
              <a:spcBef>
                <a:spcPts val="360"/>
              </a:spcBef>
              <a:buClr>
                <a:srgbClr val="009dd9"/>
              </a:buClr>
              <a:buFont typeface="Noto Sans Symbols"/>
              <a:buChar char="⚫"/>
            </a:pPr>
            <a:r>
              <a:rPr b="0" i="1" lang="en-US" sz="2100" strike="noStrike" u="none">
                <a:solidFill>
                  <a:schemeClr val="dk1"/>
                </a:solidFill>
                <a:effectLst/>
                <a:uFillTx/>
                <a:latin typeface="Constantia"/>
                <a:ea typeface="Constantia"/>
              </a:rPr>
              <a:t>Ability to add or remove modules, and use protocols other than HTTP and HTTP.</a:t>
            </a:r>
            <a:endParaRPr b="0" lang="en-IN" sz="21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timing>
    <p:tnLst>
      <p:par>
        <p:cTn id="1042" dur="indefinite" restart="never" nodeType="tmRoot">
          <p:childTnLst>
            <p:seq>
              <p:cTn id="1043" dur="indefinite" nodeType="mainSeq">
                <p:childTnLst>
                  <p:par>
                    <p:cTn id="1044" fill="hold">
                      <p:stCondLst>
                        <p:cond delay="indefinite"/>
                      </p:stCondLst>
                      <p:childTnLst>
                        <p:par>
                          <p:cTn id="1045" fill="hold">
                            <p:stCondLst>
                              <p:cond delay="0"/>
                            </p:stCondLst>
                            <p:childTnLst>
                              <p:par>
                                <p:cTn id="1046" nodeType="clickEffect" fill="hold" presetClass="entr" presetID="42">
                                  <p:stCondLst>
                                    <p:cond delay="0"/>
                                  </p:stCondLst>
                                  <p:childTnLst>
                                    <p:set>
                                      <p:cBhvr>
                                        <p:cTn id="1047" dur="1" fill="hold">
                                          <p:stCondLst>
                                            <p:cond delay="0"/>
                                          </p:stCondLst>
                                        </p:cTn>
                                        <p:tgtEl>
                                          <p:spTgt spid="230">
                                            <p:txEl>
                                              <p:pRg st="0" end="0"/>
                                            </p:txEl>
                                          </p:spTgt>
                                        </p:tgtEl>
                                        <p:attrNameLst>
                                          <p:attrName>style.visibility</p:attrName>
                                        </p:attrNameLst>
                                      </p:cBhvr>
                                      <p:to>
                                        <p:strVal val="visible"/>
                                      </p:to>
                                    </p:set>
                                    <p:animEffect filter="fade" transition="in">
                                      <p:cBhvr additive="repl">
                                        <p:cTn id="1048" dur="1000"/>
                                        <p:tgtEl>
                                          <p:spTgt spid="230">
                                            <p:txEl>
                                              <p:pRg st="0" end="0"/>
                                            </p:txEl>
                                          </p:spTgt>
                                        </p:tgtEl>
                                      </p:cBhvr>
                                    </p:animEffect>
                                    <p:anim calcmode="lin" valueType="num">
                                      <p:cBhvr additive="repl">
                                        <p:cTn id="1049" dur="1000" fill="hold"/>
                                        <p:tgtEl>
                                          <p:spTgt spid="230">
                                            <p:txEl>
                                              <p:pRg st="0" end="0"/>
                                            </p:txEl>
                                          </p:spTgt>
                                        </p:tgtEl>
                                        <p:attrNameLst>
                                          <p:attrName>ppt_x</p:attrName>
                                        </p:attrNameLst>
                                      </p:cBhvr>
                                      <p:tavLst>
                                        <p:tav tm="0">
                                          <p:val>
                                            <p:strVal val="#ppt_x"/>
                                          </p:val>
                                        </p:tav>
                                        <p:tav tm="100000">
                                          <p:val>
                                            <p:strVal val="#ppt_x"/>
                                          </p:val>
                                        </p:tav>
                                      </p:tavLst>
                                    </p:anim>
                                    <p:anim calcmode="lin" valueType="num">
                                      <p:cBhvr additive="repl">
                                        <p:cTn id="1050" dur="1000" fill="hold"/>
                                        <p:tgtEl>
                                          <p:spTgt spid="230">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51" fill="hold">
                      <p:stCondLst>
                        <p:cond delay="indefinite"/>
                      </p:stCondLst>
                      <p:childTnLst>
                        <p:par>
                          <p:cTn id="1052" fill="hold">
                            <p:stCondLst>
                              <p:cond delay="0"/>
                            </p:stCondLst>
                            <p:childTnLst>
                              <p:par>
                                <p:cTn id="1053" nodeType="clickEffect" fill="hold" presetClass="entr" presetID="42">
                                  <p:stCondLst>
                                    <p:cond delay="0"/>
                                  </p:stCondLst>
                                  <p:childTnLst>
                                    <p:set>
                                      <p:cBhvr>
                                        <p:cTn id="1054" dur="1" fill="hold">
                                          <p:stCondLst>
                                            <p:cond delay="0"/>
                                          </p:stCondLst>
                                        </p:cTn>
                                        <p:tgtEl>
                                          <p:spTgt spid="230">
                                            <p:txEl>
                                              <p:pRg st="1" end="1"/>
                                            </p:txEl>
                                          </p:spTgt>
                                        </p:tgtEl>
                                        <p:attrNameLst>
                                          <p:attrName>style.visibility</p:attrName>
                                        </p:attrNameLst>
                                      </p:cBhvr>
                                      <p:to>
                                        <p:strVal val="visible"/>
                                      </p:to>
                                    </p:set>
                                    <p:animEffect filter="fade" transition="in">
                                      <p:cBhvr additive="repl">
                                        <p:cTn id="1055" dur="1000"/>
                                        <p:tgtEl>
                                          <p:spTgt spid="230">
                                            <p:txEl>
                                              <p:pRg st="1" end="1"/>
                                            </p:txEl>
                                          </p:spTgt>
                                        </p:tgtEl>
                                      </p:cBhvr>
                                    </p:animEffect>
                                    <p:anim calcmode="lin" valueType="num">
                                      <p:cBhvr additive="repl">
                                        <p:cTn id="1056" dur="1000" fill="hold"/>
                                        <p:tgtEl>
                                          <p:spTgt spid="230">
                                            <p:txEl>
                                              <p:pRg st="1" end="1"/>
                                            </p:txEl>
                                          </p:spTgt>
                                        </p:tgtEl>
                                        <p:attrNameLst>
                                          <p:attrName>ppt_x</p:attrName>
                                        </p:attrNameLst>
                                      </p:cBhvr>
                                      <p:tavLst>
                                        <p:tav tm="0">
                                          <p:val>
                                            <p:strVal val="#ppt_x"/>
                                          </p:val>
                                        </p:tav>
                                        <p:tav tm="100000">
                                          <p:val>
                                            <p:strVal val="#ppt_x"/>
                                          </p:val>
                                        </p:tav>
                                      </p:tavLst>
                                    </p:anim>
                                    <p:anim calcmode="lin" valueType="num">
                                      <p:cBhvr additive="repl">
                                        <p:cTn id="1057" dur="1000" fill="hold"/>
                                        <p:tgtEl>
                                          <p:spTgt spid="230">
                                            <p:txEl>
                                              <p:pRg st="1" end="1"/>
                                            </p:txEl>
                                          </p:spTgt>
                                        </p:tgtEl>
                                        <p:attrNameLst>
                                          <p:attrName>ppt_y</p:attrName>
                                        </p:attrNameLst>
                                      </p:cBhvr>
                                      <p:tavLst>
                                        <p:tav tm="0">
                                          <p:val>
                                            <p:strVal val="#ppt_y+.1"/>
                                          </p:val>
                                        </p:tav>
                                        <p:tav tm="100000">
                                          <p:val>
                                            <p:strVal val="#ppt_y"/>
                                          </p:val>
                                        </p:tav>
                                      </p:tavLst>
                                    </p:anim>
                                  </p:childTnLst>
                                </p:cTn>
                              </p:par>
                              <p:par>
                                <p:cTn id="1058" nodeType="withEffect" fill="hold" presetClass="entr" presetID="42">
                                  <p:stCondLst>
                                    <p:cond delay="0"/>
                                  </p:stCondLst>
                                  <p:childTnLst>
                                    <p:set>
                                      <p:cBhvr>
                                        <p:cTn id="1059" dur="1" fill="hold">
                                          <p:stCondLst>
                                            <p:cond delay="0"/>
                                          </p:stCondLst>
                                        </p:cTn>
                                        <p:tgtEl>
                                          <p:spTgt spid="230">
                                            <p:txEl>
                                              <p:pRg st="2" end="2"/>
                                            </p:txEl>
                                          </p:spTgt>
                                        </p:tgtEl>
                                        <p:attrNameLst>
                                          <p:attrName>style.visibility</p:attrName>
                                        </p:attrNameLst>
                                      </p:cBhvr>
                                      <p:to>
                                        <p:strVal val="visible"/>
                                      </p:to>
                                    </p:set>
                                    <p:animEffect filter="fade" transition="in">
                                      <p:cBhvr additive="repl">
                                        <p:cTn id="1060" dur="1000"/>
                                        <p:tgtEl>
                                          <p:spTgt spid="230">
                                            <p:txEl>
                                              <p:pRg st="2" end="2"/>
                                            </p:txEl>
                                          </p:spTgt>
                                        </p:tgtEl>
                                      </p:cBhvr>
                                    </p:animEffect>
                                    <p:anim calcmode="lin" valueType="num">
                                      <p:cBhvr additive="repl">
                                        <p:cTn id="1061" dur="1000" fill="hold"/>
                                        <p:tgtEl>
                                          <p:spTgt spid="230">
                                            <p:txEl>
                                              <p:pRg st="2" end="2"/>
                                            </p:txEl>
                                          </p:spTgt>
                                        </p:tgtEl>
                                        <p:attrNameLst>
                                          <p:attrName>ppt_x</p:attrName>
                                        </p:attrNameLst>
                                      </p:cBhvr>
                                      <p:tavLst>
                                        <p:tav tm="0">
                                          <p:val>
                                            <p:strVal val="#ppt_x"/>
                                          </p:val>
                                        </p:tav>
                                        <p:tav tm="100000">
                                          <p:val>
                                            <p:strVal val="#ppt_x"/>
                                          </p:val>
                                        </p:tav>
                                      </p:tavLst>
                                    </p:anim>
                                    <p:anim calcmode="lin" valueType="num">
                                      <p:cBhvr additive="repl">
                                        <p:cTn id="1062" dur="1000" fill="hold"/>
                                        <p:tgtEl>
                                          <p:spTgt spid="230">
                                            <p:txEl>
                                              <p:pRg st="2" end="2"/>
                                            </p:txEl>
                                          </p:spTgt>
                                        </p:tgtEl>
                                        <p:attrNameLst>
                                          <p:attrName>ppt_y</p:attrName>
                                        </p:attrNameLst>
                                      </p:cBhvr>
                                      <p:tavLst>
                                        <p:tav tm="0">
                                          <p:val>
                                            <p:strVal val="#ppt_y+.1"/>
                                          </p:val>
                                        </p:tav>
                                        <p:tav tm="100000">
                                          <p:val>
                                            <p:strVal val="#ppt_y"/>
                                          </p:val>
                                        </p:tav>
                                      </p:tavLst>
                                    </p:anim>
                                  </p:childTnLst>
                                </p:cTn>
                              </p:par>
                              <p:par>
                                <p:cTn id="1063" nodeType="withEffect" fill="hold" presetClass="entr" presetID="42">
                                  <p:stCondLst>
                                    <p:cond delay="0"/>
                                  </p:stCondLst>
                                  <p:childTnLst>
                                    <p:set>
                                      <p:cBhvr>
                                        <p:cTn id="1064" dur="1" fill="hold">
                                          <p:stCondLst>
                                            <p:cond delay="0"/>
                                          </p:stCondLst>
                                        </p:cTn>
                                        <p:tgtEl>
                                          <p:spTgt spid="230">
                                            <p:txEl>
                                              <p:pRg st="3" end="3"/>
                                            </p:txEl>
                                          </p:spTgt>
                                        </p:tgtEl>
                                        <p:attrNameLst>
                                          <p:attrName>style.visibility</p:attrName>
                                        </p:attrNameLst>
                                      </p:cBhvr>
                                      <p:to>
                                        <p:strVal val="visible"/>
                                      </p:to>
                                    </p:set>
                                    <p:animEffect filter="fade" transition="in">
                                      <p:cBhvr additive="repl">
                                        <p:cTn id="1065" dur="1000"/>
                                        <p:tgtEl>
                                          <p:spTgt spid="230">
                                            <p:txEl>
                                              <p:pRg st="3" end="3"/>
                                            </p:txEl>
                                          </p:spTgt>
                                        </p:tgtEl>
                                      </p:cBhvr>
                                    </p:animEffect>
                                    <p:anim calcmode="lin" valueType="num">
                                      <p:cBhvr additive="repl">
                                        <p:cTn id="1066" dur="1000" fill="hold"/>
                                        <p:tgtEl>
                                          <p:spTgt spid="230">
                                            <p:txEl>
                                              <p:pRg st="3" end="3"/>
                                            </p:txEl>
                                          </p:spTgt>
                                        </p:tgtEl>
                                        <p:attrNameLst>
                                          <p:attrName>ppt_x</p:attrName>
                                        </p:attrNameLst>
                                      </p:cBhvr>
                                      <p:tavLst>
                                        <p:tav tm="0">
                                          <p:val>
                                            <p:strVal val="#ppt_x"/>
                                          </p:val>
                                        </p:tav>
                                        <p:tav tm="100000">
                                          <p:val>
                                            <p:strVal val="#ppt_x"/>
                                          </p:val>
                                        </p:tav>
                                      </p:tavLst>
                                    </p:anim>
                                    <p:anim calcmode="lin" valueType="num">
                                      <p:cBhvr additive="repl">
                                        <p:cTn id="1067" dur="1000" fill="hold"/>
                                        <p:tgtEl>
                                          <p:spTgt spid="230">
                                            <p:txEl>
                                              <p:pRg st="3" end="3"/>
                                            </p:txEl>
                                          </p:spTgt>
                                        </p:tgtEl>
                                        <p:attrNameLst>
                                          <p:attrName>ppt_y</p:attrName>
                                        </p:attrNameLst>
                                      </p:cBhvr>
                                      <p:tavLst>
                                        <p:tav tm="0">
                                          <p:val>
                                            <p:strVal val="#ppt_y+.1"/>
                                          </p:val>
                                        </p:tav>
                                        <p:tav tm="100000">
                                          <p:val>
                                            <p:strVal val="#ppt_y"/>
                                          </p:val>
                                        </p:tav>
                                      </p:tavLst>
                                    </p:anim>
                                  </p:childTnLst>
                                </p:cTn>
                              </p:par>
                              <p:par>
                                <p:cTn id="1068" nodeType="withEffect" fill="hold" presetClass="entr" presetID="42">
                                  <p:stCondLst>
                                    <p:cond delay="0"/>
                                  </p:stCondLst>
                                  <p:childTnLst>
                                    <p:set>
                                      <p:cBhvr>
                                        <p:cTn id="1069" dur="1" fill="hold">
                                          <p:stCondLst>
                                            <p:cond delay="0"/>
                                          </p:stCondLst>
                                        </p:cTn>
                                        <p:tgtEl>
                                          <p:spTgt spid="230">
                                            <p:txEl>
                                              <p:pRg st="4" end="4"/>
                                            </p:txEl>
                                          </p:spTgt>
                                        </p:tgtEl>
                                        <p:attrNameLst>
                                          <p:attrName>style.visibility</p:attrName>
                                        </p:attrNameLst>
                                      </p:cBhvr>
                                      <p:to>
                                        <p:strVal val="visible"/>
                                      </p:to>
                                    </p:set>
                                    <p:animEffect filter="fade" transition="in">
                                      <p:cBhvr additive="repl">
                                        <p:cTn id="1070" dur="1000"/>
                                        <p:tgtEl>
                                          <p:spTgt spid="230">
                                            <p:txEl>
                                              <p:pRg st="4" end="4"/>
                                            </p:txEl>
                                          </p:spTgt>
                                        </p:tgtEl>
                                      </p:cBhvr>
                                    </p:animEffect>
                                    <p:anim calcmode="lin" valueType="num">
                                      <p:cBhvr additive="repl">
                                        <p:cTn id="1071" dur="1000" fill="hold"/>
                                        <p:tgtEl>
                                          <p:spTgt spid="230">
                                            <p:txEl>
                                              <p:pRg st="4" end="4"/>
                                            </p:txEl>
                                          </p:spTgt>
                                        </p:tgtEl>
                                        <p:attrNameLst>
                                          <p:attrName>ppt_x</p:attrName>
                                        </p:attrNameLst>
                                      </p:cBhvr>
                                      <p:tavLst>
                                        <p:tav tm="0">
                                          <p:val>
                                            <p:strVal val="#ppt_x"/>
                                          </p:val>
                                        </p:tav>
                                        <p:tav tm="100000">
                                          <p:val>
                                            <p:strVal val="#ppt_x"/>
                                          </p:val>
                                        </p:tav>
                                      </p:tavLst>
                                    </p:anim>
                                    <p:anim calcmode="lin" valueType="num">
                                      <p:cBhvr additive="repl">
                                        <p:cTn id="1072" dur="1000" fill="hold"/>
                                        <p:tgtEl>
                                          <p:spTgt spid="230">
                                            <p:txEl>
                                              <p:pRg st="4" end="4"/>
                                            </p:txEl>
                                          </p:spTgt>
                                        </p:tgtEl>
                                        <p:attrNameLst>
                                          <p:attrName>ppt_y</p:attrName>
                                        </p:attrNameLst>
                                      </p:cBhvr>
                                      <p:tavLst>
                                        <p:tav tm="0">
                                          <p:val>
                                            <p:strVal val="#ppt_y+.1"/>
                                          </p:val>
                                        </p:tav>
                                        <p:tav tm="100000">
                                          <p:val>
                                            <p:strVal val="#ppt_y"/>
                                          </p:val>
                                        </p:tav>
                                      </p:tavLst>
                                    </p:anim>
                                  </p:childTnLst>
                                </p:cTn>
                              </p:par>
                              <p:par>
                                <p:cTn id="1073" nodeType="withEffect" fill="hold" presetClass="entr" presetID="42">
                                  <p:stCondLst>
                                    <p:cond delay="0"/>
                                  </p:stCondLst>
                                  <p:childTnLst>
                                    <p:set>
                                      <p:cBhvr>
                                        <p:cTn id="1074" dur="1" fill="hold">
                                          <p:stCondLst>
                                            <p:cond delay="0"/>
                                          </p:stCondLst>
                                        </p:cTn>
                                        <p:tgtEl>
                                          <p:spTgt spid="230">
                                            <p:txEl>
                                              <p:pRg st="5" end="5"/>
                                            </p:txEl>
                                          </p:spTgt>
                                        </p:tgtEl>
                                        <p:attrNameLst>
                                          <p:attrName>style.visibility</p:attrName>
                                        </p:attrNameLst>
                                      </p:cBhvr>
                                      <p:to>
                                        <p:strVal val="visible"/>
                                      </p:to>
                                    </p:set>
                                    <p:animEffect filter="fade" transition="in">
                                      <p:cBhvr additive="repl">
                                        <p:cTn id="1075" dur="1000"/>
                                        <p:tgtEl>
                                          <p:spTgt spid="230">
                                            <p:txEl>
                                              <p:pRg st="5" end="5"/>
                                            </p:txEl>
                                          </p:spTgt>
                                        </p:tgtEl>
                                      </p:cBhvr>
                                    </p:animEffect>
                                    <p:anim calcmode="lin" valueType="num">
                                      <p:cBhvr additive="repl">
                                        <p:cTn id="1076" dur="1000" fill="hold"/>
                                        <p:tgtEl>
                                          <p:spTgt spid="230">
                                            <p:txEl>
                                              <p:pRg st="5" end="5"/>
                                            </p:txEl>
                                          </p:spTgt>
                                        </p:tgtEl>
                                        <p:attrNameLst>
                                          <p:attrName>ppt_x</p:attrName>
                                        </p:attrNameLst>
                                      </p:cBhvr>
                                      <p:tavLst>
                                        <p:tav tm="0">
                                          <p:val>
                                            <p:strVal val="#ppt_x"/>
                                          </p:val>
                                        </p:tav>
                                        <p:tav tm="100000">
                                          <p:val>
                                            <p:strVal val="#ppt_x"/>
                                          </p:val>
                                        </p:tav>
                                      </p:tavLst>
                                    </p:anim>
                                    <p:anim calcmode="lin" valueType="num">
                                      <p:cBhvr additive="repl">
                                        <p:cTn id="1077" dur="1000" fill="hold"/>
                                        <p:tgtEl>
                                          <p:spTgt spid="230">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31" name="PlaceHolder 1"/>
          <p:cNvSpPr>
            <a:spLocks noGrp="1"/>
          </p:cNvSpPr>
          <p:nvPr>
            <p:ph type="title"/>
          </p:nvPr>
        </p:nvSpPr>
        <p:spPr>
          <a:xfrm>
            <a:off x="457200" y="704160"/>
            <a:ext cx="8229240" cy="591120"/>
          </a:xfrm>
          <a:prstGeom prst="rect">
            <a:avLst/>
          </a:prstGeom>
          <a:noFill/>
          <a:ln w="0">
            <a:noFill/>
          </a:ln>
        </p:spPr>
        <p:txBody>
          <a:bodyPr lIns="0" rIns="0" tIns="45720" bIns="0" anchor="b">
            <a:normAutofit fontScale="85000" lnSpcReduction="19999"/>
          </a:bodyPr>
          <a:p>
            <a:pPr indent="0">
              <a:lnSpc>
                <a:spcPct val="100000"/>
              </a:lnSpc>
              <a:buNone/>
              <a:tabLst>
                <a:tab algn="l" pos="0"/>
              </a:tabLst>
            </a:pPr>
            <a:r>
              <a:rPr b="0" lang="en-US" sz="5000" strike="noStrike" u="none">
                <a:solidFill>
                  <a:schemeClr val="dk2"/>
                </a:solidFill>
                <a:effectLst/>
                <a:uFillTx/>
                <a:latin typeface="Calibri"/>
                <a:ea typeface="Calibri"/>
              </a:rPr>
              <a:t>Web role</a:t>
            </a:r>
            <a:endParaRPr b="0" lang="en-IN" sz="5000" strike="noStrike" u="none">
              <a:solidFill>
                <a:srgbClr val="000000"/>
              </a:solidFill>
              <a:effectLst/>
              <a:uFillTx/>
              <a:latin typeface="Arial"/>
            </a:endParaRPr>
          </a:p>
        </p:txBody>
      </p:sp>
      <p:sp>
        <p:nvSpPr>
          <p:cNvPr id="232" name="PlaceHolder 2"/>
          <p:cNvSpPr>
            <a:spLocks noGrp="1"/>
          </p:cNvSpPr>
          <p:nvPr>
            <p:ph/>
          </p:nvPr>
        </p:nvSpPr>
        <p:spPr>
          <a:xfrm>
            <a:off x="533520" y="1295280"/>
            <a:ext cx="8457840" cy="4388760"/>
          </a:xfrm>
          <a:prstGeom prst="rect">
            <a:avLst/>
          </a:prstGeom>
          <a:noFill/>
          <a:ln w="0">
            <a:noFill/>
          </a:ln>
        </p:spPr>
        <p:txBody>
          <a:bodyPr lIns="91440" rIns="91440" tIns="45720" bIns="45720" anchor="t">
            <a:normAutofit/>
          </a:bodyPr>
          <a:p>
            <a:pPr marL="274320" indent="-274320">
              <a:lnSpc>
                <a:spcPct val="100000"/>
              </a:lnSpc>
              <a:buClr>
                <a:srgbClr val="0bd0d9"/>
              </a:buClr>
              <a:buFont typeface="Noto Sans Symbols"/>
              <a:buChar char="⚫"/>
            </a:pPr>
            <a:r>
              <a:rPr b="0" lang="en-US" sz="2600" strike="noStrike" u="none">
                <a:solidFill>
                  <a:schemeClr val="dk1"/>
                </a:solidFill>
                <a:effectLst/>
                <a:uFillTx/>
                <a:latin typeface="Constantia"/>
                <a:ea typeface="Constantia"/>
              </a:rPr>
              <a:t>Designed to implement scalable Web applications</a:t>
            </a:r>
            <a:endParaRPr b="0" lang="en-IN" sz="2600" strike="noStrike" u="none">
              <a:solidFill>
                <a:srgbClr val="000000"/>
              </a:solidFill>
              <a:effectLst/>
              <a:uFillTx/>
              <a:latin typeface="Arial"/>
            </a:endParaRPr>
          </a:p>
          <a:p>
            <a:pPr marL="274320" indent="-274320">
              <a:lnSpc>
                <a:spcPct val="100000"/>
              </a:lnSpc>
              <a:spcBef>
                <a:spcPts val="519"/>
              </a:spcBef>
              <a:buClr>
                <a:srgbClr val="0bd0d9"/>
              </a:buClr>
              <a:buFont typeface="Noto Sans Symbols"/>
              <a:buChar char="⚫"/>
            </a:pPr>
            <a:r>
              <a:rPr b="0" lang="en-US" sz="2600" strike="noStrike" u="none">
                <a:solidFill>
                  <a:schemeClr val="dk1"/>
                </a:solidFill>
                <a:effectLst/>
                <a:uFillTx/>
                <a:latin typeface="Constantia"/>
                <a:ea typeface="Constantia"/>
              </a:rPr>
              <a:t> Represent the units of deployment of Web applications within the Azure infrastructure </a:t>
            </a:r>
            <a:endParaRPr b="0" lang="en-IN" sz="2600" strike="noStrike" u="none">
              <a:solidFill>
                <a:srgbClr val="000000"/>
              </a:solidFill>
              <a:effectLst/>
              <a:uFillTx/>
              <a:latin typeface="Arial"/>
            </a:endParaRPr>
          </a:p>
          <a:p>
            <a:pPr marL="274320" indent="-274320">
              <a:lnSpc>
                <a:spcPct val="100000"/>
              </a:lnSpc>
              <a:spcBef>
                <a:spcPts val="519"/>
              </a:spcBef>
              <a:buClr>
                <a:srgbClr val="0bd0d9"/>
              </a:buClr>
              <a:buFont typeface="Noto Sans Symbols"/>
              <a:buChar char="⚫"/>
            </a:pPr>
            <a:r>
              <a:rPr b="0" lang="en-US" sz="2600" strike="noStrike" u="none">
                <a:solidFill>
                  <a:schemeClr val="dk1"/>
                </a:solidFill>
                <a:effectLst/>
                <a:uFillTx/>
                <a:latin typeface="Constantia"/>
                <a:ea typeface="Constantia"/>
              </a:rPr>
              <a:t>Hosted on the IIS 7 Web Server, which is a component of the infrastructure that supports Azure</a:t>
            </a:r>
            <a:endParaRPr b="0" lang="en-IN" sz="2600" strike="noStrike" u="none">
              <a:solidFill>
                <a:srgbClr val="000000"/>
              </a:solidFill>
              <a:effectLst/>
              <a:uFillTx/>
              <a:latin typeface="Arial"/>
            </a:endParaRPr>
          </a:p>
          <a:p>
            <a:pPr marL="274320" indent="-274320">
              <a:lnSpc>
                <a:spcPct val="100000"/>
              </a:lnSpc>
              <a:spcBef>
                <a:spcPts val="519"/>
              </a:spcBef>
              <a:buClr>
                <a:srgbClr val="0bd0d9"/>
              </a:buClr>
              <a:buFont typeface="Noto Sans Symbols"/>
              <a:buChar char="⚫"/>
            </a:pPr>
            <a:r>
              <a:rPr b="0" lang="en-US" sz="2600" strike="noStrike" u="none">
                <a:solidFill>
                  <a:schemeClr val="dk1"/>
                </a:solidFill>
                <a:effectLst/>
                <a:uFillTx/>
                <a:latin typeface="Constantia"/>
                <a:ea typeface="Constantia"/>
              </a:rPr>
              <a:t>When Azure detects peak loads in the request made to a given application, it instantiates multiple Web roles for that application and distributes the load among them by means of a load balancer</a:t>
            </a:r>
            <a:endParaRPr b="0" lang="en-IN" sz="26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timing>
    <p:tnLst>
      <p:par>
        <p:cTn id="1078" dur="indefinite" restart="never" nodeType="tmRoot">
          <p:childTnLst>
            <p:seq>
              <p:cTn id="1079" dur="indefinite" nodeType="mainSeq">
                <p:childTnLst>
                  <p:par>
                    <p:cTn id="1080" fill="hold">
                      <p:stCondLst>
                        <p:cond delay="indefinite"/>
                      </p:stCondLst>
                      <p:childTnLst>
                        <p:par>
                          <p:cTn id="1081" fill="hold">
                            <p:stCondLst>
                              <p:cond delay="0"/>
                            </p:stCondLst>
                            <p:childTnLst>
                              <p:par>
                                <p:cTn id="1082" nodeType="clickEffect" fill="hold" presetClass="entr" presetID="10">
                                  <p:stCondLst>
                                    <p:cond delay="0"/>
                                  </p:stCondLst>
                                  <p:childTnLst>
                                    <p:set>
                                      <p:cBhvr>
                                        <p:cTn id="1083" dur="1" fill="hold">
                                          <p:stCondLst>
                                            <p:cond delay="0"/>
                                          </p:stCondLst>
                                        </p:cTn>
                                        <p:tgtEl>
                                          <p:spTgt spid="232">
                                            <p:txEl>
                                              <p:pRg st="0" end="0"/>
                                            </p:txEl>
                                          </p:spTgt>
                                        </p:tgtEl>
                                        <p:attrNameLst>
                                          <p:attrName>style.visibility</p:attrName>
                                        </p:attrNameLst>
                                      </p:cBhvr>
                                      <p:to>
                                        <p:strVal val="visible"/>
                                      </p:to>
                                    </p:set>
                                    <p:animEffect filter="fade" transition="in">
                                      <p:cBhvr additive="repl">
                                        <p:cTn id="1084" dur="1000"/>
                                        <p:tgtEl>
                                          <p:spTgt spid="232">
                                            <p:txEl>
                                              <p:pRg st="0" end="0"/>
                                            </p:txEl>
                                          </p:spTgt>
                                        </p:tgtEl>
                                      </p:cBhvr>
                                    </p:animEffect>
                                  </p:childTnLst>
                                </p:cTn>
                              </p:par>
                            </p:childTnLst>
                          </p:cTn>
                        </p:par>
                      </p:childTnLst>
                    </p:cTn>
                  </p:par>
                  <p:par>
                    <p:cTn id="1085" fill="hold">
                      <p:stCondLst>
                        <p:cond delay="indefinite"/>
                      </p:stCondLst>
                      <p:childTnLst>
                        <p:par>
                          <p:cTn id="1086" fill="hold">
                            <p:stCondLst>
                              <p:cond delay="0"/>
                            </p:stCondLst>
                            <p:childTnLst>
                              <p:par>
                                <p:cTn id="1087" nodeType="clickEffect" fill="hold" presetClass="entr" presetID="10">
                                  <p:stCondLst>
                                    <p:cond delay="0"/>
                                  </p:stCondLst>
                                  <p:childTnLst>
                                    <p:set>
                                      <p:cBhvr>
                                        <p:cTn id="1088" dur="1" fill="hold">
                                          <p:stCondLst>
                                            <p:cond delay="0"/>
                                          </p:stCondLst>
                                        </p:cTn>
                                        <p:tgtEl>
                                          <p:spTgt spid="232">
                                            <p:txEl>
                                              <p:pRg st="1" end="1"/>
                                            </p:txEl>
                                          </p:spTgt>
                                        </p:tgtEl>
                                        <p:attrNameLst>
                                          <p:attrName>style.visibility</p:attrName>
                                        </p:attrNameLst>
                                      </p:cBhvr>
                                      <p:to>
                                        <p:strVal val="visible"/>
                                      </p:to>
                                    </p:set>
                                    <p:animEffect filter="fade" transition="in">
                                      <p:cBhvr additive="repl">
                                        <p:cTn id="1089" dur="1000"/>
                                        <p:tgtEl>
                                          <p:spTgt spid="232">
                                            <p:txEl>
                                              <p:pRg st="1" end="1"/>
                                            </p:txEl>
                                          </p:spTgt>
                                        </p:tgtEl>
                                      </p:cBhvr>
                                    </p:animEffect>
                                  </p:childTnLst>
                                </p:cTn>
                              </p:par>
                            </p:childTnLst>
                          </p:cTn>
                        </p:par>
                      </p:childTnLst>
                    </p:cTn>
                  </p:par>
                  <p:par>
                    <p:cTn id="1090" fill="hold">
                      <p:stCondLst>
                        <p:cond delay="indefinite"/>
                      </p:stCondLst>
                      <p:childTnLst>
                        <p:par>
                          <p:cTn id="1091" fill="hold">
                            <p:stCondLst>
                              <p:cond delay="0"/>
                            </p:stCondLst>
                            <p:childTnLst>
                              <p:par>
                                <p:cTn id="1092" nodeType="clickEffect" fill="hold" presetClass="entr" presetID="10">
                                  <p:stCondLst>
                                    <p:cond delay="0"/>
                                  </p:stCondLst>
                                  <p:childTnLst>
                                    <p:set>
                                      <p:cBhvr>
                                        <p:cTn id="1093" dur="1" fill="hold">
                                          <p:stCondLst>
                                            <p:cond delay="0"/>
                                          </p:stCondLst>
                                        </p:cTn>
                                        <p:tgtEl>
                                          <p:spTgt spid="232">
                                            <p:txEl>
                                              <p:pRg st="2" end="2"/>
                                            </p:txEl>
                                          </p:spTgt>
                                        </p:tgtEl>
                                        <p:attrNameLst>
                                          <p:attrName>style.visibility</p:attrName>
                                        </p:attrNameLst>
                                      </p:cBhvr>
                                      <p:to>
                                        <p:strVal val="visible"/>
                                      </p:to>
                                    </p:set>
                                    <p:animEffect filter="fade" transition="in">
                                      <p:cBhvr additive="repl">
                                        <p:cTn id="1094" dur="1000"/>
                                        <p:tgtEl>
                                          <p:spTgt spid="232">
                                            <p:txEl>
                                              <p:pRg st="2" end="2"/>
                                            </p:txEl>
                                          </p:spTgt>
                                        </p:tgtEl>
                                      </p:cBhvr>
                                    </p:animEffect>
                                  </p:childTnLst>
                                </p:cTn>
                              </p:par>
                            </p:childTnLst>
                          </p:cTn>
                        </p:par>
                      </p:childTnLst>
                    </p:cTn>
                  </p:par>
                  <p:par>
                    <p:cTn id="1095" fill="hold">
                      <p:stCondLst>
                        <p:cond delay="indefinite"/>
                      </p:stCondLst>
                      <p:childTnLst>
                        <p:par>
                          <p:cTn id="1096" fill="hold">
                            <p:stCondLst>
                              <p:cond delay="0"/>
                            </p:stCondLst>
                            <p:childTnLst>
                              <p:par>
                                <p:cTn id="1097" nodeType="clickEffect" fill="hold" presetClass="entr" presetID="10">
                                  <p:stCondLst>
                                    <p:cond delay="0"/>
                                  </p:stCondLst>
                                  <p:childTnLst>
                                    <p:set>
                                      <p:cBhvr>
                                        <p:cTn id="1098" dur="1" fill="hold">
                                          <p:stCondLst>
                                            <p:cond delay="0"/>
                                          </p:stCondLst>
                                        </p:cTn>
                                        <p:tgtEl>
                                          <p:spTgt spid="232">
                                            <p:txEl>
                                              <p:pRg st="3" end="3"/>
                                            </p:txEl>
                                          </p:spTgt>
                                        </p:tgtEl>
                                        <p:attrNameLst>
                                          <p:attrName>style.visibility</p:attrName>
                                        </p:attrNameLst>
                                      </p:cBhvr>
                                      <p:to>
                                        <p:strVal val="visible"/>
                                      </p:to>
                                    </p:set>
                                    <p:animEffect filter="fade" transition="in">
                                      <p:cBhvr additive="repl">
                                        <p:cTn id="1099" dur="1000"/>
                                        <p:tgtEl>
                                          <p:spTgt spid="232">
                                            <p:txEl>
                                              <p:pRg st="3" end="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33" name="PlaceHolder 1"/>
          <p:cNvSpPr>
            <a:spLocks noGrp="1"/>
          </p:cNvSpPr>
          <p:nvPr>
            <p:ph/>
          </p:nvPr>
        </p:nvSpPr>
        <p:spPr>
          <a:xfrm>
            <a:off x="457200" y="990720"/>
            <a:ext cx="8534160" cy="5333760"/>
          </a:xfrm>
          <a:prstGeom prst="rect">
            <a:avLst/>
          </a:prstGeom>
          <a:noFill/>
          <a:ln w="0">
            <a:noFill/>
          </a:ln>
        </p:spPr>
        <p:txBody>
          <a:bodyPr lIns="91440" rIns="91440" tIns="45720" bIns="45720" anchor="t">
            <a:normAutofit lnSpcReduction="9999"/>
          </a:bodyPr>
          <a:p>
            <a:pPr marL="274320" indent="-274320">
              <a:lnSpc>
                <a:spcPct val="100000"/>
              </a:lnSpc>
              <a:buClr>
                <a:srgbClr val="0bd0d9"/>
              </a:buClr>
              <a:buSzPct val="95000"/>
              <a:buFont typeface="Noto Sans Symbols"/>
              <a:buChar char="⚫"/>
            </a:pPr>
            <a:r>
              <a:rPr b="0" lang="en-US" sz="2600" strike="noStrike" u="none">
                <a:solidFill>
                  <a:schemeClr val="dk1"/>
                </a:solidFill>
                <a:effectLst/>
                <a:uFillTx/>
                <a:latin typeface="Constantia"/>
                <a:ea typeface="Constantia"/>
              </a:rPr>
              <a:t>Since version 3.5, the .NET technology natively supports Web roles</a:t>
            </a:r>
            <a:endParaRPr b="0" lang="en-IN" sz="2600" strike="noStrike" u="none">
              <a:solidFill>
                <a:srgbClr val="000000"/>
              </a:solidFill>
              <a:effectLst/>
              <a:uFillTx/>
              <a:latin typeface="Arial"/>
            </a:endParaRPr>
          </a:p>
          <a:p>
            <a:pPr marL="274320" indent="-274320">
              <a:lnSpc>
                <a:spcPct val="100000"/>
              </a:lnSpc>
              <a:spcBef>
                <a:spcPts val="482"/>
              </a:spcBef>
              <a:buClr>
                <a:srgbClr val="0bd0d9"/>
              </a:buClr>
              <a:buSzPct val="95000"/>
              <a:buFont typeface="Noto Sans Symbols"/>
              <a:buChar char="⚫"/>
            </a:pPr>
            <a:r>
              <a:rPr b="0" lang="en-US" sz="2600" strike="noStrike" u="none">
                <a:solidFill>
                  <a:schemeClr val="dk1"/>
                </a:solidFill>
                <a:effectLst/>
                <a:uFillTx/>
                <a:latin typeface="Constantia"/>
                <a:ea typeface="Constantia"/>
              </a:rPr>
              <a:t>Developers can directly develop their applications in Visual Studio, test them locally, and upload to Azure. </a:t>
            </a:r>
            <a:endParaRPr b="0" lang="en-IN" sz="2600" strike="noStrike" u="none">
              <a:solidFill>
                <a:srgbClr val="000000"/>
              </a:solidFill>
              <a:effectLst/>
              <a:uFillTx/>
              <a:latin typeface="Arial"/>
            </a:endParaRPr>
          </a:p>
          <a:p>
            <a:pPr marL="274320" indent="-274320">
              <a:lnSpc>
                <a:spcPct val="100000"/>
              </a:lnSpc>
              <a:spcBef>
                <a:spcPts val="482"/>
              </a:spcBef>
              <a:buClr>
                <a:srgbClr val="0bd0d9"/>
              </a:buClr>
              <a:buSzPct val="95000"/>
              <a:buFont typeface="Noto Sans Symbols"/>
              <a:buChar char="⚫"/>
            </a:pPr>
            <a:r>
              <a:rPr b="0" lang="en-US" sz="2600" strike="noStrike" u="none">
                <a:solidFill>
                  <a:schemeClr val="dk1"/>
                </a:solidFill>
                <a:effectLst/>
                <a:uFillTx/>
                <a:latin typeface="Constantia"/>
                <a:ea typeface="Constantia"/>
              </a:rPr>
              <a:t>It is possible to develop ASP.NET (ASP.NET Web Role and ASP.NET MVC 2 Web Role) and WCF (WCF Service Web Role) applications. </a:t>
            </a:r>
            <a:endParaRPr b="0" lang="en-IN" sz="2600" strike="noStrike" u="none">
              <a:solidFill>
                <a:srgbClr val="000000"/>
              </a:solidFill>
              <a:effectLst/>
              <a:uFillTx/>
              <a:latin typeface="Arial"/>
            </a:endParaRPr>
          </a:p>
          <a:p>
            <a:pPr marL="274320" indent="-274320">
              <a:lnSpc>
                <a:spcPct val="100000"/>
              </a:lnSpc>
              <a:spcBef>
                <a:spcPts val="482"/>
              </a:spcBef>
              <a:buClr>
                <a:srgbClr val="0bd0d9"/>
              </a:buClr>
              <a:buSzPct val="95000"/>
              <a:buFont typeface="Noto Sans Symbols"/>
              <a:buChar char="⚫"/>
            </a:pPr>
            <a:r>
              <a:rPr b="0" lang="en-US" sz="2600" strike="noStrike" u="none">
                <a:solidFill>
                  <a:schemeClr val="dk1"/>
                </a:solidFill>
                <a:effectLst/>
                <a:uFillTx/>
                <a:latin typeface="Constantia"/>
                <a:ea typeface="Constantia"/>
              </a:rPr>
              <a:t>Since IIS 7 also supports the PHP runtime environment by means of the FastCGI module, Web roles can be used to run and scale PHP Web applications on Azure (CGI Web Role). </a:t>
            </a:r>
            <a:endParaRPr b="0" lang="en-IN" sz="2600" strike="noStrike" u="none">
              <a:solidFill>
                <a:srgbClr val="000000"/>
              </a:solidFill>
              <a:effectLst/>
              <a:uFillTx/>
              <a:latin typeface="Arial"/>
            </a:endParaRPr>
          </a:p>
          <a:p>
            <a:pPr marL="274320" indent="-274320">
              <a:lnSpc>
                <a:spcPct val="100000"/>
              </a:lnSpc>
              <a:spcBef>
                <a:spcPts val="482"/>
              </a:spcBef>
              <a:buClr>
                <a:srgbClr val="0bd0d9"/>
              </a:buClr>
              <a:buSzPct val="95000"/>
              <a:buFont typeface="Noto Sans Symbols"/>
              <a:buChar char="⚫"/>
            </a:pPr>
            <a:r>
              <a:rPr b="0" lang="en-US" sz="2600" strike="noStrike" u="none">
                <a:solidFill>
                  <a:schemeClr val="dk1"/>
                </a:solidFill>
                <a:effectLst/>
                <a:uFillTx/>
                <a:latin typeface="Constantia"/>
                <a:ea typeface="Constantia"/>
              </a:rPr>
              <a:t>Other Web technologies that are not integrated with IIS can still be hosted on Azure (i.e., Java Server Pages on Apache Tomcat), but there is no advantage to using a Web role over a Worker role.</a:t>
            </a:r>
            <a:endParaRPr b="0" lang="en-IN" sz="26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timing>
    <p:tnLst>
      <p:par>
        <p:cTn id="1100" dur="indefinite" restart="never" nodeType="tmRoot">
          <p:childTnLst>
            <p:seq>
              <p:cTn id="1101" dur="indefinite" nodeType="mainSeq">
                <p:childTnLst>
                  <p:par>
                    <p:cTn id="1102" fill="hold">
                      <p:stCondLst>
                        <p:cond delay="indefinite"/>
                      </p:stCondLst>
                      <p:childTnLst>
                        <p:par>
                          <p:cTn id="1103" fill="hold">
                            <p:stCondLst>
                              <p:cond delay="0"/>
                            </p:stCondLst>
                            <p:childTnLst>
                              <p:par>
                                <p:cTn id="1104" nodeType="clickEffect" fill="hold" presetClass="entr" presetID="42">
                                  <p:stCondLst>
                                    <p:cond delay="0"/>
                                  </p:stCondLst>
                                  <p:childTnLst>
                                    <p:set>
                                      <p:cBhvr>
                                        <p:cTn id="1105" dur="1" fill="hold">
                                          <p:stCondLst>
                                            <p:cond delay="0"/>
                                          </p:stCondLst>
                                        </p:cTn>
                                        <p:tgtEl>
                                          <p:spTgt spid="233">
                                            <p:txEl>
                                              <p:pRg st="0" end="0"/>
                                            </p:txEl>
                                          </p:spTgt>
                                        </p:tgtEl>
                                        <p:attrNameLst>
                                          <p:attrName>style.visibility</p:attrName>
                                        </p:attrNameLst>
                                      </p:cBhvr>
                                      <p:to>
                                        <p:strVal val="visible"/>
                                      </p:to>
                                    </p:set>
                                    <p:animEffect filter="fade" transition="in">
                                      <p:cBhvr additive="repl">
                                        <p:cTn id="1106" dur="1000"/>
                                        <p:tgtEl>
                                          <p:spTgt spid="233">
                                            <p:txEl>
                                              <p:pRg st="0" end="0"/>
                                            </p:txEl>
                                          </p:spTgt>
                                        </p:tgtEl>
                                      </p:cBhvr>
                                    </p:animEffect>
                                    <p:anim calcmode="lin" valueType="num">
                                      <p:cBhvr additive="repl">
                                        <p:cTn id="1107" dur="1000" fill="hold"/>
                                        <p:tgtEl>
                                          <p:spTgt spid="233">
                                            <p:txEl>
                                              <p:pRg st="0" end="0"/>
                                            </p:txEl>
                                          </p:spTgt>
                                        </p:tgtEl>
                                        <p:attrNameLst>
                                          <p:attrName>ppt_x</p:attrName>
                                        </p:attrNameLst>
                                      </p:cBhvr>
                                      <p:tavLst>
                                        <p:tav tm="0">
                                          <p:val>
                                            <p:strVal val="#ppt_x"/>
                                          </p:val>
                                        </p:tav>
                                        <p:tav tm="100000">
                                          <p:val>
                                            <p:strVal val="#ppt_x"/>
                                          </p:val>
                                        </p:tav>
                                      </p:tavLst>
                                    </p:anim>
                                    <p:anim calcmode="lin" valueType="num">
                                      <p:cBhvr additive="repl">
                                        <p:cTn id="1108" dur="1000" fill="hold"/>
                                        <p:tgtEl>
                                          <p:spTgt spid="23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109" fill="hold">
                      <p:stCondLst>
                        <p:cond delay="indefinite"/>
                      </p:stCondLst>
                      <p:childTnLst>
                        <p:par>
                          <p:cTn id="1110" fill="hold">
                            <p:stCondLst>
                              <p:cond delay="0"/>
                            </p:stCondLst>
                            <p:childTnLst>
                              <p:par>
                                <p:cTn id="1111" nodeType="clickEffect" fill="hold" presetClass="entr" presetID="42">
                                  <p:stCondLst>
                                    <p:cond delay="0"/>
                                  </p:stCondLst>
                                  <p:childTnLst>
                                    <p:set>
                                      <p:cBhvr>
                                        <p:cTn id="1112" dur="1" fill="hold">
                                          <p:stCondLst>
                                            <p:cond delay="0"/>
                                          </p:stCondLst>
                                        </p:cTn>
                                        <p:tgtEl>
                                          <p:spTgt spid="233">
                                            <p:txEl>
                                              <p:pRg st="1" end="1"/>
                                            </p:txEl>
                                          </p:spTgt>
                                        </p:tgtEl>
                                        <p:attrNameLst>
                                          <p:attrName>style.visibility</p:attrName>
                                        </p:attrNameLst>
                                      </p:cBhvr>
                                      <p:to>
                                        <p:strVal val="visible"/>
                                      </p:to>
                                    </p:set>
                                    <p:animEffect filter="fade" transition="in">
                                      <p:cBhvr additive="repl">
                                        <p:cTn id="1113" dur="1000"/>
                                        <p:tgtEl>
                                          <p:spTgt spid="233">
                                            <p:txEl>
                                              <p:pRg st="1" end="1"/>
                                            </p:txEl>
                                          </p:spTgt>
                                        </p:tgtEl>
                                      </p:cBhvr>
                                    </p:animEffect>
                                    <p:anim calcmode="lin" valueType="num">
                                      <p:cBhvr additive="repl">
                                        <p:cTn id="1114" dur="1000" fill="hold"/>
                                        <p:tgtEl>
                                          <p:spTgt spid="233">
                                            <p:txEl>
                                              <p:pRg st="1" end="1"/>
                                            </p:txEl>
                                          </p:spTgt>
                                        </p:tgtEl>
                                        <p:attrNameLst>
                                          <p:attrName>ppt_x</p:attrName>
                                        </p:attrNameLst>
                                      </p:cBhvr>
                                      <p:tavLst>
                                        <p:tav tm="0">
                                          <p:val>
                                            <p:strVal val="#ppt_x"/>
                                          </p:val>
                                        </p:tav>
                                        <p:tav tm="100000">
                                          <p:val>
                                            <p:strVal val="#ppt_x"/>
                                          </p:val>
                                        </p:tav>
                                      </p:tavLst>
                                    </p:anim>
                                    <p:anim calcmode="lin" valueType="num">
                                      <p:cBhvr additive="repl">
                                        <p:cTn id="1115" dur="1000" fill="hold"/>
                                        <p:tgtEl>
                                          <p:spTgt spid="23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116" fill="hold">
                      <p:stCondLst>
                        <p:cond delay="indefinite"/>
                      </p:stCondLst>
                      <p:childTnLst>
                        <p:par>
                          <p:cTn id="1117" fill="hold">
                            <p:stCondLst>
                              <p:cond delay="0"/>
                            </p:stCondLst>
                            <p:childTnLst>
                              <p:par>
                                <p:cTn id="1118" nodeType="clickEffect" fill="hold" presetClass="entr" presetID="42">
                                  <p:stCondLst>
                                    <p:cond delay="0"/>
                                  </p:stCondLst>
                                  <p:childTnLst>
                                    <p:set>
                                      <p:cBhvr>
                                        <p:cTn id="1119" dur="1" fill="hold">
                                          <p:stCondLst>
                                            <p:cond delay="0"/>
                                          </p:stCondLst>
                                        </p:cTn>
                                        <p:tgtEl>
                                          <p:spTgt spid="233">
                                            <p:txEl>
                                              <p:pRg st="2" end="2"/>
                                            </p:txEl>
                                          </p:spTgt>
                                        </p:tgtEl>
                                        <p:attrNameLst>
                                          <p:attrName>style.visibility</p:attrName>
                                        </p:attrNameLst>
                                      </p:cBhvr>
                                      <p:to>
                                        <p:strVal val="visible"/>
                                      </p:to>
                                    </p:set>
                                    <p:animEffect filter="fade" transition="in">
                                      <p:cBhvr additive="repl">
                                        <p:cTn id="1120" dur="1000"/>
                                        <p:tgtEl>
                                          <p:spTgt spid="233">
                                            <p:txEl>
                                              <p:pRg st="2" end="2"/>
                                            </p:txEl>
                                          </p:spTgt>
                                        </p:tgtEl>
                                      </p:cBhvr>
                                    </p:animEffect>
                                    <p:anim calcmode="lin" valueType="num">
                                      <p:cBhvr additive="repl">
                                        <p:cTn id="1121" dur="1000" fill="hold"/>
                                        <p:tgtEl>
                                          <p:spTgt spid="233">
                                            <p:txEl>
                                              <p:pRg st="2" end="2"/>
                                            </p:txEl>
                                          </p:spTgt>
                                        </p:tgtEl>
                                        <p:attrNameLst>
                                          <p:attrName>ppt_x</p:attrName>
                                        </p:attrNameLst>
                                      </p:cBhvr>
                                      <p:tavLst>
                                        <p:tav tm="0">
                                          <p:val>
                                            <p:strVal val="#ppt_x"/>
                                          </p:val>
                                        </p:tav>
                                        <p:tav tm="100000">
                                          <p:val>
                                            <p:strVal val="#ppt_x"/>
                                          </p:val>
                                        </p:tav>
                                      </p:tavLst>
                                    </p:anim>
                                    <p:anim calcmode="lin" valueType="num">
                                      <p:cBhvr additive="repl">
                                        <p:cTn id="1122" dur="1000" fill="hold"/>
                                        <p:tgtEl>
                                          <p:spTgt spid="23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123" fill="hold">
                      <p:stCondLst>
                        <p:cond delay="indefinite"/>
                      </p:stCondLst>
                      <p:childTnLst>
                        <p:par>
                          <p:cTn id="1124" fill="hold">
                            <p:stCondLst>
                              <p:cond delay="0"/>
                            </p:stCondLst>
                            <p:childTnLst>
                              <p:par>
                                <p:cTn id="1125" nodeType="clickEffect" fill="hold" presetClass="entr" presetID="42">
                                  <p:stCondLst>
                                    <p:cond delay="0"/>
                                  </p:stCondLst>
                                  <p:childTnLst>
                                    <p:set>
                                      <p:cBhvr>
                                        <p:cTn id="1126" dur="1" fill="hold">
                                          <p:stCondLst>
                                            <p:cond delay="0"/>
                                          </p:stCondLst>
                                        </p:cTn>
                                        <p:tgtEl>
                                          <p:spTgt spid="233">
                                            <p:txEl>
                                              <p:pRg st="3" end="3"/>
                                            </p:txEl>
                                          </p:spTgt>
                                        </p:tgtEl>
                                        <p:attrNameLst>
                                          <p:attrName>style.visibility</p:attrName>
                                        </p:attrNameLst>
                                      </p:cBhvr>
                                      <p:to>
                                        <p:strVal val="visible"/>
                                      </p:to>
                                    </p:set>
                                    <p:animEffect filter="fade" transition="in">
                                      <p:cBhvr additive="repl">
                                        <p:cTn id="1127" dur="1000"/>
                                        <p:tgtEl>
                                          <p:spTgt spid="233">
                                            <p:txEl>
                                              <p:pRg st="3" end="3"/>
                                            </p:txEl>
                                          </p:spTgt>
                                        </p:tgtEl>
                                      </p:cBhvr>
                                    </p:animEffect>
                                    <p:anim calcmode="lin" valueType="num">
                                      <p:cBhvr additive="repl">
                                        <p:cTn id="1128" dur="1000" fill="hold"/>
                                        <p:tgtEl>
                                          <p:spTgt spid="233">
                                            <p:txEl>
                                              <p:pRg st="3" end="3"/>
                                            </p:txEl>
                                          </p:spTgt>
                                        </p:tgtEl>
                                        <p:attrNameLst>
                                          <p:attrName>ppt_x</p:attrName>
                                        </p:attrNameLst>
                                      </p:cBhvr>
                                      <p:tavLst>
                                        <p:tav tm="0">
                                          <p:val>
                                            <p:strVal val="#ppt_x"/>
                                          </p:val>
                                        </p:tav>
                                        <p:tav tm="100000">
                                          <p:val>
                                            <p:strVal val="#ppt_x"/>
                                          </p:val>
                                        </p:tav>
                                      </p:tavLst>
                                    </p:anim>
                                    <p:anim calcmode="lin" valueType="num">
                                      <p:cBhvr additive="repl">
                                        <p:cTn id="1129" dur="1000" fill="hold"/>
                                        <p:tgtEl>
                                          <p:spTgt spid="23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130" fill="hold">
                      <p:stCondLst>
                        <p:cond delay="indefinite"/>
                      </p:stCondLst>
                      <p:childTnLst>
                        <p:par>
                          <p:cTn id="1131" fill="hold">
                            <p:stCondLst>
                              <p:cond delay="0"/>
                            </p:stCondLst>
                            <p:childTnLst>
                              <p:par>
                                <p:cTn id="1132" nodeType="clickEffect" fill="hold" presetClass="entr" presetID="42">
                                  <p:stCondLst>
                                    <p:cond delay="0"/>
                                  </p:stCondLst>
                                  <p:childTnLst>
                                    <p:set>
                                      <p:cBhvr>
                                        <p:cTn id="1133" dur="1" fill="hold">
                                          <p:stCondLst>
                                            <p:cond delay="0"/>
                                          </p:stCondLst>
                                        </p:cTn>
                                        <p:tgtEl>
                                          <p:spTgt spid="233">
                                            <p:txEl>
                                              <p:pRg st="4" end="4"/>
                                            </p:txEl>
                                          </p:spTgt>
                                        </p:tgtEl>
                                        <p:attrNameLst>
                                          <p:attrName>style.visibility</p:attrName>
                                        </p:attrNameLst>
                                      </p:cBhvr>
                                      <p:to>
                                        <p:strVal val="visible"/>
                                      </p:to>
                                    </p:set>
                                    <p:animEffect filter="fade" transition="in">
                                      <p:cBhvr additive="repl">
                                        <p:cTn id="1134" dur="1000"/>
                                        <p:tgtEl>
                                          <p:spTgt spid="233">
                                            <p:txEl>
                                              <p:pRg st="4" end="4"/>
                                            </p:txEl>
                                          </p:spTgt>
                                        </p:tgtEl>
                                      </p:cBhvr>
                                    </p:animEffect>
                                    <p:anim calcmode="lin" valueType="num">
                                      <p:cBhvr additive="repl">
                                        <p:cTn id="1135" dur="1000" fill="hold"/>
                                        <p:tgtEl>
                                          <p:spTgt spid="233">
                                            <p:txEl>
                                              <p:pRg st="4" end="4"/>
                                            </p:txEl>
                                          </p:spTgt>
                                        </p:tgtEl>
                                        <p:attrNameLst>
                                          <p:attrName>ppt_x</p:attrName>
                                        </p:attrNameLst>
                                      </p:cBhvr>
                                      <p:tavLst>
                                        <p:tav tm="0">
                                          <p:val>
                                            <p:strVal val="#ppt_x"/>
                                          </p:val>
                                        </p:tav>
                                        <p:tav tm="100000">
                                          <p:val>
                                            <p:strVal val="#ppt_x"/>
                                          </p:val>
                                        </p:tav>
                                      </p:tavLst>
                                    </p:anim>
                                    <p:anim calcmode="lin" valueType="num">
                                      <p:cBhvr additive="repl">
                                        <p:cTn id="1136" dur="1000" fill="hold"/>
                                        <p:tgtEl>
                                          <p:spTgt spid="23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34" name="PlaceHolder 1"/>
          <p:cNvSpPr>
            <a:spLocks noGrp="1"/>
          </p:cNvSpPr>
          <p:nvPr>
            <p:ph type="title"/>
          </p:nvPr>
        </p:nvSpPr>
        <p:spPr>
          <a:xfrm>
            <a:off x="457200" y="304920"/>
            <a:ext cx="8229240" cy="438480"/>
          </a:xfrm>
          <a:prstGeom prst="rect">
            <a:avLst/>
          </a:prstGeom>
          <a:noFill/>
          <a:ln w="0">
            <a:noFill/>
          </a:ln>
        </p:spPr>
        <p:txBody>
          <a:bodyPr lIns="0" rIns="0" tIns="45720" bIns="0" anchor="b">
            <a:normAutofit fontScale="62500" lnSpcReduction="19999"/>
          </a:bodyPr>
          <a:p>
            <a:pPr indent="0">
              <a:lnSpc>
                <a:spcPct val="100000"/>
              </a:lnSpc>
              <a:buNone/>
              <a:tabLst>
                <a:tab algn="l" pos="0"/>
              </a:tabLst>
            </a:pPr>
            <a:r>
              <a:rPr b="0" lang="en-US" sz="5000" strike="noStrike" u="none">
                <a:solidFill>
                  <a:schemeClr val="dk2"/>
                </a:solidFill>
                <a:effectLst/>
                <a:uFillTx/>
                <a:latin typeface="Calibri"/>
                <a:ea typeface="Calibri"/>
              </a:rPr>
              <a:t>Worker role</a:t>
            </a:r>
            <a:endParaRPr b="0" lang="en-IN" sz="5000" strike="noStrike" u="none">
              <a:solidFill>
                <a:srgbClr val="000000"/>
              </a:solidFill>
              <a:effectLst/>
              <a:uFillTx/>
              <a:latin typeface="Arial"/>
            </a:endParaRPr>
          </a:p>
        </p:txBody>
      </p:sp>
      <p:sp>
        <p:nvSpPr>
          <p:cNvPr id="235" name="PlaceHolder 2"/>
          <p:cNvSpPr>
            <a:spLocks noGrp="1"/>
          </p:cNvSpPr>
          <p:nvPr>
            <p:ph/>
          </p:nvPr>
        </p:nvSpPr>
        <p:spPr>
          <a:xfrm>
            <a:off x="457200" y="838080"/>
            <a:ext cx="8686440" cy="5790960"/>
          </a:xfrm>
          <a:prstGeom prst="rect">
            <a:avLst/>
          </a:prstGeom>
          <a:noFill/>
          <a:ln w="0">
            <a:noFill/>
          </a:ln>
        </p:spPr>
        <p:txBody>
          <a:bodyPr lIns="91440" rIns="91440" tIns="45720" bIns="45720" anchor="t">
            <a:normAutofit fontScale="85000" lnSpcReduction="19999"/>
          </a:bodyPr>
          <a:p>
            <a:pPr marL="274320" indent="-274320">
              <a:lnSpc>
                <a:spcPct val="100000"/>
              </a:lnSpc>
              <a:buClr>
                <a:srgbClr val="0bd0d9"/>
              </a:buClr>
              <a:buSzPct val="95000"/>
              <a:buFont typeface="Noto Sans Symbols"/>
              <a:buChar char="⚫"/>
            </a:pPr>
            <a:r>
              <a:rPr b="0" lang="en-US" sz="2600" strike="noStrike" u="none">
                <a:solidFill>
                  <a:schemeClr val="dk1"/>
                </a:solidFill>
                <a:effectLst/>
                <a:uFillTx/>
                <a:latin typeface="Constantia"/>
                <a:ea typeface="Constantia"/>
              </a:rPr>
              <a:t>Designed to host general compute services on Azure</a:t>
            </a:r>
            <a:endParaRPr b="0" lang="en-IN" sz="2600" strike="noStrike" u="none">
              <a:solidFill>
                <a:srgbClr val="000000"/>
              </a:solidFill>
              <a:effectLst/>
              <a:uFillTx/>
              <a:latin typeface="Arial"/>
            </a:endParaRPr>
          </a:p>
          <a:p>
            <a:pPr marL="274320" indent="-274320">
              <a:lnSpc>
                <a:spcPct val="100000"/>
              </a:lnSpc>
              <a:spcBef>
                <a:spcPts val="442"/>
              </a:spcBef>
              <a:buClr>
                <a:srgbClr val="0bd0d9"/>
              </a:buClr>
              <a:buSzPct val="95000"/>
              <a:buFont typeface="Noto Sans Symbols"/>
              <a:buChar char="⚫"/>
            </a:pPr>
            <a:r>
              <a:rPr b="0" lang="en-US" sz="2600" strike="noStrike" u="none">
                <a:solidFill>
                  <a:schemeClr val="dk1"/>
                </a:solidFill>
                <a:effectLst/>
                <a:uFillTx/>
                <a:latin typeface="Constantia"/>
                <a:ea typeface="Constantia"/>
              </a:rPr>
              <a:t>Use to quickly provide compute power or to host services that do not communicate with the external world through HTTP.</a:t>
            </a:r>
            <a:endParaRPr b="0" lang="en-IN" sz="2600" strike="noStrike" u="none">
              <a:solidFill>
                <a:srgbClr val="000000"/>
              </a:solidFill>
              <a:effectLst/>
              <a:uFillTx/>
              <a:latin typeface="Arial"/>
            </a:endParaRPr>
          </a:p>
          <a:p>
            <a:pPr marL="274320" indent="-274320">
              <a:lnSpc>
                <a:spcPct val="100000"/>
              </a:lnSpc>
              <a:spcBef>
                <a:spcPts val="442"/>
              </a:spcBef>
              <a:buClr>
                <a:srgbClr val="0bd0d9"/>
              </a:buClr>
              <a:buSzPct val="95000"/>
              <a:buFont typeface="Noto Sans Symbols"/>
              <a:buChar char="⚫"/>
            </a:pPr>
            <a:r>
              <a:rPr b="0" lang="en-US" sz="2600" strike="noStrike" u="none">
                <a:solidFill>
                  <a:schemeClr val="dk1"/>
                </a:solidFill>
                <a:effectLst/>
                <a:uFillTx/>
                <a:latin typeface="Constantia"/>
                <a:ea typeface="Constantia"/>
              </a:rPr>
              <a:t>Common Practice: To provide background processing for Web applications developed with Web roles. </a:t>
            </a:r>
            <a:endParaRPr b="0" lang="en-IN" sz="2600" strike="noStrike" u="none">
              <a:solidFill>
                <a:srgbClr val="000000"/>
              </a:solidFill>
              <a:effectLst/>
              <a:uFillTx/>
              <a:latin typeface="Arial"/>
            </a:endParaRPr>
          </a:p>
          <a:p>
            <a:pPr marL="274320" indent="-274320">
              <a:lnSpc>
                <a:spcPct val="100000"/>
              </a:lnSpc>
              <a:spcBef>
                <a:spcPts val="442"/>
              </a:spcBef>
              <a:buClr>
                <a:srgbClr val="0bd0d9"/>
              </a:buClr>
              <a:buSzPct val="95000"/>
              <a:buFont typeface="Noto Sans Symbols"/>
              <a:buChar char="⚫"/>
            </a:pPr>
            <a:r>
              <a:rPr b="0" lang="en-US" sz="2600" strike="noStrike" u="none">
                <a:solidFill>
                  <a:schemeClr val="dk1"/>
                </a:solidFill>
                <a:effectLst/>
                <a:uFillTx/>
                <a:latin typeface="Constantia"/>
                <a:ea typeface="Constantia"/>
              </a:rPr>
              <a:t>Developing a worker role is like a developing a service. </a:t>
            </a:r>
            <a:endParaRPr b="0" lang="en-IN" sz="2600" strike="noStrike" u="none">
              <a:solidFill>
                <a:srgbClr val="000000"/>
              </a:solidFill>
              <a:effectLst/>
              <a:uFillTx/>
              <a:latin typeface="Arial"/>
            </a:endParaRPr>
          </a:p>
          <a:p>
            <a:pPr marL="274320" indent="-274320">
              <a:lnSpc>
                <a:spcPct val="100000"/>
              </a:lnSpc>
              <a:spcBef>
                <a:spcPts val="442"/>
              </a:spcBef>
              <a:buClr>
                <a:srgbClr val="0bd0d9"/>
              </a:buClr>
              <a:buSzPct val="95000"/>
              <a:buFont typeface="Noto Sans Symbols"/>
              <a:buChar char="⚫"/>
            </a:pPr>
            <a:r>
              <a:rPr b="0" lang="en-US" sz="2600" strike="noStrike" u="none">
                <a:solidFill>
                  <a:schemeClr val="dk1"/>
                </a:solidFill>
                <a:effectLst/>
                <a:uFillTx/>
                <a:latin typeface="Constantia"/>
                <a:ea typeface="Constantia"/>
              </a:rPr>
              <a:t>Web role computation is triggered by the interaction with an HTTP client (i.e., a browser)</a:t>
            </a:r>
            <a:endParaRPr b="0" lang="en-IN" sz="2600" strike="noStrike" u="none">
              <a:solidFill>
                <a:srgbClr val="000000"/>
              </a:solidFill>
              <a:effectLst/>
              <a:uFillTx/>
              <a:latin typeface="Arial"/>
            </a:endParaRPr>
          </a:p>
          <a:p>
            <a:pPr marL="274320" indent="-274320">
              <a:lnSpc>
                <a:spcPct val="100000"/>
              </a:lnSpc>
              <a:spcBef>
                <a:spcPts val="442"/>
              </a:spcBef>
              <a:buClr>
                <a:srgbClr val="0bd0d9"/>
              </a:buClr>
              <a:buSzPct val="95000"/>
              <a:buFont typeface="Noto Sans Symbols"/>
              <a:buChar char="⚫"/>
            </a:pPr>
            <a:r>
              <a:rPr b="0" lang="en-US" sz="2600" strike="noStrike" u="none">
                <a:solidFill>
                  <a:schemeClr val="dk1"/>
                </a:solidFill>
                <a:effectLst/>
                <a:uFillTx/>
                <a:latin typeface="Constantia"/>
                <a:ea typeface="Constantia"/>
              </a:rPr>
              <a:t>A Worker role runs continuously from the creation of its instance until it is shut down. </a:t>
            </a:r>
            <a:endParaRPr b="0" lang="en-IN" sz="2600" strike="noStrike" u="none">
              <a:solidFill>
                <a:srgbClr val="000000"/>
              </a:solidFill>
              <a:effectLst/>
              <a:uFillTx/>
              <a:latin typeface="Arial"/>
            </a:endParaRPr>
          </a:p>
          <a:p>
            <a:pPr marL="274320" indent="-274320">
              <a:lnSpc>
                <a:spcPct val="100000"/>
              </a:lnSpc>
              <a:spcBef>
                <a:spcPts val="442"/>
              </a:spcBef>
              <a:buClr>
                <a:srgbClr val="0bd0d9"/>
              </a:buClr>
              <a:buSzPct val="95000"/>
              <a:buFont typeface="Noto Sans Symbols"/>
              <a:buChar char="⚫"/>
            </a:pPr>
            <a:r>
              <a:rPr b="0" lang="en-US" sz="2600" strike="noStrike" u="none">
                <a:solidFill>
                  <a:schemeClr val="dk1"/>
                </a:solidFill>
                <a:effectLst/>
                <a:uFillTx/>
                <a:latin typeface="Constantia"/>
                <a:ea typeface="Constantia"/>
              </a:rPr>
              <a:t>The Azure SDK provides developers with convenient APIs and libraries that allow connecting the role with the service provided by the runtime and easily controlling its startup as well as being notified of changes in the hosting environment. </a:t>
            </a:r>
            <a:endParaRPr b="0" lang="en-IN" sz="2600" strike="noStrike" u="none">
              <a:solidFill>
                <a:srgbClr val="000000"/>
              </a:solidFill>
              <a:effectLst/>
              <a:uFillTx/>
              <a:latin typeface="Arial"/>
            </a:endParaRPr>
          </a:p>
          <a:p>
            <a:pPr marL="274320" indent="-274320">
              <a:lnSpc>
                <a:spcPct val="100000"/>
              </a:lnSpc>
              <a:spcBef>
                <a:spcPts val="442"/>
              </a:spcBef>
              <a:buClr>
                <a:srgbClr val="0bd0d9"/>
              </a:buClr>
              <a:buSzPct val="95000"/>
              <a:buFont typeface="Noto Sans Symbols"/>
              <a:buChar char="⚫"/>
            </a:pPr>
            <a:r>
              <a:rPr b="0" lang="en-US" sz="2600" strike="noStrike" u="none">
                <a:solidFill>
                  <a:schemeClr val="dk1"/>
                </a:solidFill>
                <a:effectLst/>
                <a:uFillTx/>
                <a:latin typeface="Constantia"/>
                <a:ea typeface="Constantia"/>
              </a:rPr>
              <a:t>As with Web roles, the .NET technology provides complete support for Worker roles, but any technology that runs on a Windows Server stack can be used to implement its core logic. </a:t>
            </a:r>
            <a:endParaRPr b="0" lang="en-IN" sz="2600" strike="noStrike" u="none">
              <a:solidFill>
                <a:srgbClr val="000000"/>
              </a:solidFill>
              <a:effectLst/>
              <a:uFillTx/>
              <a:latin typeface="Arial"/>
            </a:endParaRPr>
          </a:p>
          <a:p>
            <a:pPr marL="274320" indent="-274320">
              <a:lnSpc>
                <a:spcPct val="100000"/>
              </a:lnSpc>
              <a:spcBef>
                <a:spcPts val="442"/>
              </a:spcBef>
              <a:buClr>
                <a:srgbClr val="0bd0d9"/>
              </a:buClr>
              <a:buSzPct val="95000"/>
              <a:buFont typeface="Noto Sans Symbols"/>
              <a:buChar char="⚫"/>
            </a:pPr>
            <a:r>
              <a:rPr b="0" lang="en-US" sz="2600" strike="noStrike" u="none">
                <a:solidFill>
                  <a:schemeClr val="dk1"/>
                </a:solidFill>
                <a:effectLst/>
                <a:uFillTx/>
                <a:latin typeface="Constantia"/>
                <a:ea typeface="Constantia"/>
              </a:rPr>
              <a:t>For example, Worker roles can be used to host Tomcat and serve JSP-based applications.</a:t>
            </a:r>
            <a:endParaRPr b="0" lang="en-IN" sz="26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timing>
    <p:tnLst>
      <p:par>
        <p:cTn id="1137" dur="indefinite" restart="never" nodeType="tmRoot">
          <p:childTnLst>
            <p:seq>
              <p:cTn id="1138" dur="indefinite" nodeType="mainSeq">
                <p:childTnLst>
                  <p:par>
                    <p:cTn id="1139" fill="hold">
                      <p:stCondLst>
                        <p:cond delay="indefinite"/>
                      </p:stCondLst>
                      <p:childTnLst>
                        <p:par>
                          <p:cTn id="1140" fill="hold">
                            <p:stCondLst>
                              <p:cond delay="0"/>
                            </p:stCondLst>
                            <p:childTnLst>
                              <p:par>
                                <p:cTn id="1141" nodeType="clickEffect" fill="hold" presetClass="entr" presetID="42">
                                  <p:stCondLst>
                                    <p:cond delay="0"/>
                                  </p:stCondLst>
                                  <p:childTnLst>
                                    <p:set>
                                      <p:cBhvr>
                                        <p:cTn id="1142" dur="1" fill="hold">
                                          <p:stCondLst>
                                            <p:cond delay="0"/>
                                          </p:stCondLst>
                                        </p:cTn>
                                        <p:tgtEl>
                                          <p:spTgt spid="235">
                                            <p:txEl>
                                              <p:pRg st="0" end="0"/>
                                            </p:txEl>
                                          </p:spTgt>
                                        </p:tgtEl>
                                        <p:attrNameLst>
                                          <p:attrName>style.visibility</p:attrName>
                                        </p:attrNameLst>
                                      </p:cBhvr>
                                      <p:to>
                                        <p:strVal val="visible"/>
                                      </p:to>
                                    </p:set>
                                    <p:animEffect filter="fade" transition="in">
                                      <p:cBhvr additive="repl">
                                        <p:cTn id="1143" dur="1000"/>
                                        <p:tgtEl>
                                          <p:spTgt spid="235">
                                            <p:txEl>
                                              <p:pRg st="0" end="0"/>
                                            </p:txEl>
                                          </p:spTgt>
                                        </p:tgtEl>
                                      </p:cBhvr>
                                    </p:animEffect>
                                    <p:anim calcmode="lin" valueType="num">
                                      <p:cBhvr additive="repl">
                                        <p:cTn id="1144" dur="1000" fill="hold"/>
                                        <p:tgtEl>
                                          <p:spTgt spid="235">
                                            <p:txEl>
                                              <p:pRg st="0" end="0"/>
                                            </p:txEl>
                                          </p:spTgt>
                                        </p:tgtEl>
                                        <p:attrNameLst>
                                          <p:attrName>ppt_x</p:attrName>
                                        </p:attrNameLst>
                                      </p:cBhvr>
                                      <p:tavLst>
                                        <p:tav tm="0">
                                          <p:val>
                                            <p:strVal val="#ppt_x"/>
                                          </p:val>
                                        </p:tav>
                                        <p:tav tm="100000">
                                          <p:val>
                                            <p:strVal val="#ppt_x"/>
                                          </p:val>
                                        </p:tav>
                                      </p:tavLst>
                                    </p:anim>
                                    <p:anim calcmode="lin" valueType="num">
                                      <p:cBhvr additive="repl">
                                        <p:cTn id="1145" dur="1000" fill="hold"/>
                                        <p:tgtEl>
                                          <p:spTgt spid="23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146" fill="hold">
                      <p:stCondLst>
                        <p:cond delay="indefinite"/>
                      </p:stCondLst>
                      <p:childTnLst>
                        <p:par>
                          <p:cTn id="1147" fill="hold">
                            <p:stCondLst>
                              <p:cond delay="0"/>
                            </p:stCondLst>
                            <p:childTnLst>
                              <p:par>
                                <p:cTn id="1148" nodeType="clickEffect" fill="hold" presetClass="entr" presetID="42">
                                  <p:stCondLst>
                                    <p:cond delay="0"/>
                                  </p:stCondLst>
                                  <p:childTnLst>
                                    <p:set>
                                      <p:cBhvr>
                                        <p:cTn id="1149" dur="1" fill="hold">
                                          <p:stCondLst>
                                            <p:cond delay="0"/>
                                          </p:stCondLst>
                                        </p:cTn>
                                        <p:tgtEl>
                                          <p:spTgt spid="235">
                                            <p:txEl>
                                              <p:pRg st="1" end="1"/>
                                            </p:txEl>
                                          </p:spTgt>
                                        </p:tgtEl>
                                        <p:attrNameLst>
                                          <p:attrName>style.visibility</p:attrName>
                                        </p:attrNameLst>
                                      </p:cBhvr>
                                      <p:to>
                                        <p:strVal val="visible"/>
                                      </p:to>
                                    </p:set>
                                    <p:animEffect filter="fade" transition="in">
                                      <p:cBhvr additive="repl">
                                        <p:cTn id="1150" dur="1000"/>
                                        <p:tgtEl>
                                          <p:spTgt spid="235">
                                            <p:txEl>
                                              <p:pRg st="1" end="1"/>
                                            </p:txEl>
                                          </p:spTgt>
                                        </p:tgtEl>
                                      </p:cBhvr>
                                    </p:animEffect>
                                    <p:anim calcmode="lin" valueType="num">
                                      <p:cBhvr additive="repl">
                                        <p:cTn id="1151" dur="1000" fill="hold"/>
                                        <p:tgtEl>
                                          <p:spTgt spid="235">
                                            <p:txEl>
                                              <p:pRg st="1" end="1"/>
                                            </p:txEl>
                                          </p:spTgt>
                                        </p:tgtEl>
                                        <p:attrNameLst>
                                          <p:attrName>ppt_x</p:attrName>
                                        </p:attrNameLst>
                                      </p:cBhvr>
                                      <p:tavLst>
                                        <p:tav tm="0">
                                          <p:val>
                                            <p:strVal val="#ppt_x"/>
                                          </p:val>
                                        </p:tav>
                                        <p:tav tm="100000">
                                          <p:val>
                                            <p:strVal val="#ppt_x"/>
                                          </p:val>
                                        </p:tav>
                                      </p:tavLst>
                                    </p:anim>
                                    <p:anim calcmode="lin" valueType="num">
                                      <p:cBhvr additive="repl">
                                        <p:cTn id="1152" dur="1000" fill="hold"/>
                                        <p:tgtEl>
                                          <p:spTgt spid="23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153" fill="hold">
                      <p:stCondLst>
                        <p:cond delay="indefinite"/>
                      </p:stCondLst>
                      <p:childTnLst>
                        <p:par>
                          <p:cTn id="1154" fill="hold">
                            <p:stCondLst>
                              <p:cond delay="0"/>
                            </p:stCondLst>
                            <p:childTnLst>
                              <p:par>
                                <p:cTn id="1155" nodeType="clickEffect" fill="hold" presetClass="entr" presetID="42">
                                  <p:stCondLst>
                                    <p:cond delay="0"/>
                                  </p:stCondLst>
                                  <p:childTnLst>
                                    <p:set>
                                      <p:cBhvr>
                                        <p:cTn id="1156" dur="1" fill="hold">
                                          <p:stCondLst>
                                            <p:cond delay="0"/>
                                          </p:stCondLst>
                                        </p:cTn>
                                        <p:tgtEl>
                                          <p:spTgt spid="235">
                                            <p:txEl>
                                              <p:pRg st="2" end="2"/>
                                            </p:txEl>
                                          </p:spTgt>
                                        </p:tgtEl>
                                        <p:attrNameLst>
                                          <p:attrName>style.visibility</p:attrName>
                                        </p:attrNameLst>
                                      </p:cBhvr>
                                      <p:to>
                                        <p:strVal val="visible"/>
                                      </p:to>
                                    </p:set>
                                    <p:animEffect filter="fade" transition="in">
                                      <p:cBhvr additive="repl">
                                        <p:cTn id="1157" dur="1000"/>
                                        <p:tgtEl>
                                          <p:spTgt spid="235">
                                            <p:txEl>
                                              <p:pRg st="2" end="2"/>
                                            </p:txEl>
                                          </p:spTgt>
                                        </p:tgtEl>
                                      </p:cBhvr>
                                    </p:animEffect>
                                    <p:anim calcmode="lin" valueType="num">
                                      <p:cBhvr additive="repl">
                                        <p:cTn id="1158" dur="1000" fill="hold"/>
                                        <p:tgtEl>
                                          <p:spTgt spid="235">
                                            <p:txEl>
                                              <p:pRg st="2" end="2"/>
                                            </p:txEl>
                                          </p:spTgt>
                                        </p:tgtEl>
                                        <p:attrNameLst>
                                          <p:attrName>ppt_x</p:attrName>
                                        </p:attrNameLst>
                                      </p:cBhvr>
                                      <p:tavLst>
                                        <p:tav tm="0">
                                          <p:val>
                                            <p:strVal val="#ppt_x"/>
                                          </p:val>
                                        </p:tav>
                                        <p:tav tm="100000">
                                          <p:val>
                                            <p:strVal val="#ppt_x"/>
                                          </p:val>
                                        </p:tav>
                                      </p:tavLst>
                                    </p:anim>
                                    <p:anim calcmode="lin" valueType="num">
                                      <p:cBhvr additive="repl">
                                        <p:cTn id="1159" dur="1000" fill="hold"/>
                                        <p:tgtEl>
                                          <p:spTgt spid="23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160" fill="hold">
                      <p:stCondLst>
                        <p:cond delay="indefinite"/>
                      </p:stCondLst>
                      <p:childTnLst>
                        <p:par>
                          <p:cTn id="1161" fill="hold">
                            <p:stCondLst>
                              <p:cond delay="0"/>
                            </p:stCondLst>
                            <p:childTnLst>
                              <p:par>
                                <p:cTn id="1162" nodeType="clickEffect" fill="hold" presetClass="entr" presetID="42">
                                  <p:stCondLst>
                                    <p:cond delay="0"/>
                                  </p:stCondLst>
                                  <p:childTnLst>
                                    <p:set>
                                      <p:cBhvr>
                                        <p:cTn id="1163" dur="1" fill="hold">
                                          <p:stCondLst>
                                            <p:cond delay="0"/>
                                          </p:stCondLst>
                                        </p:cTn>
                                        <p:tgtEl>
                                          <p:spTgt spid="235">
                                            <p:txEl>
                                              <p:pRg st="3" end="3"/>
                                            </p:txEl>
                                          </p:spTgt>
                                        </p:tgtEl>
                                        <p:attrNameLst>
                                          <p:attrName>style.visibility</p:attrName>
                                        </p:attrNameLst>
                                      </p:cBhvr>
                                      <p:to>
                                        <p:strVal val="visible"/>
                                      </p:to>
                                    </p:set>
                                    <p:animEffect filter="fade" transition="in">
                                      <p:cBhvr additive="repl">
                                        <p:cTn id="1164" dur="1000"/>
                                        <p:tgtEl>
                                          <p:spTgt spid="235">
                                            <p:txEl>
                                              <p:pRg st="3" end="3"/>
                                            </p:txEl>
                                          </p:spTgt>
                                        </p:tgtEl>
                                      </p:cBhvr>
                                    </p:animEffect>
                                    <p:anim calcmode="lin" valueType="num">
                                      <p:cBhvr additive="repl">
                                        <p:cTn id="1165" dur="1000" fill="hold"/>
                                        <p:tgtEl>
                                          <p:spTgt spid="235">
                                            <p:txEl>
                                              <p:pRg st="3" end="3"/>
                                            </p:txEl>
                                          </p:spTgt>
                                        </p:tgtEl>
                                        <p:attrNameLst>
                                          <p:attrName>ppt_x</p:attrName>
                                        </p:attrNameLst>
                                      </p:cBhvr>
                                      <p:tavLst>
                                        <p:tav tm="0">
                                          <p:val>
                                            <p:strVal val="#ppt_x"/>
                                          </p:val>
                                        </p:tav>
                                        <p:tav tm="100000">
                                          <p:val>
                                            <p:strVal val="#ppt_x"/>
                                          </p:val>
                                        </p:tav>
                                      </p:tavLst>
                                    </p:anim>
                                    <p:anim calcmode="lin" valueType="num">
                                      <p:cBhvr additive="repl">
                                        <p:cTn id="1166" dur="1000" fill="hold"/>
                                        <p:tgtEl>
                                          <p:spTgt spid="23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167" fill="hold">
                      <p:stCondLst>
                        <p:cond delay="indefinite"/>
                      </p:stCondLst>
                      <p:childTnLst>
                        <p:par>
                          <p:cTn id="1168" fill="hold">
                            <p:stCondLst>
                              <p:cond delay="0"/>
                            </p:stCondLst>
                            <p:childTnLst>
                              <p:par>
                                <p:cTn id="1169" nodeType="clickEffect" fill="hold" presetClass="entr" presetID="42">
                                  <p:stCondLst>
                                    <p:cond delay="0"/>
                                  </p:stCondLst>
                                  <p:childTnLst>
                                    <p:set>
                                      <p:cBhvr>
                                        <p:cTn id="1170" dur="1" fill="hold">
                                          <p:stCondLst>
                                            <p:cond delay="0"/>
                                          </p:stCondLst>
                                        </p:cTn>
                                        <p:tgtEl>
                                          <p:spTgt spid="235">
                                            <p:txEl>
                                              <p:pRg st="4" end="4"/>
                                            </p:txEl>
                                          </p:spTgt>
                                        </p:tgtEl>
                                        <p:attrNameLst>
                                          <p:attrName>style.visibility</p:attrName>
                                        </p:attrNameLst>
                                      </p:cBhvr>
                                      <p:to>
                                        <p:strVal val="visible"/>
                                      </p:to>
                                    </p:set>
                                    <p:animEffect filter="fade" transition="in">
                                      <p:cBhvr additive="repl">
                                        <p:cTn id="1171" dur="1000"/>
                                        <p:tgtEl>
                                          <p:spTgt spid="235">
                                            <p:txEl>
                                              <p:pRg st="4" end="4"/>
                                            </p:txEl>
                                          </p:spTgt>
                                        </p:tgtEl>
                                      </p:cBhvr>
                                    </p:animEffect>
                                    <p:anim calcmode="lin" valueType="num">
                                      <p:cBhvr additive="repl">
                                        <p:cTn id="1172" dur="1000" fill="hold"/>
                                        <p:tgtEl>
                                          <p:spTgt spid="235">
                                            <p:txEl>
                                              <p:pRg st="4" end="4"/>
                                            </p:txEl>
                                          </p:spTgt>
                                        </p:tgtEl>
                                        <p:attrNameLst>
                                          <p:attrName>ppt_x</p:attrName>
                                        </p:attrNameLst>
                                      </p:cBhvr>
                                      <p:tavLst>
                                        <p:tav tm="0">
                                          <p:val>
                                            <p:strVal val="#ppt_x"/>
                                          </p:val>
                                        </p:tav>
                                        <p:tav tm="100000">
                                          <p:val>
                                            <p:strVal val="#ppt_x"/>
                                          </p:val>
                                        </p:tav>
                                      </p:tavLst>
                                    </p:anim>
                                    <p:anim calcmode="lin" valueType="num">
                                      <p:cBhvr additive="repl">
                                        <p:cTn id="1173" dur="1000" fill="hold"/>
                                        <p:tgtEl>
                                          <p:spTgt spid="23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174" fill="hold">
                      <p:stCondLst>
                        <p:cond delay="indefinite"/>
                      </p:stCondLst>
                      <p:childTnLst>
                        <p:par>
                          <p:cTn id="1175" fill="hold">
                            <p:stCondLst>
                              <p:cond delay="0"/>
                            </p:stCondLst>
                            <p:childTnLst>
                              <p:par>
                                <p:cTn id="1176" nodeType="clickEffect" fill="hold" presetClass="entr" presetID="42">
                                  <p:stCondLst>
                                    <p:cond delay="0"/>
                                  </p:stCondLst>
                                  <p:childTnLst>
                                    <p:set>
                                      <p:cBhvr>
                                        <p:cTn id="1177" dur="1" fill="hold">
                                          <p:stCondLst>
                                            <p:cond delay="0"/>
                                          </p:stCondLst>
                                        </p:cTn>
                                        <p:tgtEl>
                                          <p:spTgt spid="235">
                                            <p:txEl>
                                              <p:pRg st="5" end="5"/>
                                            </p:txEl>
                                          </p:spTgt>
                                        </p:tgtEl>
                                        <p:attrNameLst>
                                          <p:attrName>style.visibility</p:attrName>
                                        </p:attrNameLst>
                                      </p:cBhvr>
                                      <p:to>
                                        <p:strVal val="visible"/>
                                      </p:to>
                                    </p:set>
                                    <p:animEffect filter="fade" transition="in">
                                      <p:cBhvr additive="repl">
                                        <p:cTn id="1178" dur="1000"/>
                                        <p:tgtEl>
                                          <p:spTgt spid="235">
                                            <p:txEl>
                                              <p:pRg st="5" end="5"/>
                                            </p:txEl>
                                          </p:spTgt>
                                        </p:tgtEl>
                                      </p:cBhvr>
                                    </p:animEffect>
                                    <p:anim calcmode="lin" valueType="num">
                                      <p:cBhvr additive="repl">
                                        <p:cTn id="1179" dur="1000" fill="hold"/>
                                        <p:tgtEl>
                                          <p:spTgt spid="235">
                                            <p:txEl>
                                              <p:pRg st="5" end="5"/>
                                            </p:txEl>
                                          </p:spTgt>
                                        </p:tgtEl>
                                        <p:attrNameLst>
                                          <p:attrName>ppt_x</p:attrName>
                                        </p:attrNameLst>
                                      </p:cBhvr>
                                      <p:tavLst>
                                        <p:tav tm="0">
                                          <p:val>
                                            <p:strVal val="#ppt_x"/>
                                          </p:val>
                                        </p:tav>
                                        <p:tav tm="100000">
                                          <p:val>
                                            <p:strVal val="#ppt_x"/>
                                          </p:val>
                                        </p:tav>
                                      </p:tavLst>
                                    </p:anim>
                                    <p:anim calcmode="lin" valueType="num">
                                      <p:cBhvr additive="repl">
                                        <p:cTn id="1180" dur="1000" fill="hold"/>
                                        <p:tgtEl>
                                          <p:spTgt spid="235">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181" fill="hold">
                      <p:stCondLst>
                        <p:cond delay="indefinite"/>
                      </p:stCondLst>
                      <p:childTnLst>
                        <p:par>
                          <p:cTn id="1182" fill="hold">
                            <p:stCondLst>
                              <p:cond delay="0"/>
                            </p:stCondLst>
                            <p:childTnLst>
                              <p:par>
                                <p:cTn id="1183" nodeType="clickEffect" fill="hold" presetClass="entr" presetID="42">
                                  <p:stCondLst>
                                    <p:cond delay="0"/>
                                  </p:stCondLst>
                                  <p:childTnLst>
                                    <p:set>
                                      <p:cBhvr>
                                        <p:cTn id="1184" dur="1" fill="hold">
                                          <p:stCondLst>
                                            <p:cond delay="0"/>
                                          </p:stCondLst>
                                        </p:cTn>
                                        <p:tgtEl>
                                          <p:spTgt spid="235">
                                            <p:txEl>
                                              <p:pRg st="6" end="6"/>
                                            </p:txEl>
                                          </p:spTgt>
                                        </p:tgtEl>
                                        <p:attrNameLst>
                                          <p:attrName>style.visibility</p:attrName>
                                        </p:attrNameLst>
                                      </p:cBhvr>
                                      <p:to>
                                        <p:strVal val="visible"/>
                                      </p:to>
                                    </p:set>
                                    <p:animEffect filter="fade" transition="in">
                                      <p:cBhvr additive="repl">
                                        <p:cTn id="1185" dur="1000"/>
                                        <p:tgtEl>
                                          <p:spTgt spid="235">
                                            <p:txEl>
                                              <p:pRg st="6" end="6"/>
                                            </p:txEl>
                                          </p:spTgt>
                                        </p:tgtEl>
                                      </p:cBhvr>
                                    </p:animEffect>
                                    <p:anim calcmode="lin" valueType="num">
                                      <p:cBhvr additive="repl">
                                        <p:cTn id="1186" dur="1000" fill="hold"/>
                                        <p:tgtEl>
                                          <p:spTgt spid="235">
                                            <p:txEl>
                                              <p:pRg st="6" end="6"/>
                                            </p:txEl>
                                          </p:spTgt>
                                        </p:tgtEl>
                                        <p:attrNameLst>
                                          <p:attrName>ppt_x</p:attrName>
                                        </p:attrNameLst>
                                      </p:cBhvr>
                                      <p:tavLst>
                                        <p:tav tm="0">
                                          <p:val>
                                            <p:strVal val="#ppt_x"/>
                                          </p:val>
                                        </p:tav>
                                        <p:tav tm="100000">
                                          <p:val>
                                            <p:strVal val="#ppt_x"/>
                                          </p:val>
                                        </p:tav>
                                      </p:tavLst>
                                    </p:anim>
                                    <p:anim calcmode="lin" valueType="num">
                                      <p:cBhvr additive="repl">
                                        <p:cTn id="1187" dur="1000" fill="hold"/>
                                        <p:tgtEl>
                                          <p:spTgt spid="235">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188" fill="hold">
                      <p:stCondLst>
                        <p:cond delay="indefinite"/>
                      </p:stCondLst>
                      <p:childTnLst>
                        <p:par>
                          <p:cTn id="1189" fill="hold">
                            <p:stCondLst>
                              <p:cond delay="0"/>
                            </p:stCondLst>
                            <p:childTnLst>
                              <p:par>
                                <p:cTn id="1190" nodeType="clickEffect" fill="hold" presetClass="entr" presetID="42">
                                  <p:stCondLst>
                                    <p:cond delay="0"/>
                                  </p:stCondLst>
                                  <p:childTnLst>
                                    <p:set>
                                      <p:cBhvr>
                                        <p:cTn id="1191" dur="1" fill="hold">
                                          <p:stCondLst>
                                            <p:cond delay="0"/>
                                          </p:stCondLst>
                                        </p:cTn>
                                        <p:tgtEl>
                                          <p:spTgt spid="235">
                                            <p:txEl>
                                              <p:pRg st="7" end="7"/>
                                            </p:txEl>
                                          </p:spTgt>
                                        </p:tgtEl>
                                        <p:attrNameLst>
                                          <p:attrName>style.visibility</p:attrName>
                                        </p:attrNameLst>
                                      </p:cBhvr>
                                      <p:to>
                                        <p:strVal val="visible"/>
                                      </p:to>
                                    </p:set>
                                    <p:animEffect filter="fade" transition="in">
                                      <p:cBhvr additive="repl">
                                        <p:cTn id="1192" dur="1000"/>
                                        <p:tgtEl>
                                          <p:spTgt spid="235">
                                            <p:txEl>
                                              <p:pRg st="7" end="7"/>
                                            </p:txEl>
                                          </p:spTgt>
                                        </p:tgtEl>
                                      </p:cBhvr>
                                    </p:animEffect>
                                    <p:anim calcmode="lin" valueType="num">
                                      <p:cBhvr additive="repl">
                                        <p:cTn id="1193" dur="1000" fill="hold"/>
                                        <p:tgtEl>
                                          <p:spTgt spid="235">
                                            <p:txEl>
                                              <p:pRg st="7" end="7"/>
                                            </p:txEl>
                                          </p:spTgt>
                                        </p:tgtEl>
                                        <p:attrNameLst>
                                          <p:attrName>ppt_x</p:attrName>
                                        </p:attrNameLst>
                                      </p:cBhvr>
                                      <p:tavLst>
                                        <p:tav tm="0">
                                          <p:val>
                                            <p:strVal val="#ppt_x"/>
                                          </p:val>
                                        </p:tav>
                                        <p:tav tm="100000">
                                          <p:val>
                                            <p:strVal val="#ppt_x"/>
                                          </p:val>
                                        </p:tav>
                                      </p:tavLst>
                                    </p:anim>
                                    <p:anim calcmode="lin" valueType="num">
                                      <p:cBhvr additive="repl">
                                        <p:cTn id="1194" dur="1000" fill="hold"/>
                                        <p:tgtEl>
                                          <p:spTgt spid="235">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1195" fill="hold">
                      <p:stCondLst>
                        <p:cond delay="indefinite"/>
                      </p:stCondLst>
                      <p:childTnLst>
                        <p:par>
                          <p:cTn id="1196" fill="hold">
                            <p:stCondLst>
                              <p:cond delay="0"/>
                            </p:stCondLst>
                            <p:childTnLst>
                              <p:par>
                                <p:cTn id="1197" nodeType="clickEffect" fill="hold" presetClass="entr" presetID="42">
                                  <p:stCondLst>
                                    <p:cond delay="0"/>
                                  </p:stCondLst>
                                  <p:childTnLst>
                                    <p:set>
                                      <p:cBhvr>
                                        <p:cTn id="1198" dur="1" fill="hold">
                                          <p:stCondLst>
                                            <p:cond delay="0"/>
                                          </p:stCondLst>
                                        </p:cTn>
                                        <p:tgtEl>
                                          <p:spTgt spid="235">
                                            <p:txEl>
                                              <p:pRg st="8" end="8"/>
                                            </p:txEl>
                                          </p:spTgt>
                                        </p:tgtEl>
                                        <p:attrNameLst>
                                          <p:attrName>style.visibility</p:attrName>
                                        </p:attrNameLst>
                                      </p:cBhvr>
                                      <p:to>
                                        <p:strVal val="visible"/>
                                      </p:to>
                                    </p:set>
                                    <p:animEffect filter="fade" transition="in">
                                      <p:cBhvr additive="repl">
                                        <p:cTn id="1199" dur="1000"/>
                                        <p:tgtEl>
                                          <p:spTgt spid="235">
                                            <p:txEl>
                                              <p:pRg st="8" end="8"/>
                                            </p:txEl>
                                          </p:spTgt>
                                        </p:tgtEl>
                                      </p:cBhvr>
                                    </p:animEffect>
                                    <p:anim calcmode="lin" valueType="num">
                                      <p:cBhvr additive="repl">
                                        <p:cTn id="1200" dur="1000" fill="hold"/>
                                        <p:tgtEl>
                                          <p:spTgt spid="235">
                                            <p:txEl>
                                              <p:pRg st="8" end="8"/>
                                            </p:txEl>
                                          </p:spTgt>
                                        </p:tgtEl>
                                        <p:attrNameLst>
                                          <p:attrName>ppt_x</p:attrName>
                                        </p:attrNameLst>
                                      </p:cBhvr>
                                      <p:tavLst>
                                        <p:tav tm="0">
                                          <p:val>
                                            <p:strVal val="#ppt_x"/>
                                          </p:val>
                                        </p:tav>
                                        <p:tav tm="100000">
                                          <p:val>
                                            <p:strVal val="#ppt_x"/>
                                          </p:val>
                                        </p:tav>
                                      </p:tavLst>
                                    </p:anim>
                                    <p:anim calcmode="lin" valueType="num">
                                      <p:cBhvr additive="repl">
                                        <p:cTn id="1201" dur="1000" fill="hold"/>
                                        <p:tgtEl>
                                          <p:spTgt spid="235">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36" name="PlaceHolder 1"/>
          <p:cNvSpPr>
            <a:spLocks noGrp="1"/>
          </p:cNvSpPr>
          <p:nvPr>
            <p:ph type="title"/>
          </p:nvPr>
        </p:nvSpPr>
        <p:spPr>
          <a:xfrm>
            <a:off x="457200" y="524160"/>
            <a:ext cx="8229240" cy="591120"/>
          </a:xfrm>
          <a:prstGeom prst="rect">
            <a:avLst/>
          </a:prstGeom>
          <a:noFill/>
          <a:ln w="0">
            <a:noFill/>
          </a:ln>
        </p:spPr>
        <p:txBody>
          <a:bodyPr lIns="0" rIns="0" tIns="45720" bIns="0" anchor="b">
            <a:normAutofit fontScale="85000" lnSpcReduction="19999"/>
          </a:bodyPr>
          <a:p>
            <a:pPr indent="0">
              <a:lnSpc>
                <a:spcPct val="100000"/>
              </a:lnSpc>
              <a:buNone/>
              <a:tabLst>
                <a:tab algn="l" pos="0"/>
              </a:tabLst>
            </a:pPr>
            <a:r>
              <a:rPr b="0" lang="en-US" sz="5000" strike="noStrike" u="none">
                <a:solidFill>
                  <a:schemeClr val="dk2"/>
                </a:solidFill>
                <a:effectLst/>
                <a:uFillTx/>
                <a:latin typeface="Calibri"/>
                <a:ea typeface="Calibri"/>
              </a:rPr>
              <a:t>Virtual Machine Role</a:t>
            </a:r>
            <a:endParaRPr b="0" lang="en-IN" sz="5000" strike="noStrike" u="none">
              <a:solidFill>
                <a:srgbClr val="000000"/>
              </a:solidFill>
              <a:effectLst/>
              <a:uFillTx/>
              <a:latin typeface="Arial"/>
            </a:endParaRPr>
          </a:p>
        </p:txBody>
      </p:sp>
      <p:sp>
        <p:nvSpPr>
          <p:cNvPr id="237" name="PlaceHolder 2"/>
          <p:cNvSpPr>
            <a:spLocks noGrp="1"/>
          </p:cNvSpPr>
          <p:nvPr>
            <p:ph/>
          </p:nvPr>
        </p:nvSpPr>
        <p:spPr>
          <a:xfrm>
            <a:off x="457200" y="1219320"/>
            <a:ext cx="8534160" cy="5105160"/>
          </a:xfrm>
          <a:prstGeom prst="rect">
            <a:avLst/>
          </a:prstGeom>
          <a:noFill/>
          <a:ln w="0">
            <a:noFill/>
          </a:ln>
        </p:spPr>
        <p:txBody>
          <a:bodyPr lIns="91440" rIns="91440" tIns="45720" bIns="45720" anchor="t">
            <a:normAutofit fontScale="92500" lnSpcReduction="9999"/>
          </a:bodyPr>
          <a:p>
            <a:pPr marL="274320" indent="-274320">
              <a:lnSpc>
                <a:spcPct val="100000"/>
              </a:lnSpc>
              <a:buClr>
                <a:srgbClr val="0bd0d9"/>
              </a:buClr>
              <a:buSzPct val="95000"/>
              <a:buFont typeface="Noto Sans Symbols"/>
              <a:buChar char="⚫"/>
            </a:pPr>
            <a:r>
              <a:rPr b="0" lang="en-US" sz="2400" strike="noStrike" u="none">
                <a:solidFill>
                  <a:schemeClr val="dk1"/>
                </a:solidFill>
                <a:effectLst/>
                <a:uFillTx/>
                <a:latin typeface="Constantia"/>
                <a:ea typeface="Constantia"/>
              </a:rPr>
              <a:t>Allows developers to fully control the computing stack of their compute service by defining a custom image of the Windows Server 2008 R2 operating system and all the service stack required by their applications. </a:t>
            </a:r>
            <a:endParaRPr b="0" lang="en-IN" sz="2400" strike="noStrike" u="none">
              <a:solidFill>
                <a:srgbClr val="000000"/>
              </a:solidFill>
              <a:effectLst/>
              <a:uFillTx/>
              <a:latin typeface="Arial"/>
            </a:endParaRPr>
          </a:p>
          <a:p>
            <a:pPr marL="274320" indent="-274320">
              <a:lnSpc>
                <a:spcPct val="100000"/>
              </a:lnSpc>
              <a:spcBef>
                <a:spcPts val="445"/>
              </a:spcBef>
              <a:buClr>
                <a:srgbClr val="0bd0d9"/>
              </a:buClr>
              <a:buSzPct val="95000"/>
              <a:buFont typeface="Noto Sans Symbols"/>
              <a:buChar char="⚫"/>
            </a:pPr>
            <a:r>
              <a:rPr b="0" lang="en-US" sz="2400" strike="noStrike" u="none">
                <a:solidFill>
                  <a:schemeClr val="dk1"/>
                </a:solidFill>
                <a:effectLst/>
                <a:uFillTx/>
                <a:latin typeface="Constantia"/>
                <a:ea typeface="Constantia"/>
              </a:rPr>
              <a:t>Based on the Windows Hyper-V virtualization technology  which is natively integrated in the Windows server technology at the base of Azure. </a:t>
            </a:r>
            <a:endParaRPr b="0" lang="en-IN" sz="2400" strike="noStrike" u="none">
              <a:solidFill>
                <a:srgbClr val="000000"/>
              </a:solidFill>
              <a:effectLst/>
              <a:uFillTx/>
              <a:latin typeface="Arial"/>
            </a:endParaRPr>
          </a:p>
          <a:p>
            <a:pPr marL="274320" indent="-274320">
              <a:lnSpc>
                <a:spcPct val="100000"/>
              </a:lnSpc>
              <a:spcBef>
                <a:spcPts val="445"/>
              </a:spcBef>
              <a:buClr>
                <a:srgbClr val="0bd0d9"/>
              </a:buClr>
              <a:buSzPct val="95000"/>
              <a:buFont typeface="Noto Sans Symbols"/>
              <a:buChar char="⚫"/>
            </a:pPr>
            <a:r>
              <a:rPr b="0" lang="en-US" sz="2400" strike="noStrike" u="none">
                <a:solidFill>
                  <a:schemeClr val="dk1"/>
                </a:solidFill>
                <a:effectLst/>
                <a:uFillTx/>
                <a:latin typeface="Constantia"/>
                <a:ea typeface="Constantia"/>
              </a:rPr>
              <a:t>Developers can image a Windows server installation complete with all the required applications and components, save it into a Virtual Hard Disk (VHD) file, and upload it to Windows Azure to create compute instances on demand.</a:t>
            </a:r>
            <a:endParaRPr b="0" lang="en-IN" sz="2400" strike="noStrike" u="none">
              <a:solidFill>
                <a:srgbClr val="000000"/>
              </a:solidFill>
              <a:effectLst/>
              <a:uFillTx/>
              <a:latin typeface="Arial"/>
            </a:endParaRPr>
          </a:p>
          <a:p>
            <a:pPr marL="274320" indent="-274320">
              <a:lnSpc>
                <a:spcPct val="100000"/>
              </a:lnSpc>
              <a:spcBef>
                <a:spcPts val="445"/>
              </a:spcBef>
              <a:buClr>
                <a:srgbClr val="0bd0d9"/>
              </a:buClr>
              <a:buSzPct val="95000"/>
              <a:buFont typeface="Noto Sans Symbols"/>
              <a:buChar char="⚫"/>
            </a:pPr>
            <a:r>
              <a:rPr b="0" lang="en-US" sz="2400" strike="noStrike" u="none">
                <a:solidFill>
                  <a:schemeClr val="dk1"/>
                </a:solidFill>
                <a:effectLst/>
                <a:uFillTx/>
                <a:latin typeface="Constantia"/>
                <a:ea typeface="Constantia"/>
              </a:rPr>
              <a:t>Provides finer control of the compute service and resource that are deployed on the Azure Cloud compared to the Worker and Web roles. </a:t>
            </a:r>
            <a:endParaRPr b="0" lang="en-IN" sz="2400" strike="noStrike" u="none">
              <a:solidFill>
                <a:srgbClr val="000000"/>
              </a:solidFill>
              <a:effectLst/>
              <a:uFillTx/>
              <a:latin typeface="Arial"/>
            </a:endParaRPr>
          </a:p>
          <a:p>
            <a:pPr marL="274320" indent="-274320">
              <a:lnSpc>
                <a:spcPct val="100000"/>
              </a:lnSpc>
              <a:spcBef>
                <a:spcPts val="445"/>
              </a:spcBef>
              <a:buClr>
                <a:srgbClr val="0bd0d9"/>
              </a:buClr>
              <a:buSzPct val="95000"/>
              <a:buFont typeface="Noto Sans Symbols"/>
              <a:buChar char="⚫"/>
            </a:pPr>
            <a:r>
              <a:rPr b="0" lang="en-US" sz="2400" strike="noStrike" u="none">
                <a:solidFill>
                  <a:schemeClr val="dk1"/>
                </a:solidFill>
                <a:effectLst/>
                <a:uFillTx/>
                <a:latin typeface="Constantia"/>
                <a:ea typeface="Constantia"/>
              </a:rPr>
              <a:t>An additional administrative effort is required for configuration, installation, and management of services.</a:t>
            </a:r>
            <a:endParaRPr b="0" lang="en-IN" sz="24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timing>
    <p:tnLst>
      <p:par>
        <p:cTn id="1202" dur="indefinite" restart="never" nodeType="tmRoot">
          <p:childTnLst>
            <p:seq>
              <p:cTn id="1203" dur="indefinite" nodeType="mainSeq">
                <p:childTnLst>
                  <p:par>
                    <p:cTn id="1204" fill="hold">
                      <p:stCondLst>
                        <p:cond delay="indefinite"/>
                      </p:stCondLst>
                      <p:childTnLst>
                        <p:par>
                          <p:cTn id="1205" fill="hold">
                            <p:stCondLst>
                              <p:cond delay="0"/>
                            </p:stCondLst>
                            <p:childTnLst>
                              <p:par>
                                <p:cTn id="1206" nodeType="clickEffect" fill="hold" presetClass="entr" presetID="10">
                                  <p:stCondLst>
                                    <p:cond delay="0"/>
                                  </p:stCondLst>
                                  <p:childTnLst>
                                    <p:set>
                                      <p:cBhvr>
                                        <p:cTn id="1207" dur="1" fill="hold">
                                          <p:stCondLst>
                                            <p:cond delay="0"/>
                                          </p:stCondLst>
                                        </p:cTn>
                                        <p:tgtEl>
                                          <p:spTgt spid="237">
                                            <p:txEl>
                                              <p:pRg st="0" end="0"/>
                                            </p:txEl>
                                          </p:spTgt>
                                        </p:tgtEl>
                                        <p:attrNameLst>
                                          <p:attrName>style.visibility</p:attrName>
                                        </p:attrNameLst>
                                      </p:cBhvr>
                                      <p:to>
                                        <p:strVal val="visible"/>
                                      </p:to>
                                    </p:set>
                                    <p:animEffect filter="fade" transition="in">
                                      <p:cBhvr additive="repl">
                                        <p:cTn id="1208" dur="1000"/>
                                        <p:tgtEl>
                                          <p:spTgt spid="237">
                                            <p:txEl>
                                              <p:pRg st="0" end="0"/>
                                            </p:txEl>
                                          </p:spTgt>
                                        </p:tgtEl>
                                      </p:cBhvr>
                                    </p:animEffect>
                                  </p:childTnLst>
                                </p:cTn>
                              </p:par>
                            </p:childTnLst>
                          </p:cTn>
                        </p:par>
                      </p:childTnLst>
                    </p:cTn>
                  </p:par>
                  <p:par>
                    <p:cTn id="1209" fill="hold">
                      <p:stCondLst>
                        <p:cond delay="indefinite"/>
                      </p:stCondLst>
                      <p:childTnLst>
                        <p:par>
                          <p:cTn id="1210" fill="hold">
                            <p:stCondLst>
                              <p:cond delay="0"/>
                            </p:stCondLst>
                            <p:childTnLst>
                              <p:par>
                                <p:cTn id="1211" nodeType="clickEffect" fill="hold" presetClass="entr" presetID="10">
                                  <p:stCondLst>
                                    <p:cond delay="0"/>
                                  </p:stCondLst>
                                  <p:childTnLst>
                                    <p:set>
                                      <p:cBhvr>
                                        <p:cTn id="1212" dur="1" fill="hold">
                                          <p:stCondLst>
                                            <p:cond delay="0"/>
                                          </p:stCondLst>
                                        </p:cTn>
                                        <p:tgtEl>
                                          <p:spTgt spid="237">
                                            <p:txEl>
                                              <p:pRg st="1" end="1"/>
                                            </p:txEl>
                                          </p:spTgt>
                                        </p:tgtEl>
                                        <p:attrNameLst>
                                          <p:attrName>style.visibility</p:attrName>
                                        </p:attrNameLst>
                                      </p:cBhvr>
                                      <p:to>
                                        <p:strVal val="visible"/>
                                      </p:to>
                                    </p:set>
                                    <p:animEffect filter="fade" transition="in">
                                      <p:cBhvr additive="repl">
                                        <p:cTn id="1213" dur="1000"/>
                                        <p:tgtEl>
                                          <p:spTgt spid="237">
                                            <p:txEl>
                                              <p:pRg st="1" end="1"/>
                                            </p:txEl>
                                          </p:spTgt>
                                        </p:tgtEl>
                                      </p:cBhvr>
                                    </p:animEffect>
                                  </p:childTnLst>
                                </p:cTn>
                              </p:par>
                            </p:childTnLst>
                          </p:cTn>
                        </p:par>
                      </p:childTnLst>
                    </p:cTn>
                  </p:par>
                  <p:par>
                    <p:cTn id="1214" fill="hold">
                      <p:stCondLst>
                        <p:cond delay="indefinite"/>
                      </p:stCondLst>
                      <p:childTnLst>
                        <p:par>
                          <p:cTn id="1215" fill="hold">
                            <p:stCondLst>
                              <p:cond delay="0"/>
                            </p:stCondLst>
                            <p:childTnLst>
                              <p:par>
                                <p:cTn id="1216" nodeType="clickEffect" fill="hold" presetClass="entr" presetID="10">
                                  <p:stCondLst>
                                    <p:cond delay="0"/>
                                  </p:stCondLst>
                                  <p:childTnLst>
                                    <p:set>
                                      <p:cBhvr>
                                        <p:cTn id="1217" dur="1" fill="hold">
                                          <p:stCondLst>
                                            <p:cond delay="0"/>
                                          </p:stCondLst>
                                        </p:cTn>
                                        <p:tgtEl>
                                          <p:spTgt spid="237">
                                            <p:txEl>
                                              <p:pRg st="2" end="2"/>
                                            </p:txEl>
                                          </p:spTgt>
                                        </p:tgtEl>
                                        <p:attrNameLst>
                                          <p:attrName>style.visibility</p:attrName>
                                        </p:attrNameLst>
                                      </p:cBhvr>
                                      <p:to>
                                        <p:strVal val="visible"/>
                                      </p:to>
                                    </p:set>
                                    <p:animEffect filter="fade" transition="in">
                                      <p:cBhvr additive="repl">
                                        <p:cTn id="1218" dur="1000"/>
                                        <p:tgtEl>
                                          <p:spTgt spid="237">
                                            <p:txEl>
                                              <p:pRg st="2" end="2"/>
                                            </p:txEl>
                                          </p:spTgt>
                                        </p:tgtEl>
                                      </p:cBhvr>
                                    </p:animEffect>
                                  </p:childTnLst>
                                </p:cTn>
                              </p:par>
                            </p:childTnLst>
                          </p:cTn>
                        </p:par>
                      </p:childTnLst>
                    </p:cTn>
                  </p:par>
                  <p:par>
                    <p:cTn id="1219" fill="hold">
                      <p:stCondLst>
                        <p:cond delay="indefinite"/>
                      </p:stCondLst>
                      <p:childTnLst>
                        <p:par>
                          <p:cTn id="1220" fill="hold">
                            <p:stCondLst>
                              <p:cond delay="0"/>
                            </p:stCondLst>
                            <p:childTnLst>
                              <p:par>
                                <p:cTn id="1221" nodeType="clickEffect" fill="hold" presetClass="entr" presetID="10">
                                  <p:stCondLst>
                                    <p:cond delay="0"/>
                                  </p:stCondLst>
                                  <p:childTnLst>
                                    <p:set>
                                      <p:cBhvr>
                                        <p:cTn id="1222" dur="1" fill="hold">
                                          <p:stCondLst>
                                            <p:cond delay="0"/>
                                          </p:stCondLst>
                                        </p:cTn>
                                        <p:tgtEl>
                                          <p:spTgt spid="237">
                                            <p:txEl>
                                              <p:pRg st="3" end="3"/>
                                            </p:txEl>
                                          </p:spTgt>
                                        </p:tgtEl>
                                        <p:attrNameLst>
                                          <p:attrName>style.visibility</p:attrName>
                                        </p:attrNameLst>
                                      </p:cBhvr>
                                      <p:to>
                                        <p:strVal val="visible"/>
                                      </p:to>
                                    </p:set>
                                    <p:animEffect filter="fade" transition="in">
                                      <p:cBhvr additive="repl">
                                        <p:cTn id="1223" dur="1000"/>
                                        <p:tgtEl>
                                          <p:spTgt spid="237">
                                            <p:txEl>
                                              <p:pRg st="3" end="3"/>
                                            </p:txEl>
                                          </p:spTgt>
                                        </p:tgtEl>
                                      </p:cBhvr>
                                    </p:animEffect>
                                  </p:childTnLst>
                                </p:cTn>
                              </p:par>
                            </p:childTnLst>
                          </p:cTn>
                        </p:par>
                      </p:childTnLst>
                    </p:cTn>
                  </p:par>
                  <p:par>
                    <p:cTn id="1224" fill="hold">
                      <p:stCondLst>
                        <p:cond delay="indefinite"/>
                      </p:stCondLst>
                      <p:childTnLst>
                        <p:par>
                          <p:cTn id="1225" fill="hold">
                            <p:stCondLst>
                              <p:cond delay="0"/>
                            </p:stCondLst>
                            <p:childTnLst>
                              <p:par>
                                <p:cTn id="1226" nodeType="clickEffect" fill="hold" presetClass="entr" presetID="10">
                                  <p:stCondLst>
                                    <p:cond delay="0"/>
                                  </p:stCondLst>
                                  <p:childTnLst>
                                    <p:set>
                                      <p:cBhvr>
                                        <p:cTn id="1227" dur="1" fill="hold">
                                          <p:stCondLst>
                                            <p:cond delay="0"/>
                                          </p:stCondLst>
                                        </p:cTn>
                                        <p:tgtEl>
                                          <p:spTgt spid="237">
                                            <p:txEl>
                                              <p:pRg st="4" end="4"/>
                                            </p:txEl>
                                          </p:spTgt>
                                        </p:tgtEl>
                                        <p:attrNameLst>
                                          <p:attrName>style.visibility</p:attrName>
                                        </p:attrNameLst>
                                      </p:cBhvr>
                                      <p:to>
                                        <p:strVal val="visible"/>
                                      </p:to>
                                    </p:set>
                                    <p:animEffect filter="fade" transition="in">
                                      <p:cBhvr additive="repl">
                                        <p:cTn id="1228" dur="1000"/>
                                        <p:tgtEl>
                                          <p:spTgt spid="237">
                                            <p:txEl>
                                              <p:pRg st="4" end="4"/>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238" name="Google Shape;407;p51" descr=""/>
          <p:cNvPicPr/>
          <p:nvPr/>
        </p:nvPicPr>
        <p:blipFill>
          <a:blip r:embed="rId1"/>
          <a:stretch/>
        </p:blipFill>
        <p:spPr>
          <a:xfrm>
            <a:off x="304920" y="1371600"/>
            <a:ext cx="8577720" cy="3428640"/>
          </a:xfrm>
          <a:prstGeom prst="rect">
            <a:avLst/>
          </a:prstGeom>
          <a:noFill/>
          <a:ln w="0">
            <a:noFill/>
          </a:ln>
        </p:spPr>
      </p:pic>
    </p:spTree>
  </p:cSld>
  <mc:AlternateContent>
    <mc:Choice Requires="p14">
      <p:transition spd="slow" p14:dur="2000"/>
    </mc:Choice>
    <mc:Fallback>
      <p:transition spd="slow"/>
    </mc:Fallback>
  </mc:AlternateContent>
</p:sld>
</file>

<file path=ppt/slides/slide5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39" name="PlaceHolder 1"/>
          <p:cNvSpPr>
            <a:spLocks noGrp="1"/>
          </p:cNvSpPr>
          <p:nvPr>
            <p:ph type="title"/>
          </p:nvPr>
        </p:nvSpPr>
        <p:spPr>
          <a:xfrm>
            <a:off x="457200" y="704160"/>
            <a:ext cx="8229240" cy="667080"/>
          </a:xfrm>
          <a:prstGeom prst="rect">
            <a:avLst/>
          </a:prstGeom>
          <a:noFill/>
          <a:ln w="0">
            <a:noFill/>
          </a:ln>
        </p:spPr>
        <p:txBody>
          <a:bodyPr lIns="0" rIns="0" tIns="45720" bIns="0" anchor="b">
            <a:normAutofit fontScale="92500" lnSpcReduction="19999"/>
          </a:bodyPr>
          <a:p>
            <a:pPr indent="0">
              <a:lnSpc>
                <a:spcPct val="100000"/>
              </a:lnSpc>
              <a:buNone/>
              <a:tabLst>
                <a:tab algn="l" pos="0"/>
              </a:tabLst>
            </a:pPr>
            <a:r>
              <a:rPr b="0" lang="en-US" sz="5000" strike="noStrike" u="none">
                <a:solidFill>
                  <a:schemeClr val="dk2"/>
                </a:solidFill>
                <a:effectLst/>
                <a:uFillTx/>
                <a:latin typeface="Calibri"/>
                <a:ea typeface="Calibri"/>
              </a:rPr>
              <a:t>2.Azure Storage Services</a:t>
            </a:r>
            <a:endParaRPr b="0" lang="en-IN" sz="5000" strike="noStrike" u="none">
              <a:solidFill>
                <a:srgbClr val="000000"/>
              </a:solidFill>
              <a:effectLst/>
              <a:uFillTx/>
              <a:latin typeface="Arial"/>
            </a:endParaRPr>
          </a:p>
        </p:txBody>
      </p:sp>
      <p:sp>
        <p:nvSpPr>
          <p:cNvPr id="240" name="PlaceHolder 2"/>
          <p:cNvSpPr>
            <a:spLocks noGrp="1"/>
          </p:cNvSpPr>
          <p:nvPr>
            <p:ph/>
          </p:nvPr>
        </p:nvSpPr>
        <p:spPr>
          <a:xfrm>
            <a:off x="457200" y="1523880"/>
            <a:ext cx="8457840" cy="4800240"/>
          </a:xfrm>
          <a:prstGeom prst="rect">
            <a:avLst/>
          </a:prstGeom>
          <a:noFill/>
          <a:ln w="0">
            <a:noFill/>
          </a:ln>
        </p:spPr>
        <p:txBody>
          <a:bodyPr lIns="91440" rIns="91440" tIns="45720" bIns="45720" anchor="t">
            <a:normAutofit/>
          </a:bodyPr>
          <a:p>
            <a:pPr marL="274320" indent="-274320">
              <a:lnSpc>
                <a:spcPct val="100000"/>
              </a:lnSpc>
              <a:buClr>
                <a:srgbClr val="0bd0d9"/>
              </a:buClr>
              <a:buFont typeface="Noto Sans Symbols"/>
              <a:buChar char="⚫"/>
            </a:pPr>
            <a:r>
              <a:rPr b="0" lang="en-US" sz="2000" strike="noStrike" u="none">
                <a:solidFill>
                  <a:schemeClr val="dk1"/>
                </a:solidFill>
                <a:effectLst/>
                <a:uFillTx/>
                <a:latin typeface="Constantia"/>
                <a:ea typeface="Constantia"/>
              </a:rPr>
              <a:t>Compute resources are equipped with local storage in the form of a directory on the local file system that can be used to temporarily store information that is useful for the current execution cycle of a role. </a:t>
            </a:r>
            <a:endParaRPr b="0" lang="en-IN" sz="2000" strike="noStrike" u="none">
              <a:solidFill>
                <a:srgbClr val="000000"/>
              </a:solidFill>
              <a:effectLst/>
              <a:uFillTx/>
              <a:latin typeface="Arial"/>
            </a:endParaRPr>
          </a:p>
          <a:p>
            <a:pPr marL="274320" indent="-274320">
              <a:lnSpc>
                <a:spcPct val="100000"/>
              </a:lnSpc>
              <a:spcBef>
                <a:spcPts val="400"/>
              </a:spcBef>
              <a:buClr>
                <a:srgbClr val="0bd0d9"/>
              </a:buClr>
              <a:buFont typeface="Noto Sans Symbols"/>
              <a:buChar char="⚫"/>
            </a:pPr>
            <a:r>
              <a:rPr b="0" lang="en-US" sz="2000" strike="noStrike" u="none">
                <a:solidFill>
                  <a:schemeClr val="dk1"/>
                </a:solidFill>
                <a:effectLst/>
                <a:uFillTx/>
                <a:latin typeface="Constantia"/>
                <a:ea typeface="Constantia"/>
              </a:rPr>
              <a:t>If the role is restarted and activated on a different physical machine, this information is lost. </a:t>
            </a:r>
            <a:endParaRPr b="0" lang="en-IN" sz="2000" strike="noStrike" u="none">
              <a:solidFill>
                <a:srgbClr val="000000"/>
              </a:solidFill>
              <a:effectLst/>
              <a:uFillTx/>
              <a:latin typeface="Arial"/>
            </a:endParaRPr>
          </a:p>
          <a:p>
            <a:pPr marL="274320" indent="-274320">
              <a:lnSpc>
                <a:spcPct val="100000"/>
              </a:lnSpc>
              <a:spcBef>
                <a:spcPts val="561"/>
              </a:spcBef>
              <a:buClr>
                <a:srgbClr val="0bd0d9"/>
              </a:buClr>
              <a:buFont typeface="Noto Sans Symbols"/>
              <a:buChar char="⚫"/>
            </a:pPr>
            <a:r>
              <a:rPr b="1" lang="en-US" sz="2800" strike="noStrike" u="none">
                <a:solidFill>
                  <a:srgbClr val="ff0000"/>
                </a:solidFill>
                <a:effectLst/>
                <a:uFillTx/>
                <a:latin typeface="comic"/>
                <a:ea typeface="comic"/>
              </a:rPr>
              <a:t>? ?</a:t>
            </a:r>
            <a:endParaRPr b="0" lang="en-IN" sz="2800" strike="noStrike" u="none">
              <a:solidFill>
                <a:srgbClr val="000000"/>
              </a:solidFill>
              <a:effectLst/>
              <a:uFillTx/>
              <a:latin typeface="Arial"/>
            </a:endParaRPr>
          </a:p>
          <a:p>
            <a:pPr marL="274320" indent="-274320">
              <a:lnSpc>
                <a:spcPct val="100000"/>
              </a:lnSpc>
              <a:spcBef>
                <a:spcPts val="400"/>
              </a:spcBef>
              <a:buClr>
                <a:srgbClr val="0bd0d9"/>
              </a:buClr>
              <a:buFont typeface="Noto Sans Symbols"/>
              <a:buChar char="⚫"/>
            </a:pPr>
            <a:r>
              <a:rPr b="0" lang="en-US" sz="2000" strike="noStrike" u="none">
                <a:solidFill>
                  <a:schemeClr val="dk1"/>
                </a:solidFill>
                <a:effectLst/>
                <a:uFillTx/>
                <a:latin typeface="Constantia"/>
                <a:ea typeface="Constantia"/>
              </a:rPr>
              <a:t>Windows Azure provides different types of storage solutions that complement compute services with a more durable and redundant option compared to local storage. </a:t>
            </a:r>
            <a:endParaRPr b="0" lang="en-IN" sz="2000" strike="noStrike" u="none">
              <a:solidFill>
                <a:srgbClr val="000000"/>
              </a:solidFill>
              <a:effectLst/>
              <a:uFillTx/>
              <a:latin typeface="Arial"/>
            </a:endParaRPr>
          </a:p>
          <a:p>
            <a:pPr marL="274320" indent="-274320">
              <a:lnSpc>
                <a:spcPct val="100000"/>
              </a:lnSpc>
              <a:spcBef>
                <a:spcPts val="400"/>
              </a:spcBef>
              <a:buClr>
                <a:srgbClr val="0bd0d9"/>
              </a:buClr>
              <a:buFont typeface="Noto Sans Symbols"/>
              <a:buChar char="⚫"/>
            </a:pPr>
            <a:r>
              <a:rPr b="0" lang="en-US" sz="2000" strike="noStrike" u="none">
                <a:solidFill>
                  <a:schemeClr val="dk1"/>
                </a:solidFill>
                <a:effectLst/>
                <a:uFillTx/>
                <a:latin typeface="Constantia"/>
                <a:ea typeface="Constantia"/>
              </a:rPr>
              <a:t>Compared to local storage, these services can be accessed by multiple clients at the same time and from everywhere, thus becoming a general solution for storage.</a:t>
            </a:r>
            <a:endParaRPr b="0" lang="en-IN" sz="20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timing>
    <p:tnLst>
      <p:par>
        <p:cTn id="1229" dur="indefinite" restart="never" nodeType="tmRoot">
          <p:childTnLst>
            <p:seq>
              <p:cTn id="1230" dur="indefinite" nodeType="mainSeq">
                <p:childTnLst>
                  <p:par>
                    <p:cTn id="1231" fill="hold">
                      <p:stCondLst>
                        <p:cond delay="indefinite"/>
                      </p:stCondLst>
                      <p:childTnLst>
                        <p:par>
                          <p:cTn id="1232" fill="hold">
                            <p:stCondLst>
                              <p:cond delay="0"/>
                            </p:stCondLst>
                            <p:childTnLst>
                              <p:par>
                                <p:cTn id="1233" nodeType="clickEffect" fill="hold" presetClass="entr" presetID="42">
                                  <p:stCondLst>
                                    <p:cond delay="0"/>
                                  </p:stCondLst>
                                  <p:childTnLst>
                                    <p:set>
                                      <p:cBhvr>
                                        <p:cTn id="1234" dur="1" fill="hold">
                                          <p:stCondLst>
                                            <p:cond delay="0"/>
                                          </p:stCondLst>
                                        </p:cTn>
                                        <p:tgtEl>
                                          <p:spTgt spid="240">
                                            <p:txEl>
                                              <p:pRg st="0" end="0"/>
                                            </p:txEl>
                                          </p:spTgt>
                                        </p:tgtEl>
                                        <p:attrNameLst>
                                          <p:attrName>style.visibility</p:attrName>
                                        </p:attrNameLst>
                                      </p:cBhvr>
                                      <p:to>
                                        <p:strVal val="visible"/>
                                      </p:to>
                                    </p:set>
                                    <p:animEffect filter="fade" transition="in">
                                      <p:cBhvr additive="repl">
                                        <p:cTn id="1235" dur="1000"/>
                                        <p:tgtEl>
                                          <p:spTgt spid="240">
                                            <p:txEl>
                                              <p:pRg st="0" end="0"/>
                                            </p:txEl>
                                          </p:spTgt>
                                        </p:tgtEl>
                                      </p:cBhvr>
                                    </p:animEffect>
                                    <p:anim calcmode="lin" valueType="num">
                                      <p:cBhvr additive="repl">
                                        <p:cTn id="1236" dur="1000" fill="hold"/>
                                        <p:tgtEl>
                                          <p:spTgt spid="240">
                                            <p:txEl>
                                              <p:pRg st="0" end="0"/>
                                            </p:txEl>
                                          </p:spTgt>
                                        </p:tgtEl>
                                        <p:attrNameLst>
                                          <p:attrName>ppt_x</p:attrName>
                                        </p:attrNameLst>
                                      </p:cBhvr>
                                      <p:tavLst>
                                        <p:tav tm="0">
                                          <p:val>
                                            <p:strVal val="#ppt_x"/>
                                          </p:val>
                                        </p:tav>
                                        <p:tav tm="100000">
                                          <p:val>
                                            <p:strVal val="#ppt_x"/>
                                          </p:val>
                                        </p:tav>
                                      </p:tavLst>
                                    </p:anim>
                                    <p:anim calcmode="lin" valueType="num">
                                      <p:cBhvr additive="repl">
                                        <p:cTn id="1237" dur="1000" fill="hold"/>
                                        <p:tgtEl>
                                          <p:spTgt spid="240">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238" fill="hold">
                      <p:stCondLst>
                        <p:cond delay="indefinite"/>
                      </p:stCondLst>
                      <p:childTnLst>
                        <p:par>
                          <p:cTn id="1239" fill="hold">
                            <p:stCondLst>
                              <p:cond delay="0"/>
                            </p:stCondLst>
                            <p:childTnLst>
                              <p:par>
                                <p:cTn id="1240" nodeType="clickEffect" fill="hold" presetClass="entr" presetID="42">
                                  <p:stCondLst>
                                    <p:cond delay="0"/>
                                  </p:stCondLst>
                                  <p:childTnLst>
                                    <p:set>
                                      <p:cBhvr>
                                        <p:cTn id="1241" dur="1" fill="hold">
                                          <p:stCondLst>
                                            <p:cond delay="0"/>
                                          </p:stCondLst>
                                        </p:cTn>
                                        <p:tgtEl>
                                          <p:spTgt spid="240">
                                            <p:txEl>
                                              <p:pRg st="1" end="1"/>
                                            </p:txEl>
                                          </p:spTgt>
                                        </p:tgtEl>
                                        <p:attrNameLst>
                                          <p:attrName>style.visibility</p:attrName>
                                        </p:attrNameLst>
                                      </p:cBhvr>
                                      <p:to>
                                        <p:strVal val="visible"/>
                                      </p:to>
                                    </p:set>
                                    <p:animEffect filter="fade" transition="in">
                                      <p:cBhvr additive="repl">
                                        <p:cTn id="1242" dur="1000"/>
                                        <p:tgtEl>
                                          <p:spTgt spid="240">
                                            <p:txEl>
                                              <p:pRg st="1" end="1"/>
                                            </p:txEl>
                                          </p:spTgt>
                                        </p:tgtEl>
                                      </p:cBhvr>
                                    </p:animEffect>
                                    <p:anim calcmode="lin" valueType="num">
                                      <p:cBhvr additive="repl">
                                        <p:cTn id="1243" dur="1000" fill="hold"/>
                                        <p:tgtEl>
                                          <p:spTgt spid="240">
                                            <p:txEl>
                                              <p:pRg st="1" end="1"/>
                                            </p:txEl>
                                          </p:spTgt>
                                        </p:tgtEl>
                                        <p:attrNameLst>
                                          <p:attrName>ppt_x</p:attrName>
                                        </p:attrNameLst>
                                      </p:cBhvr>
                                      <p:tavLst>
                                        <p:tav tm="0">
                                          <p:val>
                                            <p:strVal val="#ppt_x"/>
                                          </p:val>
                                        </p:tav>
                                        <p:tav tm="100000">
                                          <p:val>
                                            <p:strVal val="#ppt_x"/>
                                          </p:val>
                                        </p:tav>
                                      </p:tavLst>
                                    </p:anim>
                                    <p:anim calcmode="lin" valueType="num">
                                      <p:cBhvr additive="repl">
                                        <p:cTn id="1244" dur="1000" fill="hold"/>
                                        <p:tgtEl>
                                          <p:spTgt spid="240">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245" fill="hold">
                      <p:stCondLst>
                        <p:cond delay="indefinite"/>
                      </p:stCondLst>
                      <p:childTnLst>
                        <p:par>
                          <p:cTn id="1246" fill="hold">
                            <p:stCondLst>
                              <p:cond delay="0"/>
                            </p:stCondLst>
                            <p:childTnLst>
                              <p:par>
                                <p:cTn id="1247" nodeType="clickEffect" fill="hold" presetClass="entr" presetID="42">
                                  <p:stCondLst>
                                    <p:cond delay="0"/>
                                  </p:stCondLst>
                                  <p:childTnLst>
                                    <p:set>
                                      <p:cBhvr>
                                        <p:cTn id="1248" dur="1" fill="hold">
                                          <p:stCondLst>
                                            <p:cond delay="0"/>
                                          </p:stCondLst>
                                        </p:cTn>
                                        <p:tgtEl>
                                          <p:spTgt spid="240">
                                            <p:txEl>
                                              <p:pRg st="2" end="2"/>
                                            </p:txEl>
                                          </p:spTgt>
                                        </p:tgtEl>
                                        <p:attrNameLst>
                                          <p:attrName>style.visibility</p:attrName>
                                        </p:attrNameLst>
                                      </p:cBhvr>
                                      <p:to>
                                        <p:strVal val="visible"/>
                                      </p:to>
                                    </p:set>
                                    <p:animEffect filter="fade" transition="in">
                                      <p:cBhvr additive="repl">
                                        <p:cTn id="1249" dur="1000"/>
                                        <p:tgtEl>
                                          <p:spTgt spid="240">
                                            <p:txEl>
                                              <p:pRg st="2" end="2"/>
                                            </p:txEl>
                                          </p:spTgt>
                                        </p:tgtEl>
                                      </p:cBhvr>
                                    </p:animEffect>
                                    <p:anim calcmode="lin" valueType="num">
                                      <p:cBhvr additive="repl">
                                        <p:cTn id="1250" dur="1000" fill="hold"/>
                                        <p:tgtEl>
                                          <p:spTgt spid="240">
                                            <p:txEl>
                                              <p:pRg st="2" end="2"/>
                                            </p:txEl>
                                          </p:spTgt>
                                        </p:tgtEl>
                                        <p:attrNameLst>
                                          <p:attrName>ppt_x</p:attrName>
                                        </p:attrNameLst>
                                      </p:cBhvr>
                                      <p:tavLst>
                                        <p:tav tm="0">
                                          <p:val>
                                            <p:strVal val="#ppt_x"/>
                                          </p:val>
                                        </p:tav>
                                        <p:tav tm="100000">
                                          <p:val>
                                            <p:strVal val="#ppt_x"/>
                                          </p:val>
                                        </p:tav>
                                      </p:tavLst>
                                    </p:anim>
                                    <p:anim calcmode="lin" valueType="num">
                                      <p:cBhvr additive="repl">
                                        <p:cTn id="1251" dur="1000" fill="hold"/>
                                        <p:tgtEl>
                                          <p:spTgt spid="240">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252" fill="hold">
                      <p:stCondLst>
                        <p:cond delay="indefinite"/>
                      </p:stCondLst>
                      <p:childTnLst>
                        <p:par>
                          <p:cTn id="1253" fill="hold">
                            <p:stCondLst>
                              <p:cond delay="0"/>
                            </p:stCondLst>
                            <p:childTnLst>
                              <p:par>
                                <p:cTn id="1254" nodeType="clickEffect" fill="hold" presetClass="entr" presetID="42">
                                  <p:stCondLst>
                                    <p:cond delay="0"/>
                                  </p:stCondLst>
                                  <p:childTnLst>
                                    <p:set>
                                      <p:cBhvr>
                                        <p:cTn id="1255" dur="1" fill="hold">
                                          <p:stCondLst>
                                            <p:cond delay="0"/>
                                          </p:stCondLst>
                                        </p:cTn>
                                        <p:tgtEl>
                                          <p:spTgt spid="240">
                                            <p:txEl>
                                              <p:pRg st="3" end="3"/>
                                            </p:txEl>
                                          </p:spTgt>
                                        </p:tgtEl>
                                        <p:attrNameLst>
                                          <p:attrName>style.visibility</p:attrName>
                                        </p:attrNameLst>
                                      </p:cBhvr>
                                      <p:to>
                                        <p:strVal val="visible"/>
                                      </p:to>
                                    </p:set>
                                    <p:animEffect filter="fade" transition="in">
                                      <p:cBhvr additive="repl">
                                        <p:cTn id="1256" dur="1000"/>
                                        <p:tgtEl>
                                          <p:spTgt spid="240">
                                            <p:txEl>
                                              <p:pRg st="3" end="3"/>
                                            </p:txEl>
                                          </p:spTgt>
                                        </p:tgtEl>
                                      </p:cBhvr>
                                    </p:animEffect>
                                    <p:anim calcmode="lin" valueType="num">
                                      <p:cBhvr additive="repl">
                                        <p:cTn id="1257" dur="1000" fill="hold"/>
                                        <p:tgtEl>
                                          <p:spTgt spid="240">
                                            <p:txEl>
                                              <p:pRg st="3" end="3"/>
                                            </p:txEl>
                                          </p:spTgt>
                                        </p:tgtEl>
                                        <p:attrNameLst>
                                          <p:attrName>ppt_x</p:attrName>
                                        </p:attrNameLst>
                                      </p:cBhvr>
                                      <p:tavLst>
                                        <p:tav tm="0">
                                          <p:val>
                                            <p:strVal val="#ppt_x"/>
                                          </p:val>
                                        </p:tav>
                                        <p:tav tm="100000">
                                          <p:val>
                                            <p:strVal val="#ppt_x"/>
                                          </p:val>
                                        </p:tav>
                                      </p:tavLst>
                                    </p:anim>
                                    <p:anim calcmode="lin" valueType="num">
                                      <p:cBhvr additive="repl">
                                        <p:cTn id="1258" dur="1000" fill="hold"/>
                                        <p:tgtEl>
                                          <p:spTgt spid="240">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259" fill="hold">
                      <p:stCondLst>
                        <p:cond delay="indefinite"/>
                      </p:stCondLst>
                      <p:childTnLst>
                        <p:par>
                          <p:cTn id="1260" fill="hold">
                            <p:stCondLst>
                              <p:cond delay="0"/>
                            </p:stCondLst>
                            <p:childTnLst>
                              <p:par>
                                <p:cTn id="1261" nodeType="clickEffect" fill="hold" presetClass="entr" presetID="42">
                                  <p:stCondLst>
                                    <p:cond delay="0"/>
                                  </p:stCondLst>
                                  <p:childTnLst>
                                    <p:set>
                                      <p:cBhvr>
                                        <p:cTn id="1262" dur="1" fill="hold">
                                          <p:stCondLst>
                                            <p:cond delay="0"/>
                                          </p:stCondLst>
                                        </p:cTn>
                                        <p:tgtEl>
                                          <p:spTgt spid="240">
                                            <p:txEl>
                                              <p:pRg st="4" end="4"/>
                                            </p:txEl>
                                          </p:spTgt>
                                        </p:tgtEl>
                                        <p:attrNameLst>
                                          <p:attrName>style.visibility</p:attrName>
                                        </p:attrNameLst>
                                      </p:cBhvr>
                                      <p:to>
                                        <p:strVal val="visible"/>
                                      </p:to>
                                    </p:set>
                                    <p:animEffect filter="fade" transition="in">
                                      <p:cBhvr additive="repl">
                                        <p:cTn id="1263" dur="1000"/>
                                        <p:tgtEl>
                                          <p:spTgt spid="240">
                                            <p:txEl>
                                              <p:pRg st="4" end="4"/>
                                            </p:txEl>
                                          </p:spTgt>
                                        </p:tgtEl>
                                      </p:cBhvr>
                                    </p:animEffect>
                                    <p:anim calcmode="lin" valueType="num">
                                      <p:cBhvr additive="repl">
                                        <p:cTn id="1264" dur="1000" fill="hold"/>
                                        <p:tgtEl>
                                          <p:spTgt spid="240">
                                            <p:txEl>
                                              <p:pRg st="4" end="4"/>
                                            </p:txEl>
                                          </p:spTgt>
                                        </p:tgtEl>
                                        <p:attrNameLst>
                                          <p:attrName>ppt_x</p:attrName>
                                        </p:attrNameLst>
                                      </p:cBhvr>
                                      <p:tavLst>
                                        <p:tav tm="0">
                                          <p:val>
                                            <p:strVal val="#ppt_x"/>
                                          </p:val>
                                        </p:tav>
                                        <p:tav tm="100000">
                                          <p:val>
                                            <p:strVal val="#ppt_x"/>
                                          </p:val>
                                        </p:tav>
                                      </p:tavLst>
                                    </p:anim>
                                    <p:anim calcmode="lin" valueType="num">
                                      <p:cBhvr additive="repl">
                                        <p:cTn id="1265" dur="1000" fill="hold"/>
                                        <p:tgtEl>
                                          <p:spTgt spid="240">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41" name="PlaceHolder 1"/>
          <p:cNvSpPr>
            <a:spLocks noGrp="1"/>
          </p:cNvSpPr>
          <p:nvPr>
            <p:ph type="title"/>
          </p:nvPr>
        </p:nvSpPr>
        <p:spPr>
          <a:xfrm>
            <a:off x="457200" y="704160"/>
            <a:ext cx="8229240" cy="1142640"/>
          </a:xfrm>
          <a:prstGeom prst="rect">
            <a:avLst/>
          </a:prstGeom>
          <a:noFill/>
          <a:ln w="0">
            <a:noFill/>
          </a:ln>
        </p:spPr>
        <p:txBody>
          <a:bodyPr lIns="0" rIns="0" tIns="45720" bIns="0" anchor="b">
            <a:normAutofit/>
          </a:bodyPr>
          <a:p>
            <a:pPr indent="0">
              <a:lnSpc>
                <a:spcPct val="100000"/>
              </a:lnSpc>
              <a:buNone/>
              <a:tabLst>
                <a:tab algn="l" pos="0"/>
              </a:tabLst>
            </a:pPr>
            <a:r>
              <a:rPr b="0" lang="en-US" sz="5000" strike="noStrike" u="none">
                <a:solidFill>
                  <a:schemeClr val="dk2"/>
                </a:solidFill>
                <a:effectLst/>
                <a:uFillTx/>
                <a:latin typeface="Calibri"/>
                <a:ea typeface="Calibri"/>
              </a:rPr>
              <a:t>Storage services</a:t>
            </a:r>
            <a:endParaRPr b="0" lang="en-IN" sz="5000" strike="noStrike" u="none">
              <a:solidFill>
                <a:srgbClr val="000000"/>
              </a:solidFill>
              <a:effectLst/>
              <a:uFillTx/>
              <a:latin typeface="Arial"/>
            </a:endParaRPr>
          </a:p>
        </p:txBody>
      </p:sp>
      <p:sp>
        <p:nvSpPr>
          <p:cNvPr id="242" name="PlaceHolder 2"/>
          <p:cNvSpPr>
            <a:spLocks noGrp="1"/>
          </p:cNvSpPr>
          <p:nvPr>
            <p:ph/>
          </p:nvPr>
        </p:nvSpPr>
        <p:spPr>
          <a:xfrm>
            <a:off x="457200" y="1935360"/>
            <a:ext cx="8229240" cy="4388760"/>
          </a:xfrm>
          <a:prstGeom prst="rect">
            <a:avLst/>
          </a:prstGeom>
          <a:noFill/>
          <a:ln w="0">
            <a:noFill/>
          </a:ln>
        </p:spPr>
        <p:txBody>
          <a:bodyPr lIns="91440" rIns="91440" tIns="45720" bIns="45720" anchor="t">
            <a:normAutofit/>
          </a:bodyPr>
          <a:p>
            <a:pPr marL="514440" indent="-514440">
              <a:lnSpc>
                <a:spcPct val="100000"/>
              </a:lnSpc>
              <a:buClr>
                <a:srgbClr val="0bd0d9"/>
              </a:buClr>
              <a:buFont typeface="Arial"/>
              <a:buAutoNum type="arabicPeriod"/>
            </a:pPr>
            <a:r>
              <a:rPr b="0" lang="en-US" sz="2600" strike="noStrike" u="none">
                <a:solidFill>
                  <a:schemeClr val="dk1"/>
                </a:solidFill>
                <a:effectLst/>
                <a:uFillTx/>
                <a:latin typeface="Constantia"/>
                <a:ea typeface="Constantia"/>
              </a:rPr>
              <a:t>Blobs</a:t>
            </a:r>
            <a:endParaRPr b="0" lang="en-IN" sz="2600" strike="noStrike" u="none">
              <a:solidFill>
                <a:srgbClr val="000000"/>
              </a:solidFill>
              <a:effectLst/>
              <a:uFillTx/>
              <a:latin typeface="Arial"/>
            </a:endParaRPr>
          </a:p>
          <a:p>
            <a:pPr marL="514440" indent="-514440">
              <a:lnSpc>
                <a:spcPct val="100000"/>
              </a:lnSpc>
              <a:spcBef>
                <a:spcPts val="519"/>
              </a:spcBef>
              <a:buClr>
                <a:srgbClr val="0bd0d9"/>
              </a:buClr>
              <a:buFont typeface="Arial"/>
              <a:buAutoNum type="arabicPeriod"/>
            </a:pPr>
            <a:r>
              <a:rPr b="0" lang="en-US" sz="2600" strike="noStrike" u="none">
                <a:solidFill>
                  <a:schemeClr val="dk1"/>
                </a:solidFill>
                <a:effectLst/>
                <a:uFillTx/>
                <a:latin typeface="Constantia"/>
                <a:ea typeface="Constantia"/>
              </a:rPr>
              <a:t>Azure Drive</a:t>
            </a:r>
            <a:endParaRPr b="0" lang="en-IN" sz="2600" strike="noStrike" u="none">
              <a:solidFill>
                <a:srgbClr val="000000"/>
              </a:solidFill>
              <a:effectLst/>
              <a:uFillTx/>
              <a:latin typeface="Arial"/>
            </a:endParaRPr>
          </a:p>
          <a:p>
            <a:pPr marL="514440" indent="-514440">
              <a:lnSpc>
                <a:spcPct val="100000"/>
              </a:lnSpc>
              <a:spcBef>
                <a:spcPts val="519"/>
              </a:spcBef>
              <a:buClr>
                <a:srgbClr val="0bd0d9"/>
              </a:buClr>
              <a:buFont typeface="Arial"/>
              <a:buAutoNum type="arabicPeriod"/>
            </a:pPr>
            <a:r>
              <a:rPr b="0" lang="en-US" sz="2600" strike="noStrike" u="none">
                <a:solidFill>
                  <a:schemeClr val="dk1"/>
                </a:solidFill>
                <a:effectLst/>
                <a:uFillTx/>
                <a:latin typeface="Constantia"/>
                <a:ea typeface="Constantia"/>
              </a:rPr>
              <a:t>Tables</a:t>
            </a:r>
            <a:endParaRPr b="0" lang="en-IN" sz="2600" strike="noStrike" u="none">
              <a:solidFill>
                <a:srgbClr val="000000"/>
              </a:solidFill>
              <a:effectLst/>
              <a:uFillTx/>
              <a:latin typeface="Arial"/>
            </a:endParaRPr>
          </a:p>
          <a:p>
            <a:pPr marL="514440" indent="-514440">
              <a:lnSpc>
                <a:spcPct val="100000"/>
              </a:lnSpc>
              <a:spcBef>
                <a:spcPts val="519"/>
              </a:spcBef>
              <a:buClr>
                <a:srgbClr val="0bd0d9"/>
              </a:buClr>
              <a:buFont typeface="Arial"/>
              <a:buAutoNum type="arabicPeriod"/>
            </a:pPr>
            <a:r>
              <a:rPr b="0" lang="en-US" sz="2600" strike="noStrike" u="none">
                <a:solidFill>
                  <a:schemeClr val="dk1"/>
                </a:solidFill>
                <a:effectLst/>
                <a:uFillTx/>
                <a:latin typeface="Constantia"/>
                <a:ea typeface="Constantia"/>
              </a:rPr>
              <a:t>Queues</a:t>
            </a:r>
            <a:endParaRPr b="0" lang="en-IN" sz="2600" strike="noStrike" u="none">
              <a:solidFill>
                <a:srgbClr val="000000"/>
              </a:solidFill>
              <a:effectLst/>
              <a:uFillTx/>
              <a:latin typeface="Arial"/>
            </a:endParaRPr>
          </a:p>
          <a:p>
            <a:pPr indent="0">
              <a:lnSpc>
                <a:spcPct val="100000"/>
              </a:lnSpc>
              <a:spcBef>
                <a:spcPts val="519"/>
              </a:spcBef>
              <a:buNone/>
              <a:tabLst>
                <a:tab algn="l" pos="0"/>
              </a:tabLst>
            </a:pPr>
            <a:endParaRPr b="0" lang="en-IN" sz="26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timing>
    <p:tnLst>
      <p:par>
        <p:cTn id="1266" dur="indefinite" restart="never" nodeType="tmRoot">
          <p:childTnLst>
            <p:seq>
              <p:cTn id="1267" dur="indefinite" nodeType="mainSeq">
                <p:childTnLst>
                  <p:par>
                    <p:cTn id="1268" fill="hold">
                      <p:stCondLst>
                        <p:cond delay="indefinite"/>
                      </p:stCondLst>
                      <p:childTnLst>
                        <p:par>
                          <p:cTn id="1269" fill="hold">
                            <p:stCondLst>
                              <p:cond delay="0"/>
                            </p:stCondLst>
                            <p:childTnLst>
                              <p:par>
                                <p:cTn id="1270" nodeType="clickEffect" fill="hold" presetClass="entr" presetID="10">
                                  <p:stCondLst>
                                    <p:cond delay="0"/>
                                  </p:stCondLst>
                                  <p:childTnLst>
                                    <p:set>
                                      <p:cBhvr>
                                        <p:cTn id="1271" dur="1" fill="hold">
                                          <p:stCondLst>
                                            <p:cond delay="0"/>
                                          </p:stCondLst>
                                        </p:cTn>
                                        <p:tgtEl>
                                          <p:spTgt spid="242">
                                            <p:txEl>
                                              <p:pRg st="0" end="0"/>
                                            </p:txEl>
                                          </p:spTgt>
                                        </p:tgtEl>
                                        <p:attrNameLst>
                                          <p:attrName>style.visibility</p:attrName>
                                        </p:attrNameLst>
                                      </p:cBhvr>
                                      <p:to>
                                        <p:strVal val="visible"/>
                                      </p:to>
                                    </p:set>
                                    <p:animEffect filter="fade" transition="in">
                                      <p:cBhvr additive="repl">
                                        <p:cTn id="1272" dur="1000"/>
                                        <p:tgtEl>
                                          <p:spTgt spid="242">
                                            <p:txEl>
                                              <p:pRg st="0" end="0"/>
                                            </p:txEl>
                                          </p:spTgt>
                                        </p:tgtEl>
                                      </p:cBhvr>
                                    </p:animEffect>
                                  </p:childTnLst>
                                </p:cTn>
                              </p:par>
                            </p:childTnLst>
                          </p:cTn>
                        </p:par>
                      </p:childTnLst>
                    </p:cTn>
                  </p:par>
                  <p:par>
                    <p:cTn id="1273" fill="hold">
                      <p:stCondLst>
                        <p:cond delay="indefinite"/>
                      </p:stCondLst>
                      <p:childTnLst>
                        <p:par>
                          <p:cTn id="1274" fill="hold">
                            <p:stCondLst>
                              <p:cond delay="0"/>
                            </p:stCondLst>
                            <p:childTnLst>
                              <p:par>
                                <p:cTn id="1275" nodeType="clickEffect" fill="hold" presetClass="entr" presetID="10">
                                  <p:stCondLst>
                                    <p:cond delay="0"/>
                                  </p:stCondLst>
                                  <p:childTnLst>
                                    <p:set>
                                      <p:cBhvr>
                                        <p:cTn id="1276" dur="1" fill="hold">
                                          <p:stCondLst>
                                            <p:cond delay="0"/>
                                          </p:stCondLst>
                                        </p:cTn>
                                        <p:tgtEl>
                                          <p:spTgt spid="242">
                                            <p:txEl>
                                              <p:pRg st="1" end="1"/>
                                            </p:txEl>
                                          </p:spTgt>
                                        </p:tgtEl>
                                        <p:attrNameLst>
                                          <p:attrName>style.visibility</p:attrName>
                                        </p:attrNameLst>
                                      </p:cBhvr>
                                      <p:to>
                                        <p:strVal val="visible"/>
                                      </p:to>
                                    </p:set>
                                    <p:animEffect filter="fade" transition="in">
                                      <p:cBhvr additive="repl">
                                        <p:cTn id="1277" dur="1000"/>
                                        <p:tgtEl>
                                          <p:spTgt spid="242">
                                            <p:txEl>
                                              <p:pRg st="1" end="1"/>
                                            </p:txEl>
                                          </p:spTgt>
                                        </p:tgtEl>
                                      </p:cBhvr>
                                    </p:animEffect>
                                  </p:childTnLst>
                                </p:cTn>
                              </p:par>
                            </p:childTnLst>
                          </p:cTn>
                        </p:par>
                      </p:childTnLst>
                    </p:cTn>
                  </p:par>
                  <p:par>
                    <p:cTn id="1278" fill="hold">
                      <p:stCondLst>
                        <p:cond delay="indefinite"/>
                      </p:stCondLst>
                      <p:childTnLst>
                        <p:par>
                          <p:cTn id="1279" fill="hold">
                            <p:stCondLst>
                              <p:cond delay="0"/>
                            </p:stCondLst>
                            <p:childTnLst>
                              <p:par>
                                <p:cTn id="1280" nodeType="clickEffect" fill="hold" presetClass="entr" presetID="10">
                                  <p:stCondLst>
                                    <p:cond delay="0"/>
                                  </p:stCondLst>
                                  <p:childTnLst>
                                    <p:set>
                                      <p:cBhvr>
                                        <p:cTn id="1281" dur="1" fill="hold">
                                          <p:stCondLst>
                                            <p:cond delay="0"/>
                                          </p:stCondLst>
                                        </p:cTn>
                                        <p:tgtEl>
                                          <p:spTgt spid="242">
                                            <p:txEl>
                                              <p:pRg st="2" end="2"/>
                                            </p:txEl>
                                          </p:spTgt>
                                        </p:tgtEl>
                                        <p:attrNameLst>
                                          <p:attrName>style.visibility</p:attrName>
                                        </p:attrNameLst>
                                      </p:cBhvr>
                                      <p:to>
                                        <p:strVal val="visible"/>
                                      </p:to>
                                    </p:set>
                                    <p:animEffect filter="fade" transition="in">
                                      <p:cBhvr additive="repl">
                                        <p:cTn id="1282" dur="1000"/>
                                        <p:tgtEl>
                                          <p:spTgt spid="242">
                                            <p:txEl>
                                              <p:pRg st="2" end="2"/>
                                            </p:txEl>
                                          </p:spTgt>
                                        </p:tgtEl>
                                      </p:cBhvr>
                                    </p:animEffect>
                                  </p:childTnLst>
                                </p:cTn>
                              </p:par>
                            </p:childTnLst>
                          </p:cTn>
                        </p:par>
                      </p:childTnLst>
                    </p:cTn>
                  </p:par>
                  <p:par>
                    <p:cTn id="1283" fill="hold">
                      <p:stCondLst>
                        <p:cond delay="indefinite"/>
                      </p:stCondLst>
                      <p:childTnLst>
                        <p:par>
                          <p:cTn id="1284" fill="hold">
                            <p:stCondLst>
                              <p:cond delay="0"/>
                            </p:stCondLst>
                            <p:childTnLst>
                              <p:par>
                                <p:cTn id="1285" nodeType="clickEffect" fill="hold" presetClass="entr" presetID="10">
                                  <p:stCondLst>
                                    <p:cond delay="0"/>
                                  </p:stCondLst>
                                  <p:childTnLst>
                                    <p:set>
                                      <p:cBhvr>
                                        <p:cTn id="1286" dur="1" fill="hold">
                                          <p:stCondLst>
                                            <p:cond delay="0"/>
                                          </p:stCondLst>
                                        </p:cTn>
                                        <p:tgtEl>
                                          <p:spTgt spid="242">
                                            <p:txEl>
                                              <p:pRg st="3" end="3"/>
                                            </p:txEl>
                                          </p:spTgt>
                                        </p:tgtEl>
                                        <p:attrNameLst>
                                          <p:attrName>style.visibility</p:attrName>
                                        </p:attrNameLst>
                                      </p:cBhvr>
                                      <p:to>
                                        <p:strVal val="visible"/>
                                      </p:to>
                                    </p:set>
                                    <p:animEffect filter="fade" transition="in">
                                      <p:cBhvr additive="repl">
                                        <p:cTn id="1287" dur="1000"/>
                                        <p:tgtEl>
                                          <p:spTgt spid="242">
                                            <p:txEl>
                                              <p:pRg st="3" end="3"/>
                                            </p:txEl>
                                          </p:spTgt>
                                        </p:tgtEl>
                                      </p:cBhvr>
                                    </p:animEffect>
                                  </p:childTnLst>
                                </p:cTn>
                              </p:par>
                            </p:childTnLst>
                          </p:cTn>
                        </p:par>
                      </p:childTnLst>
                    </p:cTn>
                  </p:par>
                  <p:par>
                    <p:cTn id="1288" fill="hold">
                      <p:stCondLst>
                        <p:cond delay="indefinite"/>
                      </p:stCondLst>
                      <p:childTnLst>
                        <p:par>
                          <p:cTn id="1289" fill="hold">
                            <p:stCondLst>
                              <p:cond delay="0"/>
                            </p:stCondLst>
                            <p:childTnLst>
                              <p:par>
                                <p:cTn id="1290" nodeType="clickEffect" fill="hold" presetClass="entr" presetID="10">
                                  <p:stCondLst>
                                    <p:cond delay="0"/>
                                  </p:stCondLst>
                                  <p:childTnLst>
                                    <p:set>
                                      <p:cBhvr>
                                        <p:cTn id="1291" dur="1" fill="hold">
                                          <p:stCondLst>
                                            <p:cond delay="0"/>
                                          </p:stCondLst>
                                        </p:cTn>
                                        <p:tgtEl>
                                          <p:spTgt spid="242">
                                            <p:txEl>
                                              <p:pRg st="4" end="4"/>
                                            </p:txEl>
                                          </p:spTgt>
                                        </p:tgtEl>
                                        <p:attrNameLst>
                                          <p:attrName>style.visibility</p:attrName>
                                        </p:attrNameLst>
                                      </p:cBhvr>
                                      <p:to>
                                        <p:strVal val="visible"/>
                                      </p:to>
                                    </p:set>
                                    <p:animEffect filter="fade" transition="in">
                                      <p:cBhvr additive="repl">
                                        <p:cTn id="1292" dur="1000"/>
                                        <p:tgtEl>
                                          <p:spTgt spid="242">
                                            <p:txEl>
                                              <p:pRg st="4" end="4"/>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43" name="PlaceHolder 1"/>
          <p:cNvSpPr>
            <a:spLocks noGrp="1"/>
          </p:cNvSpPr>
          <p:nvPr>
            <p:ph type="title"/>
          </p:nvPr>
        </p:nvSpPr>
        <p:spPr>
          <a:xfrm>
            <a:off x="457200" y="704160"/>
            <a:ext cx="8229240" cy="667080"/>
          </a:xfrm>
          <a:prstGeom prst="rect">
            <a:avLst/>
          </a:prstGeom>
          <a:noFill/>
          <a:ln w="0">
            <a:noFill/>
          </a:ln>
        </p:spPr>
        <p:txBody>
          <a:bodyPr lIns="0" rIns="0" tIns="45720" bIns="0" anchor="b">
            <a:normAutofit fontScale="92500" lnSpcReduction="19999"/>
          </a:bodyPr>
          <a:p>
            <a:pPr indent="0">
              <a:lnSpc>
                <a:spcPct val="100000"/>
              </a:lnSpc>
              <a:buNone/>
              <a:tabLst>
                <a:tab algn="l" pos="0"/>
              </a:tabLst>
            </a:pPr>
            <a:r>
              <a:rPr b="0" lang="en-US" sz="5000" strike="noStrike" u="none">
                <a:solidFill>
                  <a:schemeClr val="dk2"/>
                </a:solidFill>
                <a:effectLst/>
                <a:uFillTx/>
                <a:latin typeface="Calibri"/>
                <a:ea typeface="Calibri"/>
              </a:rPr>
              <a:t>1.Blobs</a:t>
            </a:r>
            <a:endParaRPr b="0" lang="en-IN" sz="5000" strike="noStrike" u="none">
              <a:solidFill>
                <a:srgbClr val="000000"/>
              </a:solidFill>
              <a:effectLst/>
              <a:uFillTx/>
              <a:latin typeface="Arial"/>
            </a:endParaRPr>
          </a:p>
        </p:txBody>
      </p:sp>
      <p:sp>
        <p:nvSpPr>
          <p:cNvPr id="244" name="PlaceHolder 2"/>
          <p:cNvSpPr>
            <a:spLocks noGrp="1"/>
          </p:cNvSpPr>
          <p:nvPr>
            <p:ph/>
          </p:nvPr>
        </p:nvSpPr>
        <p:spPr>
          <a:xfrm>
            <a:off x="457200" y="1523880"/>
            <a:ext cx="8305560" cy="4800240"/>
          </a:xfrm>
          <a:prstGeom prst="rect">
            <a:avLst/>
          </a:prstGeom>
          <a:noFill/>
          <a:ln w="0">
            <a:noFill/>
          </a:ln>
        </p:spPr>
        <p:txBody>
          <a:bodyPr lIns="91440" rIns="91440" tIns="45720" bIns="45720" anchor="t">
            <a:normAutofit/>
          </a:bodyPr>
          <a:p>
            <a:pPr marL="274320" indent="-274320">
              <a:lnSpc>
                <a:spcPct val="100000"/>
              </a:lnSpc>
              <a:buClr>
                <a:srgbClr val="0bd0d9"/>
              </a:buClr>
              <a:buFont typeface="Noto Sans Symbols"/>
              <a:buChar char="⚫"/>
            </a:pPr>
            <a:r>
              <a:rPr b="0" lang="en-US" sz="2600" strike="noStrike" u="none">
                <a:solidFill>
                  <a:schemeClr val="dk1"/>
                </a:solidFill>
                <a:effectLst/>
                <a:uFillTx/>
                <a:latin typeface="Constantia"/>
                <a:ea typeface="Constantia"/>
              </a:rPr>
              <a:t>Azure allows storing large amount of data in the form of binary large objects (BLOBs) by means of the blobs service.</a:t>
            </a:r>
            <a:endParaRPr b="0" lang="en-IN" sz="2600" strike="noStrike" u="none">
              <a:solidFill>
                <a:srgbClr val="000000"/>
              </a:solidFill>
              <a:effectLst/>
              <a:uFillTx/>
              <a:latin typeface="Arial"/>
            </a:endParaRPr>
          </a:p>
          <a:p>
            <a:pPr marL="274320" indent="-274320">
              <a:lnSpc>
                <a:spcPct val="100000"/>
              </a:lnSpc>
              <a:spcBef>
                <a:spcPts val="519"/>
              </a:spcBef>
              <a:buClr>
                <a:srgbClr val="0bd0d9"/>
              </a:buClr>
              <a:buFont typeface="Noto Sans Symbols"/>
              <a:buChar char="⚫"/>
            </a:pPr>
            <a:r>
              <a:rPr b="0" lang="en-US" sz="2600" strike="noStrike" u="none">
                <a:solidFill>
                  <a:schemeClr val="dk1"/>
                </a:solidFill>
                <a:effectLst/>
                <a:uFillTx/>
                <a:latin typeface="Constantia"/>
                <a:ea typeface="Constantia"/>
              </a:rPr>
              <a:t>This service is optimal to store large text or binary files. </a:t>
            </a:r>
            <a:endParaRPr b="0" lang="en-IN" sz="2600" strike="noStrike" u="none">
              <a:solidFill>
                <a:srgbClr val="000000"/>
              </a:solidFill>
              <a:effectLst/>
              <a:uFillTx/>
              <a:latin typeface="Arial"/>
            </a:endParaRPr>
          </a:p>
          <a:p>
            <a:pPr marL="274320" indent="-274320">
              <a:lnSpc>
                <a:spcPct val="100000"/>
              </a:lnSpc>
              <a:spcBef>
                <a:spcPts val="519"/>
              </a:spcBef>
              <a:buClr>
                <a:srgbClr val="0bd0d9"/>
              </a:buClr>
              <a:buFont typeface="Noto Sans Symbols"/>
              <a:buChar char="⚫"/>
            </a:pPr>
            <a:r>
              <a:rPr b="0" lang="en-US" sz="2600" strike="noStrike" u="none">
                <a:solidFill>
                  <a:schemeClr val="dk1"/>
                </a:solidFill>
                <a:effectLst/>
                <a:uFillTx/>
                <a:latin typeface="Constantia"/>
                <a:ea typeface="Constantia"/>
              </a:rPr>
              <a:t>Two types of blobs are available: </a:t>
            </a:r>
            <a:endParaRPr b="0" lang="en-IN" sz="2600" strike="noStrike" u="none">
              <a:solidFill>
                <a:srgbClr val="000000"/>
              </a:solidFill>
              <a:effectLst/>
              <a:uFillTx/>
              <a:latin typeface="Arial"/>
            </a:endParaRPr>
          </a:p>
          <a:p>
            <a:pPr lvl="2" marL="1154520" indent="-514440">
              <a:lnSpc>
                <a:spcPct val="100000"/>
              </a:lnSpc>
              <a:spcBef>
                <a:spcPts val="561"/>
              </a:spcBef>
              <a:buClr>
                <a:srgbClr val="009dd9"/>
              </a:buClr>
              <a:buFont typeface="Calibri"/>
              <a:buAutoNum type="arabicPeriod"/>
            </a:pPr>
            <a:r>
              <a:rPr b="1" lang="en-US" sz="2800" strike="noStrike" u="none">
                <a:solidFill>
                  <a:schemeClr val="dk1"/>
                </a:solidFill>
                <a:effectLst/>
                <a:uFillTx/>
                <a:latin typeface="Constantia"/>
                <a:ea typeface="Constantia"/>
              </a:rPr>
              <a:t>Block  blobs</a:t>
            </a:r>
            <a:endParaRPr b="0" lang="en-IN" sz="2800" strike="noStrike" u="none">
              <a:solidFill>
                <a:srgbClr val="000000"/>
              </a:solidFill>
              <a:effectLst/>
              <a:uFillTx/>
              <a:latin typeface="Arial"/>
            </a:endParaRPr>
          </a:p>
          <a:p>
            <a:pPr lvl="2" marL="1154520" indent="-514440">
              <a:lnSpc>
                <a:spcPct val="100000"/>
              </a:lnSpc>
              <a:spcBef>
                <a:spcPts val="561"/>
              </a:spcBef>
              <a:buClr>
                <a:srgbClr val="009dd9"/>
              </a:buClr>
              <a:buFont typeface="Calibri"/>
              <a:buAutoNum type="arabicPeriod"/>
            </a:pPr>
            <a:r>
              <a:rPr b="1" lang="en-US" sz="2800" strike="noStrike" u="none">
                <a:solidFill>
                  <a:schemeClr val="dk1"/>
                </a:solidFill>
                <a:effectLst/>
                <a:uFillTx/>
                <a:latin typeface="Constantia"/>
                <a:ea typeface="Constantia"/>
              </a:rPr>
              <a:t>Page  blobs</a:t>
            </a:r>
            <a:endParaRPr b="0" lang="en-IN" sz="28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timing>
    <p:tnLst>
      <p:par>
        <p:cTn id="1293" dur="indefinite" restart="never" nodeType="tmRoot">
          <p:childTnLst>
            <p:seq>
              <p:cTn id="1294" dur="indefinite" nodeType="mainSeq">
                <p:childTnLst>
                  <p:par>
                    <p:cTn id="1295" fill="hold">
                      <p:stCondLst>
                        <p:cond delay="indefinite"/>
                      </p:stCondLst>
                      <p:childTnLst>
                        <p:par>
                          <p:cTn id="1296" fill="hold">
                            <p:stCondLst>
                              <p:cond delay="0"/>
                            </p:stCondLst>
                            <p:childTnLst>
                              <p:par>
                                <p:cTn id="1297" nodeType="clickEffect" fill="hold" presetClass="entr" presetID="42">
                                  <p:stCondLst>
                                    <p:cond delay="0"/>
                                  </p:stCondLst>
                                  <p:childTnLst>
                                    <p:set>
                                      <p:cBhvr>
                                        <p:cTn id="1298" dur="1" fill="hold">
                                          <p:stCondLst>
                                            <p:cond delay="0"/>
                                          </p:stCondLst>
                                        </p:cTn>
                                        <p:tgtEl>
                                          <p:spTgt spid="244">
                                            <p:txEl>
                                              <p:pRg st="0" end="0"/>
                                            </p:txEl>
                                          </p:spTgt>
                                        </p:tgtEl>
                                        <p:attrNameLst>
                                          <p:attrName>style.visibility</p:attrName>
                                        </p:attrNameLst>
                                      </p:cBhvr>
                                      <p:to>
                                        <p:strVal val="visible"/>
                                      </p:to>
                                    </p:set>
                                    <p:animEffect filter="fade" transition="in">
                                      <p:cBhvr additive="repl">
                                        <p:cTn id="1299" dur="1000"/>
                                        <p:tgtEl>
                                          <p:spTgt spid="244">
                                            <p:txEl>
                                              <p:pRg st="0" end="0"/>
                                            </p:txEl>
                                          </p:spTgt>
                                        </p:tgtEl>
                                      </p:cBhvr>
                                    </p:animEffect>
                                    <p:anim calcmode="lin" valueType="num">
                                      <p:cBhvr additive="repl">
                                        <p:cTn id="1300" dur="1000" fill="hold"/>
                                        <p:tgtEl>
                                          <p:spTgt spid="244">
                                            <p:txEl>
                                              <p:pRg st="0" end="0"/>
                                            </p:txEl>
                                          </p:spTgt>
                                        </p:tgtEl>
                                        <p:attrNameLst>
                                          <p:attrName>ppt_x</p:attrName>
                                        </p:attrNameLst>
                                      </p:cBhvr>
                                      <p:tavLst>
                                        <p:tav tm="0">
                                          <p:val>
                                            <p:strVal val="#ppt_x"/>
                                          </p:val>
                                        </p:tav>
                                        <p:tav tm="100000">
                                          <p:val>
                                            <p:strVal val="#ppt_x"/>
                                          </p:val>
                                        </p:tav>
                                      </p:tavLst>
                                    </p:anim>
                                    <p:anim calcmode="lin" valueType="num">
                                      <p:cBhvr additive="repl">
                                        <p:cTn id="1301" dur="1000" fill="hold"/>
                                        <p:tgtEl>
                                          <p:spTgt spid="24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302" fill="hold">
                      <p:stCondLst>
                        <p:cond delay="indefinite"/>
                      </p:stCondLst>
                      <p:childTnLst>
                        <p:par>
                          <p:cTn id="1303" fill="hold">
                            <p:stCondLst>
                              <p:cond delay="0"/>
                            </p:stCondLst>
                            <p:childTnLst>
                              <p:par>
                                <p:cTn id="1304" nodeType="clickEffect" fill="hold" presetClass="entr" presetID="42">
                                  <p:stCondLst>
                                    <p:cond delay="0"/>
                                  </p:stCondLst>
                                  <p:childTnLst>
                                    <p:set>
                                      <p:cBhvr>
                                        <p:cTn id="1305" dur="1" fill="hold">
                                          <p:stCondLst>
                                            <p:cond delay="0"/>
                                          </p:stCondLst>
                                        </p:cTn>
                                        <p:tgtEl>
                                          <p:spTgt spid="244">
                                            <p:txEl>
                                              <p:pRg st="1" end="1"/>
                                            </p:txEl>
                                          </p:spTgt>
                                        </p:tgtEl>
                                        <p:attrNameLst>
                                          <p:attrName>style.visibility</p:attrName>
                                        </p:attrNameLst>
                                      </p:cBhvr>
                                      <p:to>
                                        <p:strVal val="visible"/>
                                      </p:to>
                                    </p:set>
                                    <p:animEffect filter="fade" transition="in">
                                      <p:cBhvr additive="repl">
                                        <p:cTn id="1306" dur="1000"/>
                                        <p:tgtEl>
                                          <p:spTgt spid="244">
                                            <p:txEl>
                                              <p:pRg st="1" end="1"/>
                                            </p:txEl>
                                          </p:spTgt>
                                        </p:tgtEl>
                                      </p:cBhvr>
                                    </p:animEffect>
                                    <p:anim calcmode="lin" valueType="num">
                                      <p:cBhvr additive="repl">
                                        <p:cTn id="1307" dur="1000" fill="hold"/>
                                        <p:tgtEl>
                                          <p:spTgt spid="244">
                                            <p:txEl>
                                              <p:pRg st="1" end="1"/>
                                            </p:txEl>
                                          </p:spTgt>
                                        </p:tgtEl>
                                        <p:attrNameLst>
                                          <p:attrName>ppt_x</p:attrName>
                                        </p:attrNameLst>
                                      </p:cBhvr>
                                      <p:tavLst>
                                        <p:tav tm="0">
                                          <p:val>
                                            <p:strVal val="#ppt_x"/>
                                          </p:val>
                                        </p:tav>
                                        <p:tav tm="100000">
                                          <p:val>
                                            <p:strVal val="#ppt_x"/>
                                          </p:val>
                                        </p:tav>
                                      </p:tavLst>
                                    </p:anim>
                                    <p:anim calcmode="lin" valueType="num">
                                      <p:cBhvr additive="repl">
                                        <p:cTn id="1308" dur="1000" fill="hold"/>
                                        <p:tgtEl>
                                          <p:spTgt spid="24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309" fill="hold">
                      <p:stCondLst>
                        <p:cond delay="indefinite"/>
                      </p:stCondLst>
                      <p:childTnLst>
                        <p:par>
                          <p:cTn id="1310" fill="hold">
                            <p:stCondLst>
                              <p:cond delay="0"/>
                            </p:stCondLst>
                            <p:childTnLst>
                              <p:par>
                                <p:cTn id="1311" nodeType="clickEffect" fill="hold" presetClass="entr" presetID="42">
                                  <p:stCondLst>
                                    <p:cond delay="0"/>
                                  </p:stCondLst>
                                  <p:childTnLst>
                                    <p:set>
                                      <p:cBhvr>
                                        <p:cTn id="1312" dur="1" fill="hold">
                                          <p:stCondLst>
                                            <p:cond delay="0"/>
                                          </p:stCondLst>
                                        </p:cTn>
                                        <p:tgtEl>
                                          <p:spTgt spid="244">
                                            <p:txEl>
                                              <p:pRg st="2" end="2"/>
                                            </p:txEl>
                                          </p:spTgt>
                                        </p:tgtEl>
                                        <p:attrNameLst>
                                          <p:attrName>style.visibility</p:attrName>
                                        </p:attrNameLst>
                                      </p:cBhvr>
                                      <p:to>
                                        <p:strVal val="visible"/>
                                      </p:to>
                                    </p:set>
                                    <p:animEffect filter="fade" transition="in">
                                      <p:cBhvr additive="repl">
                                        <p:cTn id="1313" dur="1000"/>
                                        <p:tgtEl>
                                          <p:spTgt spid="244">
                                            <p:txEl>
                                              <p:pRg st="2" end="2"/>
                                            </p:txEl>
                                          </p:spTgt>
                                        </p:tgtEl>
                                      </p:cBhvr>
                                    </p:animEffect>
                                    <p:anim calcmode="lin" valueType="num">
                                      <p:cBhvr additive="repl">
                                        <p:cTn id="1314" dur="1000" fill="hold"/>
                                        <p:tgtEl>
                                          <p:spTgt spid="244">
                                            <p:txEl>
                                              <p:pRg st="2" end="2"/>
                                            </p:txEl>
                                          </p:spTgt>
                                        </p:tgtEl>
                                        <p:attrNameLst>
                                          <p:attrName>ppt_x</p:attrName>
                                        </p:attrNameLst>
                                      </p:cBhvr>
                                      <p:tavLst>
                                        <p:tav tm="0">
                                          <p:val>
                                            <p:strVal val="#ppt_x"/>
                                          </p:val>
                                        </p:tav>
                                        <p:tav tm="100000">
                                          <p:val>
                                            <p:strVal val="#ppt_x"/>
                                          </p:val>
                                        </p:tav>
                                      </p:tavLst>
                                    </p:anim>
                                    <p:anim calcmode="lin" valueType="num">
                                      <p:cBhvr additive="repl">
                                        <p:cTn id="1315" dur="1000" fill="hold"/>
                                        <p:tgtEl>
                                          <p:spTgt spid="244">
                                            <p:txEl>
                                              <p:pRg st="2" end="2"/>
                                            </p:txEl>
                                          </p:spTgt>
                                        </p:tgtEl>
                                        <p:attrNameLst>
                                          <p:attrName>ppt_y</p:attrName>
                                        </p:attrNameLst>
                                      </p:cBhvr>
                                      <p:tavLst>
                                        <p:tav tm="0">
                                          <p:val>
                                            <p:strVal val="#ppt_y+.1"/>
                                          </p:val>
                                        </p:tav>
                                        <p:tav tm="100000">
                                          <p:val>
                                            <p:strVal val="#ppt_y"/>
                                          </p:val>
                                        </p:tav>
                                      </p:tavLst>
                                    </p:anim>
                                  </p:childTnLst>
                                </p:cTn>
                              </p:par>
                              <p:par>
                                <p:cTn id="1316" nodeType="withEffect" fill="hold" presetClass="entr" presetID="42">
                                  <p:stCondLst>
                                    <p:cond delay="0"/>
                                  </p:stCondLst>
                                  <p:childTnLst>
                                    <p:set>
                                      <p:cBhvr>
                                        <p:cTn id="1317" dur="1" fill="hold">
                                          <p:stCondLst>
                                            <p:cond delay="0"/>
                                          </p:stCondLst>
                                        </p:cTn>
                                        <p:tgtEl>
                                          <p:spTgt spid="244">
                                            <p:txEl>
                                              <p:pRg st="3" end="3"/>
                                            </p:txEl>
                                          </p:spTgt>
                                        </p:tgtEl>
                                        <p:attrNameLst>
                                          <p:attrName>style.visibility</p:attrName>
                                        </p:attrNameLst>
                                      </p:cBhvr>
                                      <p:to>
                                        <p:strVal val="visible"/>
                                      </p:to>
                                    </p:set>
                                    <p:animEffect filter="fade" transition="in">
                                      <p:cBhvr additive="repl">
                                        <p:cTn id="1318" dur="1000"/>
                                        <p:tgtEl>
                                          <p:spTgt spid="244">
                                            <p:txEl>
                                              <p:pRg st="3" end="3"/>
                                            </p:txEl>
                                          </p:spTgt>
                                        </p:tgtEl>
                                      </p:cBhvr>
                                    </p:animEffect>
                                    <p:anim calcmode="lin" valueType="num">
                                      <p:cBhvr additive="repl">
                                        <p:cTn id="1319" dur="1000" fill="hold"/>
                                        <p:tgtEl>
                                          <p:spTgt spid="244">
                                            <p:txEl>
                                              <p:pRg st="3" end="3"/>
                                            </p:txEl>
                                          </p:spTgt>
                                        </p:tgtEl>
                                        <p:attrNameLst>
                                          <p:attrName>ppt_x</p:attrName>
                                        </p:attrNameLst>
                                      </p:cBhvr>
                                      <p:tavLst>
                                        <p:tav tm="0">
                                          <p:val>
                                            <p:strVal val="#ppt_x"/>
                                          </p:val>
                                        </p:tav>
                                        <p:tav tm="100000">
                                          <p:val>
                                            <p:strVal val="#ppt_x"/>
                                          </p:val>
                                        </p:tav>
                                      </p:tavLst>
                                    </p:anim>
                                    <p:anim calcmode="lin" valueType="num">
                                      <p:cBhvr additive="repl">
                                        <p:cTn id="1320" dur="1000" fill="hold"/>
                                        <p:tgtEl>
                                          <p:spTgt spid="244">
                                            <p:txEl>
                                              <p:pRg st="3" end="3"/>
                                            </p:txEl>
                                          </p:spTgt>
                                        </p:tgtEl>
                                        <p:attrNameLst>
                                          <p:attrName>ppt_y</p:attrName>
                                        </p:attrNameLst>
                                      </p:cBhvr>
                                      <p:tavLst>
                                        <p:tav tm="0">
                                          <p:val>
                                            <p:strVal val="#ppt_y+.1"/>
                                          </p:val>
                                        </p:tav>
                                        <p:tav tm="100000">
                                          <p:val>
                                            <p:strVal val="#ppt_y"/>
                                          </p:val>
                                        </p:tav>
                                      </p:tavLst>
                                    </p:anim>
                                  </p:childTnLst>
                                </p:cTn>
                              </p:par>
                              <p:par>
                                <p:cTn id="1321" nodeType="withEffect" fill="hold" presetClass="entr" presetID="42">
                                  <p:stCondLst>
                                    <p:cond delay="0"/>
                                  </p:stCondLst>
                                  <p:childTnLst>
                                    <p:set>
                                      <p:cBhvr>
                                        <p:cTn id="1322" dur="1" fill="hold">
                                          <p:stCondLst>
                                            <p:cond delay="0"/>
                                          </p:stCondLst>
                                        </p:cTn>
                                        <p:tgtEl>
                                          <p:spTgt spid="244">
                                            <p:txEl>
                                              <p:pRg st="4" end="4"/>
                                            </p:txEl>
                                          </p:spTgt>
                                        </p:tgtEl>
                                        <p:attrNameLst>
                                          <p:attrName>style.visibility</p:attrName>
                                        </p:attrNameLst>
                                      </p:cBhvr>
                                      <p:to>
                                        <p:strVal val="visible"/>
                                      </p:to>
                                    </p:set>
                                    <p:animEffect filter="fade" transition="in">
                                      <p:cBhvr additive="repl">
                                        <p:cTn id="1323" dur="1000"/>
                                        <p:tgtEl>
                                          <p:spTgt spid="244">
                                            <p:txEl>
                                              <p:pRg st="4" end="4"/>
                                            </p:txEl>
                                          </p:spTgt>
                                        </p:tgtEl>
                                      </p:cBhvr>
                                    </p:animEffect>
                                    <p:anim calcmode="lin" valueType="num">
                                      <p:cBhvr additive="repl">
                                        <p:cTn id="1324" dur="1000" fill="hold"/>
                                        <p:tgtEl>
                                          <p:spTgt spid="244">
                                            <p:txEl>
                                              <p:pRg st="4" end="4"/>
                                            </p:txEl>
                                          </p:spTgt>
                                        </p:tgtEl>
                                        <p:attrNameLst>
                                          <p:attrName>ppt_x</p:attrName>
                                        </p:attrNameLst>
                                      </p:cBhvr>
                                      <p:tavLst>
                                        <p:tav tm="0">
                                          <p:val>
                                            <p:strVal val="#ppt_x"/>
                                          </p:val>
                                        </p:tav>
                                        <p:tav tm="100000">
                                          <p:val>
                                            <p:strVal val="#ppt_x"/>
                                          </p:val>
                                        </p:tav>
                                      </p:tavLst>
                                    </p:anim>
                                    <p:anim calcmode="lin" valueType="num">
                                      <p:cBhvr additive="repl">
                                        <p:cTn id="1325" dur="1000" fill="hold"/>
                                        <p:tgtEl>
                                          <p:spTgt spid="244">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45" name="PlaceHolder 1"/>
          <p:cNvSpPr>
            <a:spLocks noGrp="1"/>
          </p:cNvSpPr>
          <p:nvPr>
            <p:ph type="title"/>
          </p:nvPr>
        </p:nvSpPr>
        <p:spPr>
          <a:xfrm>
            <a:off x="450360" y="349200"/>
            <a:ext cx="8229240" cy="591120"/>
          </a:xfrm>
          <a:prstGeom prst="rect">
            <a:avLst/>
          </a:prstGeom>
          <a:noFill/>
          <a:ln w="0">
            <a:noFill/>
          </a:ln>
        </p:spPr>
        <p:txBody>
          <a:bodyPr lIns="0" rIns="0" tIns="45720" bIns="0" anchor="b">
            <a:normAutofit fontScale="85000" lnSpcReduction="19999"/>
          </a:bodyPr>
          <a:p>
            <a:pPr indent="0">
              <a:lnSpc>
                <a:spcPct val="100000"/>
              </a:lnSpc>
              <a:buNone/>
              <a:tabLst>
                <a:tab algn="l" pos="0"/>
              </a:tabLst>
            </a:pPr>
            <a:r>
              <a:rPr b="0" lang="en-US" sz="5000" strike="noStrike" u="none">
                <a:solidFill>
                  <a:schemeClr val="dk2"/>
                </a:solidFill>
                <a:effectLst/>
                <a:uFillTx/>
                <a:latin typeface="Calibri"/>
                <a:ea typeface="Calibri"/>
              </a:rPr>
              <a:t>Blob Types</a:t>
            </a:r>
            <a:endParaRPr b="0" lang="en-IN" sz="5000" strike="noStrike" u="none">
              <a:solidFill>
                <a:srgbClr val="000000"/>
              </a:solidFill>
              <a:effectLst/>
              <a:uFillTx/>
              <a:latin typeface="Arial"/>
            </a:endParaRPr>
          </a:p>
        </p:txBody>
      </p:sp>
      <p:sp>
        <p:nvSpPr>
          <p:cNvPr id="246" name="PlaceHolder 2"/>
          <p:cNvSpPr>
            <a:spLocks noGrp="1"/>
          </p:cNvSpPr>
          <p:nvPr>
            <p:ph/>
          </p:nvPr>
        </p:nvSpPr>
        <p:spPr>
          <a:xfrm>
            <a:off x="457200" y="1105560"/>
            <a:ext cx="8686440" cy="5218920"/>
          </a:xfrm>
          <a:prstGeom prst="rect">
            <a:avLst/>
          </a:prstGeom>
          <a:noFill/>
          <a:ln w="0">
            <a:noFill/>
          </a:ln>
        </p:spPr>
        <p:txBody>
          <a:bodyPr lIns="91440" rIns="91440" tIns="45720" bIns="45720" anchor="t">
            <a:normAutofit/>
          </a:bodyPr>
          <a:p>
            <a:pPr marL="514440" indent="-514440">
              <a:lnSpc>
                <a:spcPct val="100000"/>
              </a:lnSpc>
              <a:buClr>
                <a:srgbClr val="0bd0d9"/>
              </a:buClr>
              <a:buSzPct val="95000"/>
              <a:buFont typeface="Calibri"/>
              <a:buAutoNum type="arabicPeriod"/>
            </a:pPr>
            <a:r>
              <a:rPr b="1" lang="en-US" sz="2600" strike="noStrike" u="none">
                <a:solidFill>
                  <a:schemeClr val="dk1"/>
                </a:solidFill>
                <a:effectLst/>
                <a:uFillTx/>
                <a:latin typeface="Constantia"/>
                <a:ea typeface="Constantia"/>
              </a:rPr>
              <a:t>Block blobs</a:t>
            </a:r>
            <a:r>
              <a:rPr b="0" lang="en-US" sz="2600" strike="noStrike" u="none">
                <a:solidFill>
                  <a:schemeClr val="dk1"/>
                </a:solidFill>
                <a:effectLst/>
                <a:uFillTx/>
                <a:latin typeface="Constantia"/>
                <a:ea typeface="Constantia"/>
              </a:rPr>
              <a:t>:</a:t>
            </a:r>
            <a:endParaRPr b="0" lang="en-IN" sz="2600" strike="noStrike" u="none">
              <a:solidFill>
                <a:srgbClr val="000000"/>
              </a:solidFill>
              <a:effectLst/>
              <a:uFillTx/>
              <a:latin typeface="Arial"/>
            </a:endParaRPr>
          </a:p>
          <a:p>
            <a:pPr lvl="1" marL="640080" indent="-246960">
              <a:lnSpc>
                <a:spcPct val="100000"/>
              </a:lnSpc>
              <a:spcBef>
                <a:spcPts val="445"/>
              </a:spcBef>
              <a:buClr>
                <a:srgbClr val="0f6fc6"/>
              </a:buClr>
              <a:buSzPct val="85000"/>
              <a:buFont typeface="Noto Sans Symbols"/>
              <a:buChar char="⮚"/>
            </a:pPr>
            <a:r>
              <a:rPr b="0" lang="en-US" sz="2400" strike="noStrike" u="none">
                <a:solidFill>
                  <a:schemeClr val="dk1"/>
                </a:solidFill>
                <a:effectLst/>
                <a:uFillTx/>
                <a:latin typeface="Constantia"/>
                <a:ea typeface="Constantia"/>
              </a:rPr>
              <a:t>Composed of blocks and are optimized for sequential access</a:t>
            </a:r>
            <a:endParaRPr b="0" lang="en-IN" sz="2400" strike="noStrike" u="none">
              <a:solidFill>
                <a:srgbClr val="000000"/>
              </a:solidFill>
              <a:effectLst/>
              <a:uFillTx/>
              <a:latin typeface="Arial"/>
            </a:endParaRPr>
          </a:p>
          <a:p>
            <a:pPr lvl="1" marL="640080" indent="-246960">
              <a:lnSpc>
                <a:spcPct val="100000"/>
              </a:lnSpc>
              <a:spcBef>
                <a:spcPts val="445"/>
              </a:spcBef>
              <a:buClr>
                <a:srgbClr val="0f6fc6"/>
              </a:buClr>
              <a:buSzPct val="85000"/>
              <a:buFont typeface="Noto Sans Symbols"/>
              <a:buChar char="⮚"/>
            </a:pPr>
            <a:r>
              <a:rPr b="0" lang="en-US" sz="2400" strike="noStrike" u="none">
                <a:solidFill>
                  <a:schemeClr val="dk1"/>
                </a:solidFill>
                <a:effectLst/>
                <a:uFillTx/>
                <a:latin typeface="Constantia"/>
                <a:ea typeface="Constantia"/>
              </a:rPr>
              <a:t>Appropriate for media streaming </a:t>
            </a:r>
            <a:endParaRPr b="0" lang="en-IN" sz="2400" strike="noStrike" u="none">
              <a:solidFill>
                <a:srgbClr val="000000"/>
              </a:solidFill>
              <a:effectLst/>
              <a:uFillTx/>
              <a:latin typeface="Arial"/>
            </a:endParaRPr>
          </a:p>
          <a:p>
            <a:pPr lvl="1" marL="640080" indent="-246960">
              <a:lnSpc>
                <a:spcPct val="100000"/>
              </a:lnSpc>
              <a:spcBef>
                <a:spcPts val="445"/>
              </a:spcBef>
              <a:buClr>
                <a:srgbClr val="0f6fc6"/>
              </a:buClr>
              <a:buSzPct val="85000"/>
              <a:buFont typeface="Noto Sans Symbols"/>
              <a:buChar char="⮚"/>
            </a:pPr>
            <a:r>
              <a:rPr b="0" lang="en-US" sz="2400" strike="noStrike" u="none">
                <a:solidFill>
                  <a:schemeClr val="dk1"/>
                </a:solidFill>
                <a:effectLst/>
                <a:uFillTx/>
                <a:latin typeface="Constantia"/>
                <a:ea typeface="Constantia"/>
              </a:rPr>
              <a:t>Currently, blocks are of 4 MB, and a single block blob can reach 200 GB in dimension. </a:t>
            </a:r>
            <a:endParaRPr b="0" lang="en-IN" sz="2400" strike="noStrike" u="none">
              <a:solidFill>
                <a:srgbClr val="000000"/>
              </a:solidFill>
              <a:effectLst/>
              <a:uFillTx/>
              <a:latin typeface="Arial"/>
            </a:endParaRPr>
          </a:p>
          <a:p>
            <a:pPr marL="514440" indent="-514440">
              <a:lnSpc>
                <a:spcPct val="100000"/>
              </a:lnSpc>
              <a:spcBef>
                <a:spcPts val="482"/>
              </a:spcBef>
              <a:buClr>
                <a:srgbClr val="0bd0d9"/>
              </a:buClr>
              <a:buSzPct val="95000"/>
              <a:buFont typeface="Calibri"/>
              <a:buAutoNum type="arabicPeriod"/>
            </a:pPr>
            <a:r>
              <a:rPr b="1" lang="en-US" sz="2600" strike="noStrike" u="none">
                <a:solidFill>
                  <a:schemeClr val="dk1"/>
                </a:solidFill>
                <a:effectLst/>
                <a:uFillTx/>
                <a:latin typeface="Constantia"/>
                <a:ea typeface="Constantia"/>
              </a:rPr>
              <a:t>Page blobs</a:t>
            </a:r>
            <a:r>
              <a:rPr b="0" lang="en-US" sz="2600" strike="noStrike" u="none">
                <a:solidFill>
                  <a:schemeClr val="dk1"/>
                </a:solidFill>
                <a:effectLst/>
                <a:uFillTx/>
                <a:latin typeface="Constantia"/>
                <a:ea typeface="Constantia"/>
              </a:rPr>
              <a:t>:</a:t>
            </a:r>
            <a:endParaRPr b="0" lang="en-IN" sz="2600" strike="noStrike" u="none">
              <a:solidFill>
                <a:srgbClr val="000000"/>
              </a:solidFill>
              <a:effectLst/>
              <a:uFillTx/>
              <a:latin typeface="Arial"/>
            </a:endParaRPr>
          </a:p>
          <a:p>
            <a:pPr lvl="1" marL="640080" indent="-246960">
              <a:lnSpc>
                <a:spcPct val="100000"/>
              </a:lnSpc>
              <a:spcBef>
                <a:spcPts val="445"/>
              </a:spcBef>
              <a:buClr>
                <a:srgbClr val="0f6fc6"/>
              </a:buClr>
              <a:buSzPct val="85000"/>
              <a:buFont typeface="Noto Sans Symbols"/>
              <a:buChar char="⮚"/>
            </a:pPr>
            <a:r>
              <a:rPr b="0" lang="en-US" sz="2400" strike="noStrike" u="none">
                <a:solidFill>
                  <a:schemeClr val="dk1"/>
                </a:solidFill>
                <a:effectLst/>
                <a:uFillTx/>
                <a:latin typeface="Constantia"/>
                <a:ea typeface="Constantia"/>
              </a:rPr>
              <a:t>Made of pages that are identified by an offset from the beginning of the blob. </a:t>
            </a:r>
            <a:endParaRPr b="0" lang="en-IN" sz="2400" strike="noStrike" u="none">
              <a:solidFill>
                <a:srgbClr val="000000"/>
              </a:solidFill>
              <a:effectLst/>
              <a:uFillTx/>
              <a:latin typeface="Arial"/>
            </a:endParaRPr>
          </a:p>
          <a:p>
            <a:pPr lvl="1" marL="640080" indent="-246960">
              <a:lnSpc>
                <a:spcPct val="100000"/>
              </a:lnSpc>
              <a:spcBef>
                <a:spcPts val="445"/>
              </a:spcBef>
              <a:buClr>
                <a:srgbClr val="0f6fc6"/>
              </a:buClr>
              <a:buSzPct val="85000"/>
              <a:buFont typeface="Noto Sans Symbols"/>
              <a:buChar char="⮚"/>
            </a:pPr>
            <a:r>
              <a:rPr b="0" lang="en-US" sz="2400" strike="noStrike" u="none">
                <a:solidFill>
                  <a:schemeClr val="dk1"/>
                </a:solidFill>
                <a:effectLst/>
                <a:uFillTx/>
                <a:latin typeface="Constantia"/>
                <a:ea typeface="Constantia"/>
              </a:rPr>
              <a:t>Can be split into multiple pages or constituted of a single page. </a:t>
            </a:r>
            <a:endParaRPr b="0" lang="en-IN" sz="2400" strike="noStrike" u="none">
              <a:solidFill>
                <a:srgbClr val="000000"/>
              </a:solidFill>
              <a:effectLst/>
              <a:uFillTx/>
              <a:latin typeface="Arial"/>
            </a:endParaRPr>
          </a:p>
          <a:p>
            <a:pPr lvl="1" marL="640080" indent="-246960">
              <a:lnSpc>
                <a:spcPct val="100000"/>
              </a:lnSpc>
              <a:spcBef>
                <a:spcPts val="445"/>
              </a:spcBef>
              <a:buClr>
                <a:srgbClr val="0f6fc6"/>
              </a:buClr>
              <a:buSzPct val="85000"/>
              <a:buFont typeface="Noto Sans Symbols"/>
              <a:buChar char="⮚"/>
            </a:pPr>
            <a:r>
              <a:rPr b="0" lang="en-US" sz="2400" strike="noStrike" u="none">
                <a:solidFill>
                  <a:schemeClr val="dk1"/>
                </a:solidFill>
                <a:effectLst/>
                <a:uFillTx/>
                <a:latin typeface="Constantia"/>
                <a:ea typeface="Constantia"/>
              </a:rPr>
              <a:t>Optimized for random access and can be used to host data different from streaming. </a:t>
            </a:r>
            <a:endParaRPr b="0" lang="en-IN" sz="2400" strike="noStrike" u="none">
              <a:solidFill>
                <a:srgbClr val="000000"/>
              </a:solidFill>
              <a:effectLst/>
              <a:uFillTx/>
              <a:latin typeface="Arial"/>
            </a:endParaRPr>
          </a:p>
          <a:p>
            <a:pPr lvl="1" marL="640080" indent="-246960">
              <a:lnSpc>
                <a:spcPct val="100000"/>
              </a:lnSpc>
              <a:spcBef>
                <a:spcPts val="445"/>
              </a:spcBef>
              <a:buClr>
                <a:srgbClr val="0f6fc6"/>
              </a:buClr>
              <a:buSzPct val="85000"/>
              <a:buFont typeface="Noto Sans Symbols"/>
              <a:buChar char="⮚"/>
            </a:pPr>
            <a:r>
              <a:rPr b="0" lang="en-US" sz="2400" strike="noStrike" u="none">
                <a:solidFill>
                  <a:schemeClr val="dk1"/>
                </a:solidFill>
                <a:effectLst/>
                <a:uFillTx/>
                <a:latin typeface="Constantia"/>
                <a:ea typeface="Constantia"/>
              </a:rPr>
              <a:t>Currently, the maximum dimension of a page blob can be 1 TB.</a:t>
            </a:r>
            <a:endParaRPr b="0" lang="en-IN" sz="2400" strike="noStrike" u="none">
              <a:solidFill>
                <a:srgbClr val="000000"/>
              </a:solidFill>
              <a:effectLst/>
              <a:uFillTx/>
              <a:latin typeface="Arial"/>
            </a:endParaRPr>
          </a:p>
          <a:p>
            <a:pPr marL="274320" indent="-129240">
              <a:lnSpc>
                <a:spcPct val="100000"/>
              </a:lnSpc>
              <a:spcBef>
                <a:spcPts val="482"/>
              </a:spcBef>
              <a:buNone/>
              <a:tabLst>
                <a:tab algn="l" pos="0"/>
              </a:tabLst>
            </a:pPr>
            <a:endParaRPr b="0" lang="en-IN" sz="26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timing>
    <p:tnLst>
      <p:par>
        <p:cTn id="1326" dur="indefinite" restart="never" nodeType="tmRoot">
          <p:childTnLst>
            <p:seq>
              <p:cTn id="1327" dur="indefinite" nodeType="mainSeq">
                <p:childTnLst>
                  <p:par>
                    <p:cTn id="1328" fill="hold">
                      <p:stCondLst>
                        <p:cond delay="indefinite"/>
                      </p:stCondLst>
                      <p:childTnLst>
                        <p:par>
                          <p:cTn id="1329" fill="hold">
                            <p:stCondLst>
                              <p:cond delay="0"/>
                            </p:stCondLst>
                            <p:childTnLst>
                              <p:par>
                                <p:cTn id="1330" nodeType="clickEffect" fill="hold" presetClass="entr" presetID="42">
                                  <p:stCondLst>
                                    <p:cond delay="0"/>
                                  </p:stCondLst>
                                  <p:childTnLst>
                                    <p:set>
                                      <p:cBhvr>
                                        <p:cTn id="1331" dur="1" fill="hold">
                                          <p:stCondLst>
                                            <p:cond delay="0"/>
                                          </p:stCondLst>
                                        </p:cTn>
                                        <p:tgtEl>
                                          <p:spTgt spid="246">
                                            <p:txEl>
                                              <p:pRg st="0" end="0"/>
                                            </p:txEl>
                                          </p:spTgt>
                                        </p:tgtEl>
                                        <p:attrNameLst>
                                          <p:attrName>style.visibility</p:attrName>
                                        </p:attrNameLst>
                                      </p:cBhvr>
                                      <p:to>
                                        <p:strVal val="visible"/>
                                      </p:to>
                                    </p:set>
                                    <p:animEffect filter="fade" transition="in">
                                      <p:cBhvr additive="repl">
                                        <p:cTn id="1332" dur="1000"/>
                                        <p:tgtEl>
                                          <p:spTgt spid="246">
                                            <p:txEl>
                                              <p:pRg st="0" end="0"/>
                                            </p:txEl>
                                          </p:spTgt>
                                        </p:tgtEl>
                                      </p:cBhvr>
                                    </p:animEffect>
                                    <p:anim calcmode="lin" valueType="num">
                                      <p:cBhvr additive="repl">
                                        <p:cTn id="1333" dur="1000" fill="hold"/>
                                        <p:tgtEl>
                                          <p:spTgt spid="246">
                                            <p:txEl>
                                              <p:pRg st="0" end="0"/>
                                            </p:txEl>
                                          </p:spTgt>
                                        </p:tgtEl>
                                        <p:attrNameLst>
                                          <p:attrName>ppt_x</p:attrName>
                                        </p:attrNameLst>
                                      </p:cBhvr>
                                      <p:tavLst>
                                        <p:tav tm="0">
                                          <p:val>
                                            <p:strVal val="#ppt_x"/>
                                          </p:val>
                                        </p:tav>
                                        <p:tav tm="100000">
                                          <p:val>
                                            <p:strVal val="#ppt_x"/>
                                          </p:val>
                                        </p:tav>
                                      </p:tavLst>
                                    </p:anim>
                                    <p:anim calcmode="lin" valueType="num">
                                      <p:cBhvr additive="repl">
                                        <p:cTn id="1334" dur="1000" fill="hold"/>
                                        <p:tgtEl>
                                          <p:spTgt spid="246">
                                            <p:txEl>
                                              <p:pRg st="0" end="0"/>
                                            </p:txEl>
                                          </p:spTgt>
                                        </p:tgtEl>
                                        <p:attrNameLst>
                                          <p:attrName>ppt_y</p:attrName>
                                        </p:attrNameLst>
                                      </p:cBhvr>
                                      <p:tavLst>
                                        <p:tav tm="0">
                                          <p:val>
                                            <p:strVal val="#ppt_y+.1"/>
                                          </p:val>
                                        </p:tav>
                                        <p:tav tm="100000">
                                          <p:val>
                                            <p:strVal val="#ppt_y"/>
                                          </p:val>
                                        </p:tav>
                                      </p:tavLst>
                                    </p:anim>
                                  </p:childTnLst>
                                </p:cTn>
                              </p:par>
                              <p:par>
                                <p:cTn id="1335" nodeType="withEffect" fill="hold" presetClass="entr" presetID="42">
                                  <p:stCondLst>
                                    <p:cond delay="0"/>
                                  </p:stCondLst>
                                  <p:childTnLst>
                                    <p:set>
                                      <p:cBhvr>
                                        <p:cTn id="1336" dur="1" fill="hold">
                                          <p:stCondLst>
                                            <p:cond delay="0"/>
                                          </p:stCondLst>
                                        </p:cTn>
                                        <p:tgtEl>
                                          <p:spTgt spid="246">
                                            <p:txEl>
                                              <p:pRg st="1" end="1"/>
                                            </p:txEl>
                                          </p:spTgt>
                                        </p:tgtEl>
                                        <p:attrNameLst>
                                          <p:attrName>style.visibility</p:attrName>
                                        </p:attrNameLst>
                                      </p:cBhvr>
                                      <p:to>
                                        <p:strVal val="visible"/>
                                      </p:to>
                                    </p:set>
                                    <p:animEffect filter="fade" transition="in">
                                      <p:cBhvr additive="repl">
                                        <p:cTn id="1337" dur="1000"/>
                                        <p:tgtEl>
                                          <p:spTgt spid="246">
                                            <p:txEl>
                                              <p:pRg st="1" end="1"/>
                                            </p:txEl>
                                          </p:spTgt>
                                        </p:tgtEl>
                                      </p:cBhvr>
                                    </p:animEffect>
                                    <p:anim calcmode="lin" valueType="num">
                                      <p:cBhvr additive="repl">
                                        <p:cTn id="1338" dur="1000" fill="hold"/>
                                        <p:tgtEl>
                                          <p:spTgt spid="246">
                                            <p:txEl>
                                              <p:pRg st="1" end="1"/>
                                            </p:txEl>
                                          </p:spTgt>
                                        </p:tgtEl>
                                        <p:attrNameLst>
                                          <p:attrName>ppt_x</p:attrName>
                                        </p:attrNameLst>
                                      </p:cBhvr>
                                      <p:tavLst>
                                        <p:tav tm="0">
                                          <p:val>
                                            <p:strVal val="#ppt_x"/>
                                          </p:val>
                                        </p:tav>
                                        <p:tav tm="100000">
                                          <p:val>
                                            <p:strVal val="#ppt_x"/>
                                          </p:val>
                                        </p:tav>
                                      </p:tavLst>
                                    </p:anim>
                                    <p:anim calcmode="lin" valueType="num">
                                      <p:cBhvr additive="repl">
                                        <p:cTn id="1339" dur="1000" fill="hold"/>
                                        <p:tgtEl>
                                          <p:spTgt spid="246">
                                            <p:txEl>
                                              <p:pRg st="1" end="1"/>
                                            </p:txEl>
                                          </p:spTgt>
                                        </p:tgtEl>
                                        <p:attrNameLst>
                                          <p:attrName>ppt_y</p:attrName>
                                        </p:attrNameLst>
                                      </p:cBhvr>
                                      <p:tavLst>
                                        <p:tav tm="0">
                                          <p:val>
                                            <p:strVal val="#ppt_y+.1"/>
                                          </p:val>
                                        </p:tav>
                                        <p:tav tm="100000">
                                          <p:val>
                                            <p:strVal val="#ppt_y"/>
                                          </p:val>
                                        </p:tav>
                                      </p:tavLst>
                                    </p:anim>
                                  </p:childTnLst>
                                </p:cTn>
                              </p:par>
                              <p:par>
                                <p:cTn id="1340" nodeType="withEffect" fill="hold" presetClass="entr" presetID="42">
                                  <p:stCondLst>
                                    <p:cond delay="0"/>
                                  </p:stCondLst>
                                  <p:childTnLst>
                                    <p:set>
                                      <p:cBhvr>
                                        <p:cTn id="1341" dur="1" fill="hold">
                                          <p:stCondLst>
                                            <p:cond delay="0"/>
                                          </p:stCondLst>
                                        </p:cTn>
                                        <p:tgtEl>
                                          <p:spTgt spid="246">
                                            <p:txEl>
                                              <p:pRg st="2" end="2"/>
                                            </p:txEl>
                                          </p:spTgt>
                                        </p:tgtEl>
                                        <p:attrNameLst>
                                          <p:attrName>style.visibility</p:attrName>
                                        </p:attrNameLst>
                                      </p:cBhvr>
                                      <p:to>
                                        <p:strVal val="visible"/>
                                      </p:to>
                                    </p:set>
                                    <p:animEffect filter="fade" transition="in">
                                      <p:cBhvr additive="repl">
                                        <p:cTn id="1342" dur="1000"/>
                                        <p:tgtEl>
                                          <p:spTgt spid="246">
                                            <p:txEl>
                                              <p:pRg st="2" end="2"/>
                                            </p:txEl>
                                          </p:spTgt>
                                        </p:tgtEl>
                                      </p:cBhvr>
                                    </p:animEffect>
                                    <p:anim calcmode="lin" valueType="num">
                                      <p:cBhvr additive="repl">
                                        <p:cTn id="1343" dur="1000" fill="hold"/>
                                        <p:tgtEl>
                                          <p:spTgt spid="246">
                                            <p:txEl>
                                              <p:pRg st="2" end="2"/>
                                            </p:txEl>
                                          </p:spTgt>
                                        </p:tgtEl>
                                        <p:attrNameLst>
                                          <p:attrName>ppt_x</p:attrName>
                                        </p:attrNameLst>
                                      </p:cBhvr>
                                      <p:tavLst>
                                        <p:tav tm="0">
                                          <p:val>
                                            <p:strVal val="#ppt_x"/>
                                          </p:val>
                                        </p:tav>
                                        <p:tav tm="100000">
                                          <p:val>
                                            <p:strVal val="#ppt_x"/>
                                          </p:val>
                                        </p:tav>
                                      </p:tavLst>
                                    </p:anim>
                                    <p:anim calcmode="lin" valueType="num">
                                      <p:cBhvr additive="repl">
                                        <p:cTn id="1344" dur="1000" fill="hold"/>
                                        <p:tgtEl>
                                          <p:spTgt spid="246">
                                            <p:txEl>
                                              <p:pRg st="2" end="2"/>
                                            </p:txEl>
                                          </p:spTgt>
                                        </p:tgtEl>
                                        <p:attrNameLst>
                                          <p:attrName>ppt_y</p:attrName>
                                        </p:attrNameLst>
                                      </p:cBhvr>
                                      <p:tavLst>
                                        <p:tav tm="0">
                                          <p:val>
                                            <p:strVal val="#ppt_y+.1"/>
                                          </p:val>
                                        </p:tav>
                                        <p:tav tm="100000">
                                          <p:val>
                                            <p:strVal val="#ppt_y"/>
                                          </p:val>
                                        </p:tav>
                                      </p:tavLst>
                                    </p:anim>
                                  </p:childTnLst>
                                </p:cTn>
                              </p:par>
                              <p:par>
                                <p:cTn id="1345" nodeType="withEffect" fill="hold" presetClass="entr" presetID="42">
                                  <p:stCondLst>
                                    <p:cond delay="0"/>
                                  </p:stCondLst>
                                  <p:childTnLst>
                                    <p:set>
                                      <p:cBhvr>
                                        <p:cTn id="1346" dur="1" fill="hold">
                                          <p:stCondLst>
                                            <p:cond delay="0"/>
                                          </p:stCondLst>
                                        </p:cTn>
                                        <p:tgtEl>
                                          <p:spTgt spid="246">
                                            <p:txEl>
                                              <p:pRg st="3" end="3"/>
                                            </p:txEl>
                                          </p:spTgt>
                                        </p:tgtEl>
                                        <p:attrNameLst>
                                          <p:attrName>style.visibility</p:attrName>
                                        </p:attrNameLst>
                                      </p:cBhvr>
                                      <p:to>
                                        <p:strVal val="visible"/>
                                      </p:to>
                                    </p:set>
                                    <p:animEffect filter="fade" transition="in">
                                      <p:cBhvr additive="repl">
                                        <p:cTn id="1347" dur="1000"/>
                                        <p:tgtEl>
                                          <p:spTgt spid="246">
                                            <p:txEl>
                                              <p:pRg st="3" end="3"/>
                                            </p:txEl>
                                          </p:spTgt>
                                        </p:tgtEl>
                                      </p:cBhvr>
                                    </p:animEffect>
                                    <p:anim calcmode="lin" valueType="num">
                                      <p:cBhvr additive="repl">
                                        <p:cTn id="1348" dur="1000" fill="hold"/>
                                        <p:tgtEl>
                                          <p:spTgt spid="246">
                                            <p:txEl>
                                              <p:pRg st="3" end="3"/>
                                            </p:txEl>
                                          </p:spTgt>
                                        </p:tgtEl>
                                        <p:attrNameLst>
                                          <p:attrName>ppt_x</p:attrName>
                                        </p:attrNameLst>
                                      </p:cBhvr>
                                      <p:tavLst>
                                        <p:tav tm="0">
                                          <p:val>
                                            <p:strVal val="#ppt_x"/>
                                          </p:val>
                                        </p:tav>
                                        <p:tav tm="100000">
                                          <p:val>
                                            <p:strVal val="#ppt_x"/>
                                          </p:val>
                                        </p:tav>
                                      </p:tavLst>
                                    </p:anim>
                                    <p:anim calcmode="lin" valueType="num">
                                      <p:cBhvr additive="repl">
                                        <p:cTn id="1349" dur="1000" fill="hold"/>
                                        <p:tgtEl>
                                          <p:spTgt spid="246">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350" fill="hold">
                      <p:stCondLst>
                        <p:cond delay="indefinite"/>
                      </p:stCondLst>
                      <p:childTnLst>
                        <p:par>
                          <p:cTn id="1351" fill="hold">
                            <p:stCondLst>
                              <p:cond delay="0"/>
                            </p:stCondLst>
                            <p:childTnLst>
                              <p:par>
                                <p:cTn id="1352" nodeType="clickEffect" fill="hold" presetClass="entr" presetID="42">
                                  <p:stCondLst>
                                    <p:cond delay="0"/>
                                  </p:stCondLst>
                                  <p:childTnLst>
                                    <p:set>
                                      <p:cBhvr>
                                        <p:cTn id="1353" dur="1" fill="hold">
                                          <p:stCondLst>
                                            <p:cond delay="0"/>
                                          </p:stCondLst>
                                        </p:cTn>
                                        <p:tgtEl>
                                          <p:spTgt spid="246">
                                            <p:txEl>
                                              <p:pRg st="4" end="4"/>
                                            </p:txEl>
                                          </p:spTgt>
                                        </p:tgtEl>
                                        <p:attrNameLst>
                                          <p:attrName>style.visibility</p:attrName>
                                        </p:attrNameLst>
                                      </p:cBhvr>
                                      <p:to>
                                        <p:strVal val="visible"/>
                                      </p:to>
                                    </p:set>
                                    <p:animEffect filter="fade" transition="in">
                                      <p:cBhvr additive="repl">
                                        <p:cTn id="1354" dur="1000"/>
                                        <p:tgtEl>
                                          <p:spTgt spid="246">
                                            <p:txEl>
                                              <p:pRg st="4" end="4"/>
                                            </p:txEl>
                                          </p:spTgt>
                                        </p:tgtEl>
                                      </p:cBhvr>
                                    </p:animEffect>
                                    <p:anim calcmode="lin" valueType="num">
                                      <p:cBhvr additive="repl">
                                        <p:cTn id="1355" dur="1000" fill="hold"/>
                                        <p:tgtEl>
                                          <p:spTgt spid="246">
                                            <p:txEl>
                                              <p:pRg st="4" end="4"/>
                                            </p:txEl>
                                          </p:spTgt>
                                        </p:tgtEl>
                                        <p:attrNameLst>
                                          <p:attrName>ppt_x</p:attrName>
                                        </p:attrNameLst>
                                      </p:cBhvr>
                                      <p:tavLst>
                                        <p:tav tm="0">
                                          <p:val>
                                            <p:strVal val="#ppt_x"/>
                                          </p:val>
                                        </p:tav>
                                        <p:tav tm="100000">
                                          <p:val>
                                            <p:strVal val="#ppt_x"/>
                                          </p:val>
                                        </p:tav>
                                      </p:tavLst>
                                    </p:anim>
                                    <p:anim calcmode="lin" valueType="num">
                                      <p:cBhvr additive="repl">
                                        <p:cTn id="1356" dur="1000" fill="hold"/>
                                        <p:tgtEl>
                                          <p:spTgt spid="246">
                                            <p:txEl>
                                              <p:pRg st="4" end="4"/>
                                            </p:txEl>
                                          </p:spTgt>
                                        </p:tgtEl>
                                        <p:attrNameLst>
                                          <p:attrName>ppt_y</p:attrName>
                                        </p:attrNameLst>
                                      </p:cBhvr>
                                      <p:tavLst>
                                        <p:tav tm="0">
                                          <p:val>
                                            <p:strVal val="#ppt_y+.1"/>
                                          </p:val>
                                        </p:tav>
                                        <p:tav tm="100000">
                                          <p:val>
                                            <p:strVal val="#ppt_y"/>
                                          </p:val>
                                        </p:tav>
                                      </p:tavLst>
                                    </p:anim>
                                  </p:childTnLst>
                                </p:cTn>
                              </p:par>
                              <p:par>
                                <p:cTn id="1357" nodeType="withEffect" fill="hold" presetClass="entr" presetID="42">
                                  <p:stCondLst>
                                    <p:cond delay="0"/>
                                  </p:stCondLst>
                                  <p:childTnLst>
                                    <p:set>
                                      <p:cBhvr>
                                        <p:cTn id="1358" dur="1" fill="hold">
                                          <p:stCondLst>
                                            <p:cond delay="0"/>
                                          </p:stCondLst>
                                        </p:cTn>
                                        <p:tgtEl>
                                          <p:spTgt spid="246">
                                            <p:txEl>
                                              <p:pRg st="5" end="5"/>
                                            </p:txEl>
                                          </p:spTgt>
                                        </p:tgtEl>
                                        <p:attrNameLst>
                                          <p:attrName>style.visibility</p:attrName>
                                        </p:attrNameLst>
                                      </p:cBhvr>
                                      <p:to>
                                        <p:strVal val="visible"/>
                                      </p:to>
                                    </p:set>
                                    <p:animEffect filter="fade" transition="in">
                                      <p:cBhvr additive="repl">
                                        <p:cTn id="1359" dur="1000"/>
                                        <p:tgtEl>
                                          <p:spTgt spid="246">
                                            <p:txEl>
                                              <p:pRg st="5" end="5"/>
                                            </p:txEl>
                                          </p:spTgt>
                                        </p:tgtEl>
                                      </p:cBhvr>
                                    </p:animEffect>
                                    <p:anim calcmode="lin" valueType="num">
                                      <p:cBhvr additive="repl">
                                        <p:cTn id="1360" dur="1000" fill="hold"/>
                                        <p:tgtEl>
                                          <p:spTgt spid="246">
                                            <p:txEl>
                                              <p:pRg st="5" end="5"/>
                                            </p:txEl>
                                          </p:spTgt>
                                        </p:tgtEl>
                                        <p:attrNameLst>
                                          <p:attrName>ppt_x</p:attrName>
                                        </p:attrNameLst>
                                      </p:cBhvr>
                                      <p:tavLst>
                                        <p:tav tm="0">
                                          <p:val>
                                            <p:strVal val="#ppt_x"/>
                                          </p:val>
                                        </p:tav>
                                        <p:tav tm="100000">
                                          <p:val>
                                            <p:strVal val="#ppt_x"/>
                                          </p:val>
                                        </p:tav>
                                      </p:tavLst>
                                    </p:anim>
                                    <p:anim calcmode="lin" valueType="num">
                                      <p:cBhvr additive="repl">
                                        <p:cTn id="1361" dur="1000" fill="hold"/>
                                        <p:tgtEl>
                                          <p:spTgt spid="246">
                                            <p:txEl>
                                              <p:pRg st="5" end="5"/>
                                            </p:txEl>
                                          </p:spTgt>
                                        </p:tgtEl>
                                        <p:attrNameLst>
                                          <p:attrName>ppt_y</p:attrName>
                                        </p:attrNameLst>
                                      </p:cBhvr>
                                      <p:tavLst>
                                        <p:tav tm="0">
                                          <p:val>
                                            <p:strVal val="#ppt_y+.1"/>
                                          </p:val>
                                        </p:tav>
                                        <p:tav tm="100000">
                                          <p:val>
                                            <p:strVal val="#ppt_y"/>
                                          </p:val>
                                        </p:tav>
                                      </p:tavLst>
                                    </p:anim>
                                  </p:childTnLst>
                                </p:cTn>
                              </p:par>
                              <p:par>
                                <p:cTn id="1362" nodeType="withEffect" fill="hold" presetClass="entr" presetID="42">
                                  <p:stCondLst>
                                    <p:cond delay="0"/>
                                  </p:stCondLst>
                                  <p:childTnLst>
                                    <p:set>
                                      <p:cBhvr>
                                        <p:cTn id="1363" dur="1" fill="hold">
                                          <p:stCondLst>
                                            <p:cond delay="0"/>
                                          </p:stCondLst>
                                        </p:cTn>
                                        <p:tgtEl>
                                          <p:spTgt spid="246">
                                            <p:txEl>
                                              <p:pRg st="6" end="6"/>
                                            </p:txEl>
                                          </p:spTgt>
                                        </p:tgtEl>
                                        <p:attrNameLst>
                                          <p:attrName>style.visibility</p:attrName>
                                        </p:attrNameLst>
                                      </p:cBhvr>
                                      <p:to>
                                        <p:strVal val="visible"/>
                                      </p:to>
                                    </p:set>
                                    <p:animEffect filter="fade" transition="in">
                                      <p:cBhvr additive="repl">
                                        <p:cTn id="1364" dur="1000"/>
                                        <p:tgtEl>
                                          <p:spTgt spid="246">
                                            <p:txEl>
                                              <p:pRg st="6" end="6"/>
                                            </p:txEl>
                                          </p:spTgt>
                                        </p:tgtEl>
                                      </p:cBhvr>
                                    </p:animEffect>
                                    <p:anim calcmode="lin" valueType="num">
                                      <p:cBhvr additive="repl">
                                        <p:cTn id="1365" dur="1000" fill="hold"/>
                                        <p:tgtEl>
                                          <p:spTgt spid="246">
                                            <p:txEl>
                                              <p:pRg st="6" end="6"/>
                                            </p:txEl>
                                          </p:spTgt>
                                        </p:tgtEl>
                                        <p:attrNameLst>
                                          <p:attrName>ppt_x</p:attrName>
                                        </p:attrNameLst>
                                      </p:cBhvr>
                                      <p:tavLst>
                                        <p:tav tm="0">
                                          <p:val>
                                            <p:strVal val="#ppt_x"/>
                                          </p:val>
                                        </p:tav>
                                        <p:tav tm="100000">
                                          <p:val>
                                            <p:strVal val="#ppt_x"/>
                                          </p:val>
                                        </p:tav>
                                      </p:tavLst>
                                    </p:anim>
                                    <p:anim calcmode="lin" valueType="num">
                                      <p:cBhvr additive="repl">
                                        <p:cTn id="1366" dur="1000" fill="hold"/>
                                        <p:tgtEl>
                                          <p:spTgt spid="246">
                                            <p:txEl>
                                              <p:pRg st="6" end="6"/>
                                            </p:txEl>
                                          </p:spTgt>
                                        </p:tgtEl>
                                        <p:attrNameLst>
                                          <p:attrName>ppt_y</p:attrName>
                                        </p:attrNameLst>
                                      </p:cBhvr>
                                      <p:tavLst>
                                        <p:tav tm="0">
                                          <p:val>
                                            <p:strVal val="#ppt_y+.1"/>
                                          </p:val>
                                        </p:tav>
                                        <p:tav tm="100000">
                                          <p:val>
                                            <p:strVal val="#ppt_y"/>
                                          </p:val>
                                        </p:tav>
                                      </p:tavLst>
                                    </p:anim>
                                  </p:childTnLst>
                                </p:cTn>
                              </p:par>
                              <p:par>
                                <p:cTn id="1367" nodeType="withEffect" fill="hold" presetClass="entr" presetID="42">
                                  <p:stCondLst>
                                    <p:cond delay="0"/>
                                  </p:stCondLst>
                                  <p:childTnLst>
                                    <p:set>
                                      <p:cBhvr>
                                        <p:cTn id="1368" dur="1" fill="hold">
                                          <p:stCondLst>
                                            <p:cond delay="0"/>
                                          </p:stCondLst>
                                        </p:cTn>
                                        <p:tgtEl>
                                          <p:spTgt spid="246">
                                            <p:txEl>
                                              <p:pRg st="7" end="7"/>
                                            </p:txEl>
                                          </p:spTgt>
                                        </p:tgtEl>
                                        <p:attrNameLst>
                                          <p:attrName>style.visibility</p:attrName>
                                        </p:attrNameLst>
                                      </p:cBhvr>
                                      <p:to>
                                        <p:strVal val="visible"/>
                                      </p:to>
                                    </p:set>
                                    <p:animEffect filter="fade" transition="in">
                                      <p:cBhvr additive="repl">
                                        <p:cTn id="1369" dur="1000"/>
                                        <p:tgtEl>
                                          <p:spTgt spid="246">
                                            <p:txEl>
                                              <p:pRg st="7" end="7"/>
                                            </p:txEl>
                                          </p:spTgt>
                                        </p:tgtEl>
                                      </p:cBhvr>
                                    </p:animEffect>
                                    <p:anim calcmode="lin" valueType="num">
                                      <p:cBhvr additive="repl">
                                        <p:cTn id="1370" dur="1000" fill="hold"/>
                                        <p:tgtEl>
                                          <p:spTgt spid="246">
                                            <p:txEl>
                                              <p:pRg st="7" end="7"/>
                                            </p:txEl>
                                          </p:spTgt>
                                        </p:tgtEl>
                                        <p:attrNameLst>
                                          <p:attrName>ppt_x</p:attrName>
                                        </p:attrNameLst>
                                      </p:cBhvr>
                                      <p:tavLst>
                                        <p:tav tm="0">
                                          <p:val>
                                            <p:strVal val="#ppt_x"/>
                                          </p:val>
                                        </p:tav>
                                        <p:tav tm="100000">
                                          <p:val>
                                            <p:strVal val="#ppt_x"/>
                                          </p:val>
                                        </p:tav>
                                      </p:tavLst>
                                    </p:anim>
                                    <p:anim calcmode="lin" valueType="num">
                                      <p:cBhvr additive="repl">
                                        <p:cTn id="1371" dur="1000" fill="hold"/>
                                        <p:tgtEl>
                                          <p:spTgt spid="246">
                                            <p:txEl>
                                              <p:pRg st="7" end="7"/>
                                            </p:txEl>
                                          </p:spTgt>
                                        </p:tgtEl>
                                        <p:attrNameLst>
                                          <p:attrName>ppt_y</p:attrName>
                                        </p:attrNameLst>
                                      </p:cBhvr>
                                      <p:tavLst>
                                        <p:tav tm="0">
                                          <p:val>
                                            <p:strVal val="#ppt_y+.1"/>
                                          </p:val>
                                        </p:tav>
                                        <p:tav tm="100000">
                                          <p:val>
                                            <p:strVal val="#ppt_y"/>
                                          </p:val>
                                        </p:tav>
                                      </p:tavLst>
                                    </p:anim>
                                  </p:childTnLst>
                                </p:cTn>
                              </p:par>
                              <p:par>
                                <p:cTn id="1372" nodeType="withEffect" fill="hold" presetClass="entr" presetID="42">
                                  <p:stCondLst>
                                    <p:cond delay="0"/>
                                  </p:stCondLst>
                                  <p:childTnLst>
                                    <p:set>
                                      <p:cBhvr>
                                        <p:cTn id="1373" dur="1" fill="hold">
                                          <p:stCondLst>
                                            <p:cond delay="0"/>
                                          </p:stCondLst>
                                        </p:cTn>
                                        <p:tgtEl>
                                          <p:spTgt spid="246">
                                            <p:txEl>
                                              <p:pRg st="8" end="8"/>
                                            </p:txEl>
                                          </p:spTgt>
                                        </p:tgtEl>
                                        <p:attrNameLst>
                                          <p:attrName>style.visibility</p:attrName>
                                        </p:attrNameLst>
                                      </p:cBhvr>
                                      <p:to>
                                        <p:strVal val="visible"/>
                                      </p:to>
                                    </p:set>
                                    <p:animEffect filter="fade" transition="in">
                                      <p:cBhvr additive="repl">
                                        <p:cTn id="1374" dur="1000"/>
                                        <p:tgtEl>
                                          <p:spTgt spid="246">
                                            <p:txEl>
                                              <p:pRg st="8" end="8"/>
                                            </p:txEl>
                                          </p:spTgt>
                                        </p:tgtEl>
                                      </p:cBhvr>
                                    </p:animEffect>
                                    <p:anim calcmode="lin" valueType="num">
                                      <p:cBhvr additive="repl">
                                        <p:cTn id="1375" dur="1000" fill="hold"/>
                                        <p:tgtEl>
                                          <p:spTgt spid="246">
                                            <p:txEl>
                                              <p:pRg st="8" end="8"/>
                                            </p:txEl>
                                          </p:spTgt>
                                        </p:tgtEl>
                                        <p:attrNameLst>
                                          <p:attrName>ppt_x</p:attrName>
                                        </p:attrNameLst>
                                      </p:cBhvr>
                                      <p:tavLst>
                                        <p:tav tm="0">
                                          <p:val>
                                            <p:strVal val="#ppt_x"/>
                                          </p:val>
                                        </p:tav>
                                        <p:tav tm="100000">
                                          <p:val>
                                            <p:strVal val="#ppt_x"/>
                                          </p:val>
                                        </p:tav>
                                      </p:tavLst>
                                    </p:anim>
                                    <p:anim calcmode="lin" valueType="num">
                                      <p:cBhvr additive="repl">
                                        <p:cTn id="1376" dur="1000" fill="hold"/>
                                        <p:tgtEl>
                                          <p:spTgt spid="246">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47" name="PlaceHolder 1"/>
          <p:cNvSpPr>
            <a:spLocks noGrp="1"/>
          </p:cNvSpPr>
          <p:nvPr>
            <p:ph type="title"/>
          </p:nvPr>
        </p:nvSpPr>
        <p:spPr>
          <a:xfrm>
            <a:off x="457200" y="704160"/>
            <a:ext cx="8229240" cy="1142640"/>
          </a:xfrm>
          <a:prstGeom prst="rect">
            <a:avLst/>
          </a:prstGeom>
          <a:noFill/>
          <a:ln w="0">
            <a:noFill/>
          </a:ln>
        </p:spPr>
        <p:txBody>
          <a:bodyPr lIns="0" rIns="0" tIns="45720" bIns="0" anchor="b">
            <a:normAutofit/>
          </a:bodyPr>
          <a:p>
            <a:pPr indent="0">
              <a:buNone/>
            </a:pPr>
            <a:endParaRPr b="0" lang="en-IN" sz="5000" strike="noStrike" u="none">
              <a:solidFill>
                <a:schemeClr val="dk2"/>
              </a:solidFill>
              <a:effectLst/>
              <a:uFillTx/>
              <a:latin typeface="Calibri"/>
              <a:ea typeface="Calibri"/>
            </a:endParaRPr>
          </a:p>
        </p:txBody>
      </p:sp>
      <p:sp>
        <p:nvSpPr>
          <p:cNvPr id="248" name="PlaceHolder 2"/>
          <p:cNvSpPr>
            <a:spLocks noGrp="1"/>
          </p:cNvSpPr>
          <p:nvPr>
            <p:ph/>
          </p:nvPr>
        </p:nvSpPr>
        <p:spPr>
          <a:xfrm>
            <a:off x="457200" y="1935360"/>
            <a:ext cx="8229240" cy="4388760"/>
          </a:xfrm>
          <a:prstGeom prst="rect">
            <a:avLst/>
          </a:prstGeom>
          <a:noFill/>
          <a:ln w="0">
            <a:noFill/>
          </a:ln>
        </p:spPr>
        <p:txBody>
          <a:bodyPr lIns="91440" rIns="91440" tIns="45720" bIns="45720" anchor="t">
            <a:normAutofit/>
          </a:bodyPr>
          <a:p>
            <a:pPr marL="274320" indent="-274320">
              <a:lnSpc>
                <a:spcPct val="100000"/>
              </a:lnSpc>
              <a:buClr>
                <a:srgbClr val="0bd0d9"/>
              </a:buClr>
              <a:buFont typeface="Noto Sans Symbols"/>
              <a:buChar char="⚫"/>
            </a:pPr>
            <a:r>
              <a:rPr b="0" lang="en-US" sz="2600" strike="noStrike" u="none">
                <a:solidFill>
                  <a:schemeClr val="dk1"/>
                </a:solidFill>
                <a:effectLst/>
                <a:uFillTx/>
                <a:latin typeface="Constantia"/>
                <a:ea typeface="Constantia"/>
              </a:rPr>
              <a:t>Blobs storage provides users with the ability to describe the data by adding metadata.</a:t>
            </a:r>
            <a:endParaRPr b="0" lang="en-IN" sz="2600" strike="noStrike" u="none">
              <a:solidFill>
                <a:srgbClr val="000000"/>
              </a:solidFill>
              <a:effectLst/>
              <a:uFillTx/>
              <a:latin typeface="Arial"/>
            </a:endParaRPr>
          </a:p>
          <a:p>
            <a:pPr marL="274320" indent="-274320">
              <a:lnSpc>
                <a:spcPct val="100000"/>
              </a:lnSpc>
              <a:spcBef>
                <a:spcPts val="519"/>
              </a:spcBef>
              <a:buClr>
                <a:srgbClr val="0bd0d9"/>
              </a:buClr>
              <a:buFont typeface="Noto Sans Symbols"/>
              <a:buChar char="⚫"/>
            </a:pPr>
            <a:r>
              <a:rPr b="0" lang="en-US" sz="2600" strike="noStrike" u="none">
                <a:solidFill>
                  <a:schemeClr val="dk1"/>
                </a:solidFill>
                <a:effectLst/>
                <a:uFillTx/>
                <a:latin typeface="Constantia"/>
                <a:ea typeface="Constantia"/>
              </a:rPr>
              <a:t> It is also possible to take snapshots of a blob for backup purposes. </a:t>
            </a:r>
            <a:endParaRPr b="0" lang="en-IN" sz="2600" strike="noStrike" u="none">
              <a:solidFill>
                <a:srgbClr val="000000"/>
              </a:solidFill>
              <a:effectLst/>
              <a:uFillTx/>
              <a:latin typeface="Arial"/>
            </a:endParaRPr>
          </a:p>
          <a:p>
            <a:pPr marL="274320" indent="-274320">
              <a:lnSpc>
                <a:spcPct val="100000"/>
              </a:lnSpc>
              <a:spcBef>
                <a:spcPts val="519"/>
              </a:spcBef>
              <a:buClr>
                <a:srgbClr val="0bd0d9"/>
              </a:buClr>
              <a:buFont typeface="Noto Sans Symbols"/>
              <a:buChar char="⚫"/>
            </a:pPr>
            <a:r>
              <a:rPr b="0" lang="en-US" sz="2600" strike="noStrike" u="none">
                <a:solidFill>
                  <a:schemeClr val="dk1"/>
                </a:solidFill>
                <a:effectLst/>
                <a:uFillTx/>
                <a:latin typeface="Constantia"/>
                <a:ea typeface="Constantia"/>
              </a:rPr>
              <a:t>To optimize its distribution, blobs storage can leverage the Windows Azure CDN so that blobs are kept close to users requesting them and can be served efficiently.</a:t>
            </a:r>
            <a:endParaRPr b="0" lang="en-IN" sz="26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timing>
    <p:tnLst>
      <p:par>
        <p:cTn id="1377" dur="indefinite" restart="never" nodeType="tmRoot">
          <p:childTnLst>
            <p:seq>
              <p:cTn id="1378" dur="indefinite" nodeType="mainSeq">
                <p:childTnLst>
                  <p:par>
                    <p:cTn id="1379" fill="hold">
                      <p:stCondLst>
                        <p:cond delay="indefinite"/>
                      </p:stCondLst>
                      <p:childTnLst>
                        <p:par>
                          <p:cTn id="1380" fill="hold">
                            <p:stCondLst>
                              <p:cond delay="0"/>
                            </p:stCondLst>
                            <p:childTnLst>
                              <p:par>
                                <p:cTn id="1381" nodeType="clickEffect" fill="hold" presetClass="entr" presetID="42">
                                  <p:stCondLst>
                                    <p:cond delay="0"/>
                                  </p:stCondLst>
                                  <p:childTnLst>
                                    <p:set>
                                      <p:cBhvr>
                                        <p:cTn id="1382" dur="1" fill="hold">
                                          <p:stCondLst>
                                            <p:cond delay="0"/>
                                          </p:stCondLst>
                                        </p:cTn>
                                        <p:tgtEl>
                                          <p:spTgt spid="248">
                                            <p:txEl>
                                              <p:pRg st="0" end="0"/>
                                            </p:txEl>
                                          </p:spTgt>
                                        </p:tgtEl>
                                        <p:attrNameLst>
                                          <p:attrName>style.visibility</p:attrName>
                                        </p:attrNameLst>
                                      </p:cBhvr>
                                      <p:to>
                                        <p:strVal val="visible"/>
                                      </p:to>
                                    </p:set>
                                    <p:animEffect filter="fade" transition="in">
                                      <p:cBhvr additive="repl">
                                        <p:cTn id="1383" dur="1000"/>
                                        <p:tgtEl>
                                          <p:spTgt spid="248">
                                            <p:txEl>
                                              <p:pRg st="0" end="0"/>
                                            </p:txEl>
                                          </p:spTgt>
                                        </p:tgtEl>
                                      </p:cBhvr>
                                    </p:animEffect>
                                    <p:anim calcmode="lin" valueType="num">
                                      <p:cBhvr additive="repl">
                                        <p:cTn id="1384" dur="1000" fill="hold"/>
                                        <p:tgtEl>
                                          <p:spTgt spid="248">
                                            <p:txEl>
                                              <p:pRg st="0" end="0"/>
                                            </p:txEl>
                                          </p:spTgt>
                                        </p:tgtEl>
                                        <p:attrNameLst>
                                          <p:attrName>ppt_x</p:attrName>
                                        </p:attrNameLst>
                                      </p:cBhvr>
                                      <p:tavLst>
                                        <p:tav tm="0">
                                          <p:val>
                                            <p:strVal val="#ppt_x"/>
                                          </p:val>
                                        </p:tav>
                                        <p:tav tm="100000">
                                          <p:val>
                                            <p:strVal val="#ppt_x"/>
                                          </p:val>
                                        </p:tav>
                                      </p:tavLst>
                                    </p:anim>
                                    <p:anim calcmode="lin" valueType="num">
                                      <p:cBhvr additive="repl">
                                        <p:cTn id="1385" dur="1000" fill="hold"/>
                                        <p:tgtEl>
                                          <p:spTgt spid="24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386" fill="hold">
                      <p:stCondLst>
                        <p:cond delay="indefinite"/>
                      </p:stCondLst>
                      <p:childTnLst>
                        <p:par>
                          <p:cTn id="1387" fill="hold">
                            <p:stCondLst>
                              <p:cond delay="0"/>
                            </p:stCondLst>
                            <p:childTnLst>
                              <p:par>
                                <p:cTn id="1388" nodeType="clickEffect" fill="hold" presetClass="entr" presetID="42">
                                  <p:stCondLst>
                                    <p:cond delay="0"/>
                                  </p:stCondLst>
                                  <p:childTnLst>
                                    <p:set>
                                      <p:cBhvr>
                                        <p:cTn id="1389" dur="1" fill="hold">
                                          <p:stCondLst>
                                            <p:cond delay="0"/>
                                          </p:stCondLst>
                                        </p:cTn>
                                        <p:tgtEl>
                                          <p:spTgt spid="248">
                                            <p:txEl>
                                              <p:pRg st="1" end="1"/>
                                            </p:txEl>
                                          </p:spTgt>
                                        </p:tgtEl>
                                        <p:attrNameLst>
                                          <p:attrName>style.visibility</p:attrName>
                                        </p:attrNameLst>
                                      </p:cBhvr>
                                      <p:to>
                                        <p:strVal val="visible"/>
                                      </p:to>
                                    </p:set>
                                    <p:animEffect filter="fade" transition="in">
                                      <p:cBhvr additive="repl">
                                        <p:cTn id="1390" dur="1000"/>
                                        <p:tgtEl>
                                          <p:spTgt spid="248">
                                            <p:txEl>
                                              <p:pRg st="1" end="1"/>
                                            </p:txEl>
                                          </p:spTgt>
                                        </p:tgtEl>
                                      </p:cBhvr>
                                    </p:animEffect>
                                    <p:anim calcmode="lin" valueType="num">
                                      <p:cBhvr additive="repl">
                                        <p:cTn id="1391" dur="1000" fill="hold"/>
                                        <p:tgtEl>
                                          <p:spTgt spid="248">
                                            <p:txEl>
                                              <p:pRg st="1" end="1"/>
                                            </p:txEl>
                                          </p:spTgt>
                                        </p:tgtEl>
                                        <p:attrNameLst>
                                          <p:attrName>ppt_x</p:attrName>
                                        </p:attrNameLst>
                                      </p:cBhvr>
                                      <p:tavLst>
                                        <p:tav tm="0">
                                          <p:val>
                                            <p:strVal val="#ppt_x"/>
                                          </p:val>
                                        </p:tav>
                                        <p:tav tm="100000">
                                          <p:val>
                                            <p:strVal val="#ppt_x"/>
                                          </p:val>
                                        </p:tav>
                                      </p:tavLst>
                                    </p:anim>
                                    <p:anim calcmode="lin" valueType="num">
                                      <p:cBhvr additive="repl">
                                        <p:cTn id="1392" dur="1000" fill="hold"/>
                                        <p:tgtEl>
                                          <p:spTgt spid="248">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393" fill="hold">
                      <p:stCondLst>
                        <p:cond delay="indefinite"/>
                      </p:stCondLst>
                      <p:childTnLst>
                        <p:par>
                          <p:cTn id="1394" fill="hold">
                            <p:stCondLst>
                              <p:cond delay="0"/>
                            </p:stCondLst>
                            <p:childTnLst>
                              <p:par>
                                <p:cTn id="1395" nodeType="clickEffect" fill="hold" presetClass="entr" presetID="42">
                                  <p:stCondLst>
                                    <p:cond delay="0"/>
                                  </p:stCondLst>
                                  <p:childTnLst>
                                    <p:set>
                                      <p:cBhvr>
                                        <p:cTn id="1396" dur="1" fill="hold">
                                          <p:stCondLst>
                                            <p:cond delay="0"/>
                                          </p:stCondLst>
                                        </p:cTn>
                                        <p:tgtEl>
                                          <p:spTgt spid="248">
                                            <p:txEl>
                                              <p:pRg st="2" end="2"/>
                                            </p:txEl>
                                          </p:spTgt>
                                        </p:tgtEl>
                                        <p:attrNameLst>
                                          <p:attrName>style.visibility</p:attrName>
                                        </p:attrNameLst>
                                      </p:cBhvr>
                                      <p:to>
                                        <p:strVal val="visible"/>
                                      </p:to>
                                    </p:set>
                                    <p:animEffect filter="fade" transition="in">
                                      <p:cBhvr additive="repl">
                                        <p:cTn id="1397" dur="1000"/>
                                        <p:tgtEl>
                                          <p:spTgt spid="248">
                                            <p:txEl>
                                              <p:pRg st="2" end="2"/>
                                            </p:txEl>
                                          </p:spTgt>
                                        </p:tgtEl>
                                      </p:cBhvr>
                                    </p:animEffect>
                                    <p:anim calcmode="lin" valueType="num">
                                      <p:cBhvr additive="repl">
                                        <p:cTn id="1398" dur="1000" fill="hold"/>
                                        <p:tgtEl>
                                          <p:spTgt spid="248">
                                            <p:txEl>
                                              <p:pRg st="2" end="2"/>
                                            </p:txEl>
                                          </p:spTgt>
                                        </p:tgtEl>
                                        <p:attrNameLst>
                                          <p:attrName>ppt_x</p:attrName>
                                        </p:attrNameLst>
                                      </p:cBhvr>
                                      <p:tavLst>
                                        <p:tav tm="0">
                                          <p:val>
                                            <p:strVal val="#ppt_x"/>
                                          </p:val>
                                        </p:tav>
                                        <p:tav tm="100000">
                                          <p:val>
                                            <p:strVal val="#ppt_x"/>
                                          </p:val>
                                        </p:tav>
                                      </p:tavLst>
                                    </p:anim>
                                    <p:anim calcmode="lin" valueType="num">
                                      <p:cBhvr additive="repl">
                                        <p:cTn id="1399" dur="1000" fill="hold"/>
                                        <p:tgtEl>
                                          <p:spTgt spid="248">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49" name="PlaceHolder 1"/>
          <p:cNvSpPr>
            <a:spLocks noGrp="1"/>
          </p:cNvSpPr>
          <p:nvPr>
            <p:ph type="title"/>
          </p:nvPr>
        </p:nvSpPr>
        <p:spPr>
          <a:xfrm>
            <a:off x="457200" y="704160"/>
            <a:ext cx="8229240" cy="1142640"/>
          </a:xfrm>
          <a:prstGeom prst="rect">
            <a:avLst/>
          </a:prstGeom>
          <a:noFill/>
          <a:ln w="0">
            <a:noFill/>
          </a:ln>
        </p:spPr>
        <p:txBody>
          <a:bodyPr lIns="0" rIns="0" tIns="45720" bIns="0" anchor="b">
            <a:normAutofit/>
          </a:bodyPr>
          <a:p>
            <a:pPr indent="0">
              <a:lnSpc>
                <a:spcPct val="100000"/>
              </a:lnSpc>
              <a:buNone/>
              <a:tabLst>
                <a:tab algn="l" pos="0"/>
              </a:tabLst>
            </a:pPr>
            <a:r>
              <a:rPr b="0" lang="en-US" sz="5000" strike="noStrike" u="none">
                <a:solidFill>
                  <a:schemeClr val="dk2"/>
                </a:solidFill>
                <a:effectLst/>
                <a:uFillTx/>
                <a:latin typeface="Calibri"/>
                <a:ea typeface="Calibri"/>
              </a:rPr>
              <a:t>2.Azure drive</a:t>
            </a:r>
            <a:endParaRPr b="0" lang="en-IN" sz="5000" strike="noStrike" u="none">
              <a:solidFill>
                <a:srgbClr val="000000"/>
              </a:solidFill>
              <a:effectLst/>
              <a:uFillTx/>
              <a:latin typeface="Arial"/>
            </a:endParaRPr>
          </a:p>
        </p:txBody>
      </p:sp>
      <p:sp>
        <p:nvSpPr>
          <p:cNvPr id="250" name="PlaceHolder 2"/>
          <p:cNvSpPr>
            <a:spLocks noGrp="1"/>
          </p:cNvSpPr>
          <p:nvPr>
            <p:ph/>
          </p:nvPr>
        </p:nvSpPr>
        <p:spPr>
          <a:xfrm>
            <a:off x="457200" y="1935360"/>
            <a:ext cx="8229240" cy="4388760"/>
          </a:xfrm>
          <a:prstGeom prst="rect">
            <a:avLst/>
          </a:prstGeom>
          <a:noFill/>
          <a:ln w="0">
            <a:noFill/>
          </a:ln>
        </p:spPr>
        <p:txBody>
          <a:bodyPr lIns="91440" rIns="91440" tIns="45720" bIns="45720" anchor="t">
            <a:normAutofit/>
          </a:bodyPr>
          <a:p>
            <a:pPr marL="274320" indent="-274320">
              <a:lnSpc>
                <a:spcPct val="100000"/>
              </a:lnSpc>
              <a:buClr>
                <a:srgbClr val="0bd0d9"/>
              </a:buClr>
              <a:buFont typeface="Noto Sans Symbols"/>
              <a:buChar char="⚫"/>
            </a:pPr>
            <a:r>
              <a:rPr b="0" lang="en-US" sz="2600" strike="noStrike" u="none">
                <a:solidFill>
                  <a:schemeClr val="dk1"/>
                </a:solidFill>
                <a:effectLst/>
                <a:uFillTx/>
                <a:latin typeface="Constantia"/>
                <a:ea typeface="Constantia"/>
              </a:rPr>
              <a:t>Page blobs can be used to store an entire file system in the form of a single Virtual Hard Drive (VHD) file. </a:t>
            </a:r>
            <a:endParaRPr b="0" lang="en-IN" sz="2600" strike="noStrike" u="none">
              <a:solidFill>
                <a:srgbClr val="000000"/>
              </a:solidFill>
              <a:effectLst/>
              <a:uFillTx/>
              <a:latin typeface="Arial"/>
            </a:endParaRPr>
          </a:p>
          <a:p>
            <a:pPr marL="274320" indent="-274320">
              <a:lnSpc>
                <a:spcPct val="100000"/>
              </a:lnSpc>
              <a:spcBef>
                <a:spcPts val="519"/>
              </a:spcBef>
              <a:buClr>
                <a:srgbClr val="0bd0d9"/>
              </a:buClr>
              <a:buFont typeface="Noto Sans Symbols"/>
              <a:buChar char="⚫"/>
            </a:pPr>
            <a:r>
              <a:rPr b="0" lang="en-US" sz="2600" strike="noStrike" u="none">
                <a:solidFill>
                  <a:schemeClr val="dk1"/>
                </a:solidFill>
                <a:effectLst/>
                <a:uFillTx/>
                <a:latin typeface="Constantia"/>
                <a:ea typeface="Constantia"/>
              </a:rPr>
              <a:t>This can then be mounted as a part of the NTFS file system by Azure compute resources</a:t>
            </a:r>
            <a:endParaRPr b="0" lang="en-IN" sz="2600" strike="noStrike" u="none">
              <a:solidFill>
                <a:srgbClr val="000000"/>
              </a:solidFill>
              <a:effectLst/>
              <a:uFillTx/>
              <a:latin typeface="Arial"/>
            </a:endParaRPr>
          </a:p>
          <a:p>
            <a:pPr marL="274320" indent="-274320">
              <a:lnSpc>
                <a:spcPct val="100000"/>
              </a:lnSpc>
              <a:spcBef>
                <a:spcPts val="519"/>
              </a:spcBef>
              <a:buClr>
                <a:srgbClr val="0bd0d9"/>
              </a:buClr>
              <a:buFont typeface="Noto Sans Symbols"/>
              <a:buChar char="⚫"/>
            </a:pPr>
            <a:r>
              <a:rPr b="0" lang="en-US" sz="2600" strike="noStrike" u="none">
                <a:solidFill>
                  <a:schemeClr val="dk1"/>
                </a:solidFill>
                <a:effectLst/>
                <a:uFillTx/>
                <a:latin typeface="Constantia"/>
                <a:ea typeface="Constantia"/>
              </a:rPr>
              <a:t>To provide  persistent and durable storage</a:t>
            </a:r>
            <a:endParaRPr b="0" lang="en-IN" sz="2600" strike="noStrike" u="none">
              <a:solidFill>
                <a:srgbClr val="000000"/>
              </a:solidFill>
              <a:effectLst/>
              <a:uFillTx/>
              <a:latin typeface="Arial"/>
            </a:endParaRPr>
          </a:p>
          <a:p>
            <a:pPr marL="274320" indent="-274320">
              <a:lnSpc>
                <a:spcPct val="100000"/>
              </a:lnSpc>
              <a:spcBef>
                <a:spcPts val="519"/>
              </a:spcBef>
              <a:buClr>
                <a:srgbClr val="0bd0d9"/>
              </a:buClr>
              <a:buFont typeface="Noto Sans Symbols"/>
              <a:buChar char="⚫"/>
            </a:pPr>
            <a:r>
              <a:rPr b="0" lang="en-US" sz="2600" strike="noStrike" u="none">
                <a:solidFill>
                  <a:schemeClr val="dk1"/>
                </a:solidFill>
                <a:effectLst/>
                <a:uFillTx/>
                <a:latin typeface="Constantia"/>
                <a:ea typeface="Constantia"/>
              </a:rPr>
              <a:t>A page blob mounted as part of an NTFS tree is called an Azure Drive.</a:t>
            </a:r>
            <a:endParaRPr b="0" lang="en-IN" sz="26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timing>
    <p:tnLst>
      <p:par>
        <p:cTn id="1400" dur="indefinite" restart="never" nodeType="tmRoot">
          <p:childTnLst>
            <p:seq>
              <p:cTn id="1401" dur="indefinite" nodeType="mainSeq">
                <p:childTnLst>
                  <p:par>
                    <p:cTn id="1402" fill="hold">
                      <p:stCondLst>
                        <p:cond delay="indefinite"/>
                      </p:stCondLst>
                      <p:childTnLst>
                        <p:par>
                          <p:cTn id="1403" fill="hold">
                            <p:stCondLst>
                              <p:cond delay="0"/>
                            </p:stCondLst>
                            <p:childTnLst>
                              <p:par>
                                <p:cTn id="1404" nodeType="clickEffect" fill="hold" presetClass="entr" presetID="42">
                                  <p:stCondLst>
                                    <p:cond delay="0"/>
                                  </p:stCondLst>
                                  <p:childTnLst>
                                    <p:set>
                                      <p:cBhvr>
                                        <p:cTn id="1405" dur="1" fill="hold">
                                          <p:stCondLst>
                                            <p:cond delay="0"/>
                                          </p:stCondLst>
                                        </p:cTn>
                                        <p:tgtEl>
                                          <p:spTgt spid="250">
                                            <p:txEl>
                                              <p:pRg st="0" end="0"/>
                                            </p:txEl>
                                          </p:spTgt>
                                        </p:tgtEl>
                                        <p:attrNameLst>
                                          <p:attrName>style.visibility</p:attrName>
                                        </p:attrNameLst>
                                      </p:cBhvr>
                                      <p:to>
                                        <p:strVal val="visible"/>
                                      </p:to>
                                    </p:set>
                                    <p:animEffect filter="fade" transition="in">
                                      <p:cBhvr additive="repl">
                                        <p:cTn id="1406" dur="1000"/>
                                        <p:tgtEl>
                                          <p:spTgt spid="250">
                                            <p:txEl>
                                              <p:pRg st="0" end="0"/>
                                            </p:txEl>
                                          </p:spTgt>
                                        </p:tgtEl>
                                      </p:cBhvr>
                                    </p:animEffect>
                                    <p:anim calcmode="lin" valueType="num">
                                      <p:cBhvr additive="repl">
                                        <p:cTn id="1407" dur="1000" fill="hold"/>
                                        <p:tgtEl>
                                          <p:spTgt spid="250">
                                            <p:txEl>
                                              <p:pRg st="0" end="0"/>
                                            </p:txEl>
                                          </p:spTgt>
                                        </p:tgtEl>
                                        <p:attrNameLst>
                                          <p:attrName>ppt_x</p:attrName>
                                        </p:attrNameLst>
                                      </p:cBhvr>
                                      <p:tavLst>
                                        <p:tav tm="0">
                                          <p:val>
                                            <p:strVal val="#ppt_x"/>
                                          </p:val>
                                        </p:tav>
                                        <p:tav tm="100000">
                                          <p:val>
                                            <p:strVal val="#ppt_x"/>
                                          </p:val>
                                        </p:tav>
                                      </p:tavLst>
                                    </p:anim>
                                    <p:anim calcmode="lin" valueType="num">
                                      <p:cBhvr additive="repl">
                                        <p:cTn id="1408" dur="1000" fill="hold"/>
                                        <p:tgtEl>
                                          <p:spTgt spid="250">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409" fill="hold">
                      <p:stCondLst>
                        <p:cond delay="indefinite"/>
                      </p:stCondLst>
                      <p:childTnLst>
                        <p:par>
                          <p:cTn id="1410" fill="hold">
                            <p:stCondLst>
                              <p:cond delay="0"/>
                            </p:stCondLst>
                            <p:childTnLst>
                              <p:par>
                                <p:cTn id="1411" nodeType="clickEffect" fill="hold" presetClass="entr" presetID="42">
                                  <p:stCondLst>
                                    <p:cond delay="0"/>
                                  </p:stCondLst>
                                  <p:childTnLst>
                                    <p:set>
                                      <p:cBhvr>
                                        <p:cTn id="1412" dur="1" fill="hold">
                                          <p:stCondLst>
                                            <p:cond delay="0"/>
                                          </p:stCondLst>
                                        </p:cTn>
                                        <p:tgtEl>
                                          <p:spTgt spid="250">
                                            <p:txEl>
                                              <p:pRg st="1" end="1"/>
                                            </p:txEl>
                                          </p:spTgt>
                                        </p:tgtEl>
                                        <p:attrNameLst>
                                          <p:attrName>style.visibility</p:attrName>
                                        </p:attrNameLst>
                                      </p:cBhvr>
                                      <p:to>
                                        <p:strVal val="visible"/>
                                      </p:to>
                                    </p:set>
                                    <p:animEffect filter="fade" transition="in">
                                      <p:cBhvr additive="repl">
                                        <p:cTn id="1413" dur="1000"/>
                                        <p:tgtEl>
                                          <p:spTgt spid="250">
                                            <p:txEl>
                                              <p:pRg st="1" end="1"/>
                                            </p:txEl>
                                          </p:spTgt>
                                        </p:tgtEl>
                                      </p:cBhvr>
                                    </p:animEffect>
                                    <p:anim calcmode="lin" valueType="num">
                                      <p:cBhvr additive="repl">
                                        <p:cTn id="1414" dur="1000" fill="hold"/>
                                        <p:tgtEl>
                                          <p:spTgt spid="250">
                                            <p:txEl>
                                              <p:pRg st="1" end="1"/>
                                            </p:txEl>
                                          </p:spTgt>
                                        </p:tgtEl>
                                        <p:attrNameLst>
                                          <p:attrName>ppt_x</p:attrName>
                                        </p:attrNameLst>
                                      </p:cBhvr>
                                      <p:tavLst>
                                        <p:tav tm="0">
                                          <p:val>
                                            <p:strVal val="#ppt_x"/>
                                          </p:val>
                                        </p:tav>
                                        <p:tav tm="100000">
                                          <p:val>
                                            <p:strVal val="#ppt_x"/>
                                          </p:val>
                                        </p:tav>
                                      </p:tavLst>
                                    </p:anim>
                                    <p:anim calcmode="lin" valueType="num">
                                      <p:cBhvr additive="repl">
                                        <p:cTn id="1415" dur="1000" fill="hold"/>
                                        <p:tgtEl>
                                          <p:spTgt spid="250">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416" fill="hold">
                      <p:stCondLst>
                        <p:cond delay="indefinite"/>
                      </p:stCondLst>
                      <p:childTnLst>
                        <p:par>
                          <p:cTn id="1417" fill="hold">
                            <p:stCondLst>
                              <p:cond delay="0"/>
                            </p:stCondLst>
                            <p:childTnLst>
                              <p:par>
                                <p:cTn id="1418" nodeType="clickEffect" fill="hold" presetClass="entr" presetID="42">
                                  <p:stCondLst>
                                    <p:cond delay="0"/>
                                  </p:stCondLst>
                                  <p:childTnLst>
                                    <p:set>
                                      <p:cBhvr>
                                        <p:cTn id="1419" dur="1" fill="hold">
                                          <p:stCondLst>
                                            <p:cond delay="0"/>
                                          </p:stCondLst>
                                        </p:cTn>
                                        <p:tgtEl>
                                          <p:spTgt spid="250">
                                            <p:txEl>
                                              <p:pRg st="2" end="2"/>
                                            </p:txEl>
                                          </p:spTgt>
                                        </p:tgtEl>
                                        <p:attrNameLst>
                                          <p:attrName>style.visibility</p:attrName>
                                        </p:attrNameLst>
                                      </p:cBhvr>
                                      <p:to>
                                        <p:strVal val="visible"/>
                                      </p:to>
                                    </p:set>
                                    <p:animEffect filter="fade" transition="in">
                                      <p:cBhvr additive="repl">
                                        <p:cTn id="1420" dur="1000"/>
                                        <p:tgtEl>
                                          <p:spTgt spid="250">
                                            <p:txEl>
                                              <p:pRg st="2" end="2"/>
                                            </p:txEl>
                                          </p:spTgt>
                                        </p:tgtEl>
                                      </p:cBhvr>
                                    </p:animEffect>
                                    <p:anim calcmode="lin" valueType="num">
                                      <p:cBhvr additive="repl">
                                        <p:cTn id="1421" dur="1000" fill="hold"/>
                                        <p:tgtEl>
                                          <p:spTgt spid="250">
                                            <p:txEl>
                                              <p:pRg st="2" end="2"/>
                                            </p:txEl>
                                          </p:spTgt>
                                        </p:tgtEl>
                                        <p:attrNameLst>
                                          <p:attrName>ppt_x</p:attrName>
                                        </p:attrNameLst>
                                      </p:cBhvr>
                                      <p:tavLst>
                                        <p:tav tm="0">
                                          <p:val>
                                            <p:strVal val="#ppt_x"/>
                                          </p:val>
                                        </p:tav>
                                        <p:tav tm="100000">
                                          <p:val>
                                            <p:strVal val="#ppt_x"/>
                                          </p:val>
                                        </p:tav>
                                      </p:tavLst>
                                    </p:anim>
                                    <p:anim calcmode="lin" valueType="num">
                                      <p:cBhvr additive="repl">
                                        <p:cTn id="1422" dur="1000" fill="hold"/>
                                        <p:tgtEl>
                                          <p:spTgt spid="250">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423" fill="hold">
                      <p:stCondLst>
                        <p:cond delay="indefinite"/>
                      </p:stCondLst>
                      <p:childTnLst>
                        <p:par>
                          <p:cTn id="1424" fill="hold">
                            <p:stCondLst>
                              <p:cond delay="0"/>
                            </p:stCondLst>
                            <p:childTnLst>
                              <p:par>
                                <p:cTn id="1425" nodeType="clickEffect" fill="hold" presetClass="entr" presetID="42">
                                  <p:stCondLst>
                                    <p:cond delay="0"/>
                                  </p:stCondLst>
                                  <p:childTnLst>
                                    <p:set>
                                      <p:cBhvr>
                                        <p:cTn id="1426" dur="1" fill="hold">
                                          <p:stCondLst>
                                            <p:cond delay="0"/>
                                          </p:stCondLst>
                                        </p:cTn>
                                        <p:tgtEl>
                                          <p:spTgt spid="250">
                                            <p:txEl>
                                              <p:pRg st="3" end="3"/>
                                            </p:txEl>
                                          </p:spTgt>
                                        </p:tgtEl>
                                        <p:attrNameLst>
                                          <p:attrName>style.visibility</p:attrName>
                                        </p:attrNameLst>
                                      </p:cBhvr>
                                      <p:to>
                                        <p:strVal val="visible"/>
                                      </p:to>
                                    </p:set>
                                    <p:animEffect filter="fade" transition="in">
                                      <p:cBhvr additive="repl">
                                        <p:cTn id="1427" dur="1000"/>
                                        <p:tgtEl>
                                          <p:spTgt spid="250">
                                            <p:txEl>
                                              <p:pRg st="3" end="3"/>
                                            </p:txEl>
                                          </p:spTgt>
                                        </p:tgtEl>
                                      </p:cBhvr>
                                    </p:animEffect>
                                    <p:anim calcmode="lin" valueType="num">
                                      <p:cBhvr additive="repl">
                                        <p:cTn id="1428" dur="1000" fill="hold"/>
                                        <p:tgtEl>
                                          <p:spTgt spid="250">
                                            <p:txEl>
                                              <p:pRg st="3" end="3"/>
                                            </p:txEl>
                                          </p:spTgt>
                                        </p:tgtEl>
                                        <p:attrNameLst>
                                          <p:attrName>ppt_x</p:attrName>
                                        </p:attrNameLst>
                                      </p:cBhvr>
                                      <p:tavLst>
                                        <p:tav tm="0">
                                          <p:val>
                                            <p:strVal val="#ppt_x"/>
                                          </p:val>
                                        </p:tav>
                                        <p:tav tm="100000">
                                          <p:val>
                                            <p:strVal val="#ppt_x"/>
                                          </p:val>
                                        </p:tav>
                                      </p:tavLst>
                                    </p:anim>
                                    <p:anim calcmode="lin" valueType="num">
                                      <p:cBhvr additive="repl">
                                        <p:cTn id="1429" dur="1000" fill="hold"/>
                                        <p:tgtEl>
                                          <p:spTgt spid="250">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51" name="PlaceHolder 1"/>
          <p:cNvSpPr>
            <a:spLocks noGrp="1"/>
          </p:cNvSpPr>
          <p:nvPr>
            <p:ph type="title"/>
          </p:nvPr>
        </p:nvSpPr>
        <p:spPr>
          <a:xfrm>
            <a:off x="457200" y="704160"/>
            <a:ext cx="8229240" cy="438480"/>
          </a:xfrm>
          <a:prstGeom prst="rect">
            <a:avLst/>
          </a:prstGeom>
          <a:noFill/>
          <a:ln w="0">
            <a:noFill/>
          </a:ln>
        </p:spPr>
        <p:txBody>
          <a:bodyPr lIns="0" rIns="0" tIns="45720" bIns="0" anchor="b">
            <a:normAutofit fontScale="62500" lnSpcReduction="19999"/>
          </a:bodyPr>
          <a:p>
            <a:pPr indent="0">
              <a:lnSpc>
                <a:spcPct val="100000"/>
              </a:lnSpc>
              <a:buNone/>
              <a:tabLst>
                <a:tab algn="l" pos="0"/>
              </a:tabLst>
            </a:pPr>
            <a:r>
              <a:rPr b="0" lang="en-US" sz="5000" strike="noStrike" u="none">
                <a:solidFill>
                  <a:schemeClr val="dk2"/>
                </a:solidFill>
                <a:effectLst/>
                <a:uFillTx/>
                <a:latin typeface="Calibri"/>
                <a:ea typeface="Calibri"/>
              </a:rPr>
              <a:t>3.Tables</a:t>
            </a:r>
            <a:endParaRPr b="0" lang="en-IN" sz="5000" strike="noStrike" u="none">
              <a:solidFill>
                <a:srgbClr val="000000"/>
              </a:solidFill>
              <a:effectLst/>
              <a:uFillTx/>
              <a:latin typeface="Arial"/>
            </a:endParaRPr>
          </a:p>
        </p:txBody>
      </p:sp>
      <p:sp>
        <p:nvSpPr>
          <p:cNvPr id="252" name="PlaceHolder 2"/>
          <p:cNvSpPr>
            <a:spLocks noGrp="1"/>
          </p:cNvSpPr>
          <p:nvPr>
            <p:ph/>
          </p:nvPr>
        </p:nvSpPr>
        <p:spPr>
          <a:xfrm>
            <a:off x="457200" y="1143000"/>
            <a:ext cx="8686440" cy="5181120"/>
          </a:xfrm>
          <a:prstGeom prst="rect">
            <a:avLst/>
          </a:prstGeom>
          <a:noFill/>
          <a:ln w="0">
            <a:noFill/>
          </a:ln>
        </p:spPr>
        <p:txBody>
          <a:bodyPr lIns="91440" rIns="91440" tIns="45720" bIns="45720" anchor="t">
            <a:normAutofit/>
          </a:bodyPr>
          <a:p>
            <a:pPr marL="274320" indent="-274320">
              <a:lnSpc>
                <a:spcPct val="100000"/>
              </a:lnSpc>
              <a:buClr>
                <a:srgbClr val="0bd0d9"/>
              </a:buClr>
              <a:buFont typeface="Noto Sans Symbols"/>
              <a:buChar char="⚫"/>
            </a:pPr>
            <a:r>
              <a:rPr b="0" lang="en-US" sz="2400" strike="noStrike" u="none">
                <a:solidFill>
                  <a:schemeClr val="dk1"/>
                </a:solidFill>
                <a:effectLst/>
                <a:uFillTx/>
                <a:latin typeface="Constantia"/>
                <a:ea typeface="Constantia"/>
              </a:rPr>
              <a:t>Constitute a semi-structured storage solution, allowing users to store information in the form of entities with a collection of properties. </a:t>
            </a:r>
            <a:endParaRPr b="0" lang="en-IN" sz="2400" strike="noStrike" u="none">
              <a:solidFill>
                <a:srgbClr val="000000"/>
              </a:solidFill>
              <a:effectLst/>
              <a:uFillTx/>
              <a:latin typeface="Arial"/>
            </a:endParaRPr>
          </a:p>
          <a:p>
            <a:pPr marL="274320" indent="-274320">
              <a:lnSpc>
                <a:spcPct val="100000"/>
              </a:lnSpc>
              <a:spcBef>
                <a:spcPts val="479"/>
              </a:spcBef>
              <a:buClr>
                <a:srgbClr val="0bd0d9"/>
              </a:buClr>
              <a:buFont typeface="Noto Sans Symbols"/>
              <a:buChar char="⚫"/>
            </a:pPr>
            <a:r>
              <a:rPr b="0" lang="en-US" sz="2400" strike="noStrike" u="none">
                <a:solidFill>
                  <a:schemeClr val="dk1"/>
                </a:solidFill>
                <a:effectLst/>
                <a:uFillTx/>
                <a:latin typeface="Constantia"/>
                <a:ea typeface="Constantia"/>
              </a:rPr>
              <a:t>Entities are stored as rows in the table and are identified by a key, which also constitutes the unique index built for the table. </a:t>
            </a:r>
            <a:endParaRPr b="0" lang="en-IN" sz="2400" strike="noStrike" u="none">
              <a:solidFill>
                <a:srgbClr val="000000"/>
              </a:solidFill>
              <a:effectLst/>
              <a:uFillTx/>
              <a:latin typeface="Arial"/>
            </a:endParaRPr>
          </a:p>
          <a:p>
            <a:pPr marL="274320" indent="-274320">
              <a:lnSpc>
                <a:spcPct val="100000"/>
              </a:lnSpc>
              <a:spcBef>
                <a:spcPts val="479"/>
              </a:spcBef>
              <a:buClr>
                <a:srgbClr val="0bd0d9"/>
              </a:buClr>
              <a:buFont typeface="Noto Sans Symbols"/>
              <a:buChar char="⚫"/>
            </a:pPr>
            <a:r>
              <a:rPr b="0" lang="en-US" sz="2400" strike="noStrike" u="none">
                <a:solidFill>
                  <a:schemeClr val="dk1"/>
                </a:solidFill>
                <a:effectLst/>
                <a:uFillTx/>
                <a:latin typeface="Constantia"/>
                <a:ea typeface="Constantia"/>
              </a:rPr>
              <a:t>Users can insert, update, delete, and select a subset of the rows stored in the table.</a:t>
            </a:r>
            <a:endParaRPr b="0" lang="en-IN" sz="2400" strike="noStrike" u="none">
              <a:solidFill>
                <a:srgbClr val="000000"/>
              </a:solidFill>
              <a:effectLst/>
              <a:uFillTx/>
              <a:latin typeface="Arial"/>
            </a:endParaRPr>
          </a:p>
          <a:p>
            <a:pPr marL="274320" indent="-274320">
              <a:lnSpc>
                <a:spcPct val="100000"/>
              </a:lnSpc>
              <a:spcBef>
                <a:spcPts val="479"/>
              </a:spcBef>
              <a:buClr>
                <a:srgbClr val="0bd0d9"/>
              </a:buClr>
              <a:buFont typeface="Noto Sans Symbols"/>
              <a:buChar char="⚫"/>
            </a:pPr>
            <a:r>
              <a:rPr b="0" lang="en-US" sz="2400" strike="noStrike" u="none">
                <a:solidFill>
                  <a:schemeClr val="dk1"/>
                </a:solidFill>
                <a:effectLst/>
                <a:uFillTx/>
                <a:latin typeface="Constantia"/>
                <a:ea typeface="Constantia"/>
              </a:rPr>
              <a:t>Unlike SQL tables, there are no schema enforcing constraints on the properties of entities and there is no facility for representing relationships among entities. </a:t>
            </a:r>
            <a:endParaRPr b="0" lang="en-IN" sz="2400" strike="noStrike" u="none">
              <a:solidFill>
                <a:srgbClr val="000000"/>
              </a:solidFill>
              <a:effectLst/>
              <a:uFillTx/>
              <a:latin typeface="Arial"/>
            </a:endParaRPr>
          </a:p>
          <a:p>
            <a:pPr marL="274320" indent="-274320">
              <a:lnSpc>
                <a:spcPct val="100000"/>
              </a:lnSpc>
              <a:spcBef>
                <a:spcPts val="479"/>
              </a:spcBef>
              <a:buClr>
                <a:srgbClr val="0bd0d9"/>
              </a:buClr>
              <a:buFont typeface="Noto Sans Symbols"/>
              <a:buChar char="⚫"/>
            </a:pPr>
            <a:r>
              <a:rPr b="0" lang="en-US" sz="2400" strike="noStrike" u="none">
                <a:solidFill>
                  <a:schemeClr val="dk1"/>
                </a:solidFill>
                <a:effectLst/>
                <a:uFillTx/>
                <a:latin typeface="Constantia"/>
                <a:ea typeface="Constantia"/>
              </a:rPr>
              <a:t>Tables are more similar to spreadsheets rather than SQL tables.</a:t>
            </a:r>
            <a:endParaRPr b="0" lang="en-IN" sz="24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timing>
    <p:tnLst>
      <p:par>
        <p:cTn id="1430" dur="indefinite" restart="never" nodeType="tmRoot">
          <p:childTnLst>
            <p:seq>
              <p:cTn id="1431" dur="indefinite" nodeType="mainSeq">
                <p:childTnLst>
                  <p:par>
                    <p:cTn id="1432" fill="hold">
                      <p:stCondLst>
                        <p:cond delay="indefinite"/>
                      </p:stCondLst>
                      <p:childTnLst>
                        <p:par>
                          <p:cTn id="1433" fill="hold">
                            <p:stCondLst>
                              <p:cond delay="0"/>
                            </p:stCondLst>
                            <p:childTnLst>
                              <p:par>
                                <p:cTn id="1434" nodeType="clickEffect" fill="hold" presetClass="entr" presetID="42">
                                  <p:stCondLst>
                                    <p:cond delay="0"/>
                                  </p:stCondLst>
                                  <p:childTnLst>
                                    <p:set>
                                      <p:cBhvr>
                                        <p:cTn id="1435" dur="1" fill="hold">
                                          <p:stCondLst>
                                            <p:cond delay="0"/>
                                          </p:stCondLst>
                                        </p:cTn>
                                        <p:tgtEl>
                                          <p:spTgt spid="252">
                                            <p:txEl>
                                              <p:pRg st="0" end="0"/>
                                            </p:txEl>
                                          </p:spTgt>
                                        </p:tgtEl>
                                        <p:attrNameLst>
                                          <p:attrName>style.visibility</p:attrName>
                                        </p:attrNameLst>
                                      </p:cBhvr>
                                      <p:to>
                                        <p:strVal val="visible"/>
                                      </p:to>
                                    </p:set>
                                    <p:animEffect filter="fade" transition="in">
                                      <p:cBhvr additive="repl">
                                        <p:cTn id="1436" dur="1000"/>
                                        <p:tgtEl>
                                          <p:spTgt spid="252">
                                            <p:txEl>
                                              <p:pRg st="0" end="0"/>
                                            </p:txEl>
                                          </p:spTgt>
                                        </p:tgtEl>
                                      </p:cBhvr>
                                    </p:animEffect>
                                    <p:anim calcmode="lin" valueType="num">
                                      <p:cBhvr additive="repl">
                                        <p:cTn id="1437" dur="1000" fill="hold"/>
                                        <p:tgtEl>
                                          <p:spTgt spid="252">
                                            <p:txEl>
                                              <p:pRg st="0" end="0"/>
                                            </p:txEl>
                                          </p:spTgt>
                                        </p:tgtEl>
                                        <p:attrNameLst>
                                          <p:attrName>ppt_x</p:attrName>
                                        </p:attrNameLst>
                                      </p:cBhvr>
                                      <p:tavLst>
                                        <p:tav tm="0">
                                          <p:val>
                                            <p:strVal val="#ppt_x"/>
                                          </p:val>
                                        </p:tav>
                                        <p:tav tm="100000">
                                          <p:val>
                                            <p:strVal val="#ppt_x"/>
                                          </p:val>
                                        </p:tav>
                                      </p:tavLst>
                                    </p:anim>
                                    <p:anim calcmode="lin" valueType="num">
                                      <p:cBhvr additive="repl">
                                        <p:cTn id="1438" dur="1000" fill="hold"/>
                                        <p:tgtEl>
                                          <p:spTgt spid="25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439" fill="hold">
                      <p:stCondLst>
                        <p:cond delay="indefinite"/>
                      </p:stCondLst>
                      <p:childTnLst>
                        <p:par>
                          <p:cTn id="1440" fill="hold">
                            <p:stCondLst>
                              <p:cond delay="0"/>
                            </p:stCondLst>
                            <p:childTnLst>
                              <p:par>
                                <p:cTn id="1441" nodeType="clickEffect" fill="hold" presetClass="entr" presetID="42">
                                  <p:stCondLst>
                                    <p:cond delay="0"/>
                                  </p:stCondLst>
                                  <p:childTnLst>
                                    <p:set>
                                      <p:cBhvr>
                                        <p:cTn id="1442" dur="1" fill="hold">
                                          <p:stCondLst>
                                            <p:cond delay="0"/>
                                          </p:stCondLst>
                                        </p:cTn>
                                        <p:tgtEl>
                                          <p:spTgt spid="252">
                                            <p:txEl>
                                              <p:pRg st="1" end="1"/>
                                            </p:txEl>
                                          </p:spTgt>
                                        </p:tgtEl>
                                        <p:attrNameLst>
                                          <p:attrName>style.visibility</p:attrName>
                                        </p:attrNameLst>
                                      </p:cBhvr>
                                      <p:to>
                                        <p:strVal val="visible"/>
                                      </p:to>
                                    </p:set>
                                    <p:animEffect filter="fade" transition="in">
                                      <p:cBhvr additive="repl">
                                        <p:cTn id="1443" dur="1000"/>
                                        <p:tgtEl>
                                          <p:spTgt spid="252">
                                            <p:txEl>
                                              <p:pRg st="1" end="1"/>
                                            </p:txEl>
                                          </p:spTgt>
                                        </p:tgtEl>
                                      </p:cBhvr>
                                    </p:animEffect>
                                    <p:anim calcmode="lin" valueType="num">
                                      <p:cBhvr additive="repl">
                                        <p:cTn id="1444" dur="1000" fill="hold"/>
                                        <p:tgtEl>
                                          <p:spTgt spid="252">
                                            <p:txEl>
                                              <p:pRg st="1" end="1"/>
                                            </p:txEl>
                                          </p:spTgt>
                                        </p:tgtEl>
                                        <p:attrNameLst>
                                          <p:attrName>ppt_x</p:attrName>
                                        </p:attrNameLst>
                                      </p:cBhvr>
                                      <p:tavLst>
                                        <p:tav tm="0">
                                          <p:val>
                                            <p:strVal val="#ppt_x"/>
                                          </p:val>
                                        </p:tav>
                                        <p:tav tm="100000">
                                          <p:val>
                                            <p:strVal val="#ppt_x"/>
                                          </p:val>
                                        </p:tav>
                                      </p:tavLst>
                                    </p:anim>
                                    <p:anim calcmode="lin" valueType="num">
                                      <p:cBhvr additive="repl">
                                        <p:cTn id="1445" dur="1000" fill="hold"/>
                                        <p:tgtEl>
                                          <p:spTgt spid="25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446" fill="hold">
                      <p:stCondLst>
                        <p:cond delay="indefinite"/>
                      </p:stCondLst>
                      <p:childTnLst>
                        <p:par>
                          <p:cTn id="1447" fill="hold">
                            <p:stCondLst>
                              <p:cond delay="0"/>
                            </p:stCondLst>
                            <p:childTnLst>
                              <p:par>
                                <p:cTn id="1448" nodeType="clickEffect" fill="hold" presetClass="entr" presetID="42">
                                  <p:stCondLst>
                                    <p:cond delay="0"/>
                                  </p:stCondLst>
                                  <p:childTnLst>
                                    <p:set>
                                      <p:cBhvr>
                                        <p:cTn id="1449" dur="1" fill="hold">
                                          <p:stCondLst>
                                            <p:cond delay="0"/>
                                          </p:stCondLst>
                                        </p:cTn>
                                        <p:tgtEl>
                                          <p:spTgt spid="252">
                                            <p:txEl>
                                              <p:pRg st="2" end="2"/>
                                            </p:txEl>
                                          </p:spTgt>
                                        </p:tgtEl>
                                        <p:attrNameLst>
                                          <p:attrName>style.visibility</p:attrName>
                                        </p:attrNameLst>
                                      </p:cBhvr>
                                      <p:to>
                                        <p:strVal val="visible"/>
                                      </p:to>
                                    </p:set>
                                    <p:animEffect filter="fade" transition="in">
                                      <p:cBhvr additive="repl">
                                        <p:cTn id="1450" dur="1000"/>
                                        <p:tgtEl>
                                          <p:spTgt spid="252">
                                            <p:txEl>
                                              <p:pRg st="2" end="2"/>
                                            </p:txEl>
                                          </p:spTgt>
                                        </p:tgtEl>
                                      </p:cBhvr>
                                    </p:animEffect>
                                    <p:anim calcmode="lin" valueType="num">
                                      <p:cBhvr additive="repl">
                                        <p:cTn id="1451" dur="1000" fill="hold"/>
                                        <p:tgtEl>
                                          <p:spTgt spid="252">
                                            <p:txEl>
                                              <p:pRg st="2" end="2"/>
                                            </p:txEl>
                                          </p:spTgt>
                                        </p:tgtEl>
                                        <p:attrNameLst>
                                          <p:attrName>ppt_x</p:attrName>
                                        </p:attrNameLst>
                                      </p:cBhvr>
                                      <p:tavLst>
                                        <p:tav tm="0">
                                          <p:val>
                                            <p:strVal val="#ppt_x"/>
                                          </p:val>
                                        </p:tav>
                                        <p:tav tm="100000">
                                          <p:val>
                                            <p:strVal val="#ppt_x"/>
                                          </p:val>
                                        </p:tav>
                                      </p:tavLst>
                                    </p:anim>
                                    <p:anim calcmode="lin" valueType="num">
                                      <p:cBhvr additive="repl">
                                        <p:cTn id="1452" dur="1000" fill="hold"/>
                                        <p:tgtEl>
                                          <p:spTgt spid="25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453" fill="hold">
                      <p:stCondLst>
                        <p:cond delay="indefinite"/>
                      </p:stCondLst>
                      <p:childTnLst>
                        <p:par>
                          <p:cTn id="1454" fill="hold">
                            <p:stCondLst>
                              <p:cond delay="0"/>
                            </p:stCondLst>
                            <p:childTnLst>
                              <p:par>
                                <p:cTn id="1455" nodeType="clickEffect" fill="hold" presetClass="entr" presetID="42">
                                  <p:stCondLst>
                                    <p:cond delay="0"/>
                                  </p:stCondLst>
                                  <p:childTnLst>
                                    <p:set>
                                      <p:cBhvr>
                                        <p:cTn id="1456" dur="1" fill="hold">
                                          <p:stCondLst>
                                            <p:cond delay="0"/>
                                          </p:stCondLst>
                                        </p:cTn>
                                        <p:tgtEl>
                                          <p:spTgt spid="252">
                                            <p:txEl>
                                              <p:pRg st="3" end="3"/>
                                            </p:txEl>
                                          </p:spTgt>
                                        </p:tgtEl>
                                        <p:attrNameLst>
                                          <p:attrName>style.visibility</p:attrName>
                                        </p:attrNameLst>
                                      </p:cBhvr>
                                      <p:to>
                                        <p:strVal val="visible"/>
                                      </p:to>
                                    </p:set>
                                    <p:animEffect filter="fade" transition="in">
                                      <p:cBhvr additive="repl">
                                        <p:cTn id="1457" dur="1000"/>
                                        <p:tgtEl>
                                          <p:spTgt spid="252">
                                            <p:txEl>
                                              <p:pRg st="3" end="3"/>
                                            </p:txEl>
                                          </p:spTgt>
                                        </p:tgtEl>
                                      </p:cBhvr>
                                    </p:animEffect>
                                    <p:anim calcmode="lin" valueType="num">
                                      <p:cBhvr additive="repl">
                                        <p:cTn id="1458" dur="1000" fill="hold"/>
                                        <p:tgtEl>
                                          <p:spTgt spid="252">
                                            <p:txEl>
                                              <p:pRg st="3" end="3"/>
                                            </p:txEl>
                                          </p:spTgt>
                                        </p:tgtEl>
                                        <p:attrNameLst>
                                          <p:attrName>ppt_x</p:attrName>
                                        </p:attrNameLst>
                                      </p:cBhvr>
                                      <p:tavLst>
                                        <p:tav tm="0">
                                          <p:val>
                                            <p:strVal val="#ppt_x"/>
                                          </p:val>
                                        </p:tav>
                                        <p:tav tm="100000">
                                          <p:val>
                                            <p:strVal val="#ppt_x"/>
                                          </p:val>
                                        </p:tav>
                                      </p:tavLst>
                                    </p:anim>
                                    <p:anim calcmode="lin" valueType="num">
                                      <p:cBhvr additive="repl">
                                        <p:cTn id="1459" dur="1000" fill="hold"/>
                                        <p:tgtEl>
                                          <p:spTgt spid="25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460" fill="hold">
                      <p:stCondLst>
                        <p:cond delay="indefinite"/>
                      </p:stCondLst>
                      <p:childTnLst>
                        <p:par>
                          <p:cTn id="1461" fill="hold">
                            <p:stCondLst>
                              <p:cond delay="0"/>
                            </p:stCondLst>
                            <p:childTnLst>
                              <p:par>
                                <p:cTn id="1462" nodeType="clickEffect" fill="hold" presetClass="entr" presetID="42">
                                  <p:stCondLst>
                                    <p:cond delay="0"/>
                                  </p:stCondLst>
                                  <p:childTnLst>
                                    <p:set>
                                      <p:cBhvr>
                                        <p:cTn id="1463" dur="1" fill="hold">
                                          <p:stCondLst>
                                            <p:cond delay="0"/>
                                          </p:stCondLst>
                                        </p:cTn>
                                        <p:tgtEl>
                                          <p:spTgt spid="252">
                                            <p:txEl>
                                              <p:pRg st="4" end="4"/>
                                            </p:txEl>
                                          </p:spTgt>
                                        </p:tgtEl>
                                        <p:attrNameLst>
                                          <p:attrName>style.visibility</p:attrName>
                                        </p:attrNameLst>
                                      </p:cBhvr>
                                      <p:to>
                                        <p:strVal val="visible"/>
                                      </p:to>
                                    </p:set>
                                    <p:animEffect filter="fade" transition="in">
                                      <p:cBhvr additive="repl">
                                        <p:cTn id="1464" dur="1000"/>
                                        <p:tgtEl>
                                          <p:spTgt spid="252">
                                            <p:txEl>
                                              <p:pRg st="4" end="4"/>
                                            </p:txEl>
                                          </p:spTgt>
                                        </p:tgtEl>
                                      </p:cBhvr>
                                    </p:animEffect>
                                    <p:anim calcmode="lin" valueType="num">
                                      <p:cBhvr additive="repl">
                                        <p:cTn id="1465" dur="1000" fill="hold"/>
                                        <p:tgtEl>
                                          <p:spTgt spid="252">
                                            <p:txEl>
                                              <p:pRg st="4" end="4"/>
                                            </p:txEl>
                                          </p:spTgt>
                                        </p:tgtEl>
                                        <p:attrNameLst>
                                          <p:attrName>ppt_x</p:attrName>
                                        </p:attrNameLst>
                                      </p:cBhvr>
                                      <p:tavLst>
                                        <p:tav tm="0">
                                          <p:val>
                                            <p:strVal val="#ppt_x"/>
                                          </p:val>
                                        </p:tav>
                                        <p:tav tm="100000">
                                          <p:val>
                                            <p:strVal val="#ppt_x"/>
                                          </p:val>
                                        </p:tav>
                                      </p:tavLst>
                                    </p:anim>
                                    <p:anim calcmode="lin" valueType="num">
                                      <p:cBhvr additive="repl">
                                        <p:cTn id="1466" dur="1000" fill="hold"/>
                                        <p:tgtEl>
                                          <p:spTgt spid="252">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53" name="PlaceHolder 1"/>
          <p:cNvSpPr>
            <a:spLocks noGrp="1"/>
          </p:cNvSpPr>
          <p:nvPr>
            <p:ph type="title"/>
          </p:nvPr>
        </p:nvSpPr>
        <p:spPr>
          <a:xfrm>
            <a:off x="457200" y="704160"/>
            <a:ext cx="8229240" cy="667080"/>
          </a:xfrm>
          <a:prstGeom prst="rect">
            <a:avLst/>
          </a:prstGeom>
          <a:noFill/>
          <a:ln w="0">
            <a:noFill/>
          </a:ln>
        </p:spPr>
        <p:txBody>
          <a:bodyPr lIns="0" rIns="0" tIns="45720" bIns="0" anchor="b">
            <a:normAutofit fontScale="92500" lnSpcReduction="19999"/>
          </a:bodyPr>
          <a:p>
            <a:pPr indent="0">
              <a:lnSpc>
                <a:spcPct val="100000"/>
              </a:lnSpc>
              <a:buNone/>
              <a:tabLst>
                <a:tab algn="l" pos="0"/>
              </a:tabLst>
            </a:pPr>
            <a:r>
              <a:rPr b="0" lang="en-US" sz="5000" strike="noStrike" u="none">
                <a:solidFill>
                  <a:schemeClr val="dk2"/>
                </a:solidFill>
                <a:effectLst/>
                <a:uFillTx/>
                <a:latin typeface="Calibri"/>
                <a:ea typeface="Calibri"/>
              </a:rPr>
              <a:t>Tables (2)</a:t>
            </a:r>
            <a:endParaRPr b="0" lang="en-IN" sz="5000" strike="noStrike" u="none">
              <a:solidFill>
                <a:srgbClr val="000000"/>
              </a:solidFill>
              <a:effectLst/>
              <a:uFillTx/>
              <a:latin typeface="Arial"/>
            </a:endParaRPr>
          </a:p>
        </p:txBody>
      </p:sp>
      <p:sp>
        <p:nvSpPr>
          <p:cNvPr id="254" name="PlaceHolder 2"/>
          <p:cNvSpPr>
            <a:spLocks noGrp="1"/>
          </p:cNvSpPr>
          <p:nvPr>
            <p:ph/>
          </p:nvPr>
        </p:nvSpPr>
        <p:spPr>
          <a:xfrm>
            <a:off x="457200" y="1523880"/>
            <a:ext cx="8534160" cy="4800240"/>
          </a:xfrm>
          <a:prstGeom prst="rect">
            <a:avLst/>
          </a:prstGeom>
          <a:noFill/>
          <a:ln w="0">
            <a:noFill/>
          </a:ln>
        </p:spPr>
        <p:txBody>
          <a:bodyPr lIns="91440" rIns="91440" tIns="45720" bIns="45720" anchor="t">
            <a:normAutofit fontScale="92500" lnSpcReduction="19999"/>
          </a:bodyPr>
          <a:p>
            <a:pPr marL="274320" indent="-274320">
              <a:lnSpc>
                <a:spcPct val="100000"/>
              </a:lnSpc>
              <a:buClr>
                <a:srgbClr val="0bd0d9"/>
              </a:buClr>
              <a:buSzPct val="95000"/>
              <a:buFont typeface="Noto Sans Symbols"/>
              <a:buChar char="⚫"/>
            </a:pPr>
            <a:r>
              <a:rPr b="0" lang="en-US" sz="2600" strike="noStrike" u="none">
                <a:solidFill>
                  <a:schemeClr val="dk1"/>
                </a:solidFill>
                <a:effectLst/>
                <a:uFillTx/>
                <a:latin typeface="Constantia"/>
                <a:ea typeface="Constantia"/>
              </a:rPr>
              <a:t>The service is designed to handle large amounts of data and queries returning huge result sets. </a:t>
            </a:r>
            <a:endParaRPr b="0" lang="en-IN" sz="2600" strike="noStrike" u="none">
              <a:solidFill>
                <a:srgbClr val="000000"/>
              </a:solidFill>
              <a:effectLst/>
              <a:uFillTx/>
              <a:latin typeface="Arial"/>
            </a:endParaRPr>
          </a:p>
          <a:p>
            <a:pPr marL="274320" indent="-274320">
              <a:lnSpc>
                <a:spcPct val="100000"/>
              </a:lnSpc>
              <a:spcBef>
                <a:spcPts val="442"/>
              </a:spcBef>
              <a:buClr>
                <a:srgbClr val="0bd0d9"/>
              </a:buClr>
              <a:buSzPct val="95000"/>
              <a:buFont typeface="Noto Sans Symbols"/>
              <a:buChar char="⚫"/>
            </a:pPr>
            <a:r>
              <a:rPr b="0" lang="en-US" sz="2600" strike="noStrike" u="none">
                <a:solidFill>
                  <a:schemeClr val="dk1"/>
                </a:solidFill>
                <a:effectLst/>
                <a:uFillTx/>
                <a:latin typeface="Constantia"/>
                <a:ea typeface="Constantia"/>
              </a:rPr>
              <a:t>This capability is supported by partial result sets and table partitions. </a:t>
            </a:r>
            <a:endParaRPr b="0" lang="en-IN" sz="2600" strike="noStrike" u="none">
              <a:solidFill>
                <a:srgbClr val="000000"/>
              </a:solidFill>
              <a:effectLst/>
              <a:uFillTx/>
              <a:latin typeface="Arial"/>
            </a:endParaRPr>
          </a:p>
          <a:p>
            <a:pPr marL="274320" indent="-274320">
              <a:lnSpc>
                <a:spcPct val="100000"/>
              </a:lnSpc>
              <a:spcBef>
                <a:spcPts val="442"/>
              </a:spcBef>
              <a:buClr>
                <a:srgbClr val="0bd0d9"/>
              </a:buClr>
              <a:buSzPct val="95000"/>
              <a:buFont typeface="Noto Sans Symbols"/>
              <a:buChar char="⚫"/>
            </a:pPr>
            <a:r>
              <a:rPr b="0" lang="en-US" sz="2600" strike="noStrike" u="none">
                <a:solidFill>
                  <a:schemeClr val="dk1"/>
                </a:solidFill>
                <a:effectLst/>
                <a:uFillTx/>
                <a:latin typeface="Constantia"/>
                <a:ea typeface="Constantia"/>
              </a:rPr>
              <a:t>A partial result set is returned together with a continuation token, allowing the client to resume the query for large result sets. </a:t>
            </a:r>
            <a:endParaRPr b="0" lang="en-IN" sz="2600" strike="noStrike" u="none">
              <a:solidFill>
                <a:srgbClr val="000000"/>
              </a:solidFill>
              <a:effectLst/>
              <a:uFillTx/>
              <a:latin typeface="Arial"/>
            </a:endParaRPr>
          </a:p>
          <a:p>
            <a:pPr marL="274320" indent="-274320">
              <a:lnSpc>
                <a:spcPct val="100000"/>
              </a:lnSpc>
              <a:spcBef>
                <a:spcPts val="442"/>
              </a:spcBef>
              <a:buClr>
                <a:srgbClr val="0bd0d9"/>
              </a:buClr>
              <a:buSzPct val="95000"/>
              <a:buFont typeface="Noto Sans Symbols"/>
              <a:buChar char="⚫"/>
            </a:pPr>
            <a:r>
              <a:rPr b="0" lang="en-US" sz="2600" strike="noStrike" u="none">
                <a:solidFill>
                  <a:schemeClr val="dk1"/>
                </a:solidFill>
                <a:effectLst/>
                <a:uFillTx/>
                <a:latin typeface="Constantia"/>
                <a:ea typeface="Constantia"/>
              </a:rPr>
              <a:t>Table partitions allow tables to be divided among several servers for load-balancing purposes. </a:t>
            </a:r>
            <a:endParaRPr b="0" lang="en-IN" sz="2600" strike="noStrike" u="none">
              <a:solidFill>
                <a:srgbClr val="000000"/>
              </a:solidFill>
              <a:effectLst/>
              <a:uFillTx/>
              <a:latin typeface="Arial"/>
            </a:endParaRPr>
          </a:p>
          <a:p>
            <a:pPr marL="274320" indent="-274320">
              <a:lnSpc>
                <a:spcPct val="100000"/>
              </a:lnSpc>
              <a:spcBef>
                <a:spcPts val="442"/>
              </a:spcBef>
              <a:buClr>
                <a:srgbClr val="0bd0d9"/>
              </a:buClr>
              <a:buSzPct val="95000"/>
              <a:buFont typeface="Noto Sans Symbols"/>
              <a:buChar char="⚫"/>
            </a:pPr>
            <a:r>
              <a:rPr b="0" lang="en-US" sz="2600" strike="noStrike" u="none">
                <a:solidFill>
                  <a:schemeClr val="dk1"/>
                </a:solidFill>
                <a:effectLst/>
                <a:uFillTx/>
                <a:latin typeface="Constantia"/>
                <a:ea typeface="Constantia"/>
              </a:rPr>
              <a:t>A partition is identified by a key, which is represented by three of the columns of the table. </a:t>
            </a:r>
            <a:endParaRPr b="0" lang="en-IN" sz="2600" strike="noStrike" u="none">
              <a:solidFill>
                <a:srgbClr val="000000"/>
              </a:solidFill>
              <a:effectLst/>
              <a:uFillTx/>
              <a:latin typeface="Arial"/>
            </a:endParaRPr>
          </a:p>
          <a:p>
            <a:pPr marL="274320" indent="-274320">
              <a:lnSpc>
                <a:spcPct val="100000"/>
              </a:lnSpc>
              <a:spcBef>
                <a:spcPts val="442"/>
              </a:spcBef>
              <a:buClr>
                <a:srgbClr val="0bd0d9"/>
              </a:buClr>
              <a:buSzPct val="95000"/>
              <a:buFont typeface="Noto Sans Symbols"/>
              <a:buChar char="⚫"/>
            </a:pPr>
            <a:r>
              <a:rPr b="0" lang="en-US" sz="2600" strike="noStrike" u="none">
                <a:solidFill>
                  <a:schemeClr val="dk1"/>
                </a:solidFill>
                <a:effectLst/>
                <a:uFillTx/>
                <a:latin typeface="Constantia"/>
                <a:ea typeface="Constantia"/>
              </a:rPr>
              <a:t>Currently, a table can contain up to 100 TB of data, and rows can have up to 255 properties, with a maximum of 1 MB for each row. </a:t>
            </a:r>
            <a:endParaRPr b="0" lang="en-IN" sz="2600" strike="noStrike" u="none">
              <a:solidFill>
                <a:srgbClr val="000000"/>
              </a:solidFill>
              <a:effectLst/>
              <a:uFillTx/>
              <a:latin typeface="Arial"/>
            </a:endParaRPr>
          </a:p>
          <a:p>
            <a:pPr marL="274320" indent="-274320">
              <a:lnSpc>
                <a:spcPct val="100000"/>
              </a:lnSpc>
              <a:spcBef>
                <a:spcPts val="442"/>
              </a:spcBef>
              <a:buClr>
                <a:srgbClr val="0bd0d9"/>
              </a:buClr>
              <a:buSzPct val="95000"/>
              <a:buFont typeface="Noto Sans Symbols"/>
              <a:buChar char="⚫"/>
            </a:pPr>
            <a:r>
              <a:rPr b="0" lang="en-US" sz="2600" strike="noStrike" u="none">
                <a:solidFill>
                  <a:schemeClr val="dk1"/>
                </a:solidFill>
                <a:effectLst/>
                <a:uFillTx/>
                <a:latin typeface="Constantia"/>
                <a:ea typeface="Constantia"/>
              </a:rPr>
              <a:t>The maximum dimension of a row key and partition keys is 1 KB</a:t>
            </a:r>
            <a:endParaRPr b="0" lang="en-IN" sz="26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timing>
    <p:tnLst>
      <p:par>
        <p:cTn id="1467" dur="indefinite" restart="never" nodeType="tmRoot">
          <p:childTnLst>
            <p:seq>
              <p:cTn id="1468" dur="indefinite" nodeType="mainSeq">
                <p:childTnLst>
                  <p:par>
                    <p:cTn id="1469" fill="hold">
                      <p:stCondLst>
                        <p:cond delay="indefinite"/>
                      </p:stCondLst>
                      <p:childTnLst>
                        <p:par>
                          <p:cTn id="1470" fill="hold">
                            <p:stCondLst>
                              <p:cond delay="0"/>
                            </p:stCondLst>
                            <p:childTnLst>
                              <p:par>
                                <p:cTn id="1471" nodeType="clickEffect" fill="hold" presetClass="entr" presetID="42">
                                  <p:stCondLst>
                                    <p:cond delay="0"/>
                                  </p:stCondLst>
                                  <p:childTnLst>
                                    <p:set>
                                      <p:cBhvr>
                                        <p:cTn id="1472" dur="1" fill="hold">
                                          <p:stCondLst>
                                            <p:cond delay="0"/>
                                          </p:stCondLst>
                                        </p:cTn>
                                        <p:tgtEl>
                                          <p:spTgt spid="254">
                                            <p:txEl>
                                              <p:pRg st="0" end="0"/>
                                            </p:txEl>
                                          </p:spTgt>
                                        </p:tgtEl>
                                        <p:attrNameLst>
                                          <p:attrName>style.visibility</p:attrName>
                                        </p:attrNameLst>
                                      </p:cBhvr>
                                      <p:to>
                                        <p:strVal val="visible"/>
                                      </p:to>
                                    </p:set>
                                    <p:animEffect filter="fade" transition="in">
                                      <p:cBhvr additive="repl">
                                        <p:cTn id="1473" dur="1000"/>
                                        <p:tgtEl>
                                          <p:spTgt spid="254">
                                            <p:txEl>
                                              <p:pRg st="0" end="0"/>
                                            </p:txEl>
                                          </p:spTgt>
                                        </p:tgtEl>
                                      </p:cBhvr>
                                    </p:animEffect>
                                    <p:anim calcmode="lin" valueType="num">
                                      <p:cBhvr additive="repl">
                                        <p:cTn id="1474" dur="1000" fill="hold"/>
                                        <p:tgtEl>
                                          <p:spTgt spid="254">
                                            <p:txEl>
                                              <p:pRg st="0" end="0"/>
                                            </p:txEl>
                                          </p:spTgt>
                                        </p:tgtEl>
                                        <p:attrNameLst>
                                          <p:attrName>ppt_x</p:attrName>
                                        </p:attrNameLst>
                                      </p:cBhvr>
                                      <p:tavLst>
                                        <p:tav tm="0">
                                          <p:val>
                                            <p:strVal val="#ppt_x"/>
                                          </p:val>
                                        </p:tav>
                                        <p:tav tm="100000">
                                          <p:val>
                                            <p:strVal val="#ppt_x"/>
                                          </p:val>
                                        </p:tav>
                                      </p:tavLst>
                                    </p:anim>
                                    <p:anim calcmode="lin" valueType="num">
                                      <p:cBhvr additive="repl">
                                        <p:cTn id="1475" dur="1000" fill="hold"/>
                                        <p:tgtEl>
                                          <p:spTgt spid="25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476" fill="hold">
                      <p:stCondLst>
                        <p:cond delay="indefinite"/>
                      </p:stCondLst>
                      <p:childTnLst>
                        <p:par>
                          <p:cTn id="1477" fill="hold">
                            <p:stCondLst>
                              <p:cond delay="0"/>
                            </p:stCondLst>
                            <p:childTnLst>
                              <p:par>
                                <p:cTn id="1478" nodeType="clickEffect" fill="hold" presetClass="entr" presetID="42">
                                  <p:stCondLst>
                                    <p:cond delay="0"/>
                                  </p:stCondLst>
                                  <p:childTnLst>
                                    <p:set>
                                      <p:cBhvr>
                                        <p:cTn id="1479" dur="1" fill="hold">
                                          <p:stCondLst>
                                            <p:cond delay="0"/>
                                          </p:stCondLst>
                                        </p:cTn>
                                        <p:tgtEl>
                                          <p:spTgt spid="254">
                                            <p:txEl>
                                              <p:pRg st="1" end="1"/>
                                            </p:txEl>
                                          </p:spTgt>
                                        </p:tgtEl>
                                        <p:attrNameLst>
                                          <p:attrName>style.visibility</p:attrName>
                                        </p:attrNameLst>
                                      </p:cBhvr>
                                      <p:to>
                                        <p:strVal val="visible"/>
                                      </p:to>
                                    </p:set>
                                    <p:animEffect filter="fade" transition="in">
                                      <p:cBhvr additive="repl">
                                        <p:cTn id="1480" dur="1000"/>
                                        <p:tgtEl>
                                          <p:spTgt spid="254">
                                            <p:txEl>
                                              <p:pRg st="1" end="1"/>
                                            </p:txEl>
                                          </p:spTgt>
                                        </p:tgtEl>
                                      </p:cBhvr>
                                    </p:animEffect>
                                    <p:anim calcmode="lin" valueType="num">
                                      <p:cBhvr additive="repl">
                                        <p:cTn id="1481" dur="1000" fill="hold"/>
                                        <p:tgtEl>
                                          <p:spTgt spid="254">
                                            <p:txEl>
                                              <p:pRg st="1" end="1"/>
                                            </p:txEl>
                                          </p:spTgt>
                                        </p:tgtEl>
                                        <p:attrNameLst>
                                          <p:attrName>ppt_x</p:attrName>
                                        </p:attrNameLst>
                                      </p:cBhvr>
                                      <p:tavLst>
                                        <p:tav tm="0">
                                          <p:val>
                                            <p:strVal val="#ppt_x"/>
                                          </p:val>
                                        </p:tav>
                                        <p:tav tm="100000">
                                          <p:val>
                                            <p:strVal val="#ppt_x"/>
                                          </p:val>
                                        </p:tav>
                                      </p:tavLst>
                                    </p:anim>
                                    <p:anim calcmode="lin" valueType="num">
                                      <p:cBhvr additive="repl">
                                        <p:cTn id="1482" dur="1000" fill="hold"/>
                                        <p:tgtEl>
                                          <p:spTgt spid="25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483" fill="hold">
                      <p:stCondLst>
                        <p:cond delay="indefinite"/>
                      </p:stCondLst>
                      <p:childTnLst>
                        <p:par>
                          <p:cTn id="1484" fill="hold">
                            <p:stCondLst>
                              <p:cond delay="0"/>
                            </p:stCondLst>
                            <p:childTnLst>
                              <p:par>
                                <p:cTn id="1485" nodeType="clickEffect" fill="hold" presetClass="entr" presetID="42">
                                  <p:stCondLst>
                                    <p:cond delay="0"/>
                                  </p:stCondLst>
                                  <p:childTnLst>
                                    <p:set>
                                      <p:cBhvr>
                                        <p:cTn id="1486" dur="1" fill="hold">
                                          <p:stCondLst>
                                            <p:cond delay="0"/>
                                          </p:stCondLst>
                                        </p:cTn>
                                        <p:tgtEl>
                                          <p:spTgt spid="254">
                                            <p:txEl>
                                              <p:pRg st="2" end="2"/>
                                            </p:txEl>
                                          </p:spTgt>
                                        </p:tgtEl>
                                        <p:attrNameLst>
                                          <p:attrName>style.visibility</p:attrName>
                                        </p:attrNameLst>
                                      </p:cBhvr>
                                      <p:to>
                                        <p:strVal val="visible"/>
                                      </p:to>
                                    </p:set>
                                    <p:animEffect filter="fade" transition="in">
                                      <p:cBhvr additive="repl">
                                        <p:cTn id="1487" dur="1000"/>
                                        <p:tgtEl>
                                          <p:spTgt spid="254">
                                            <p:txEl>
                                              <p:pRg st="2" end="2"/>
                                            </p:txEl>
                                          </p:spTgt>
                                        </p:tgtEl>
                                      </p:cBhvr>
                                    </p:animEffect>
                                    <p:anim calcmode="lin" valueType="num">
                                      <p:cBhvr additive="repl">
                                        <p:cTn id="1488" dur="1000" fill="hold"/>
                                        <p:tgtEl>
                                          <p:spTgt spid="254">
                                            <p:txEl>
                                              <p:pRg st="2" end="2"/>
                                            </p:txEl>
                                          </p:spTgt>
                                        </p:tgtEl>
                                        <p:attrNameLst>
                                          <p:attrName>ppt_x</p:attrName>
                                        </p:attrNameLst>
                                      </p:cBhvr>
                                      <p:tavLst>
                                        <p:tav tm="0">
                                          <p:val>
                                            <p:strVal val="#ppt_x"/>
                                          </p:val>
                                        </p:tav>
                                        <p:tav tm="100000">
                                          <p:val>
                                            <p:strVal val="#ppt_x"/>
                                          </p:val>
                                        </p:tav>
                                      </p:tavLst>
                                    </p:anim>
                                    <p:anim calcmode="lin" valueType="num">
                                      <p:cBhvr additive="repl">
                                        <p:cTn id="1489" dur="1000" fill="hold"/>
                                        <p:tgtEl>
                                          <p:spTgt spid="25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490" fill="hold">
                      <p:stCondLst>
                        <p:cond delay="indefinite"/>
                      </p:stCondLst>
                      <p:childTnLst>
                        <p:par>
                          <p:cTn id="1491" fill="hold">
                            <p:stCondLst>
                              <p:cond delay="0"/>
                            </p:stCondLst>
                            <p:childTnLst>
                              <p:par>
                                <p:cTn id="1492" nodeType="clickEffect" fill="hold" presetClass="entr" presetID="42">
                                  <p:stCondLst>
                                    <p:cond delay="0"/>
                                  </p:stCondLst>
                                  <p:childTnLst>
                                    <p:set>
                                      <p:cBhvr>
                                        <p:cTn id="1493" dur="1" fill="hold">
                                          <p:stCondLst>
                                            <p:cond delay="0"/>
                                          </p:stCondLst>
                                        </p:cTn>
                                        <p:tgtEl>
                                          <p:spTgt spid="254">
                                            <p:txEl>
                                              <p:pRg st="3" end="3"/>
                                            </p:txEl>
                                          </p:spTgt>
                                        </p:tgtEl>
                                        <p:attrNameLst>
                                          <p:attrName>style.visibility</p:attrName>
                                        </p:attrNameLst>
                                      </p:cBhvr>
                                      <p:to>
                                        <p:strVal val="visible"/>
                                      </p:to>
                                    </p:set>
                                    <p:animEffect filter="fade" transition="in">
                                      <p:cBhvr additive="repl">
                                        <p:cTn id="1494" dur="1000"/>
                                        <p:tgtEl>
                                          <p:spTgt spid="254">
                                            <p:txEl>
                                              <p:pRg st="3" end="3"/>
                                            </p:txEl>
                                          </p:spTgt>
                                        </p:tgtEl>
                                      </p:cBhvr>
                                    </p:animEffect>
                                    <p:anim calcmode="lin" valueType="num">
                                      <p:cBhvr additive="repl">
                                        <p:cTn id="1495" dur="1000" fill="hold"/>
                                        <p:tgtEl>
                                          <p:spTgt spid="254">
                                            <p:txEl>
                                              <p:pRg st="3" end="3"/>
                                            </p:txEl>
                                          </p:spTgt>
                                        </p:tgtEl>
                                        <p:attrNameLst>
                                          <p:attrName>ppt_x</p:attrName>
                                        </p:attrNameLst>
                                      </p:cBhvr>
                                      <p:tavLst>
                                        <p:tav tm="0">
                                          <p:val>
                                            <p:strVal val="#ppt_x"/>
                                          </p:val>
                                        </p:tav>
                                        <p:tav tm="100000">
                                          <p:val>
                                            <p:strVal val="#ppt_x"/>
                                          </p:val>
                                        </p:tav>
                                      </p:tavLst>
                                    </p:anim>
                                    <p:anim calcmode="lin" valueType="num">
                                      <p:cBhvr additive="repl">
                                        <p:cTn id="1496" dur="1000" fill="hold"/>
                                        <p:tgtEl>
                                          <p:spTgt spid="25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497" fill="hold">
                      <p:stCondLst>
                        <p:cond delay="indefinite"/>
                      </p:stCondLst>
                      <p:childTnLst>
                        <p:par>
                          <p:cTn id="1498" fill="hold">
                            <p:stCondLst>
                              <p:cond delay="0"/>
                            </p:stCondLst>
                            <p:childTnLst>
                              <p:par>
                                <p:cTn id="1499" nodeType="clickEffect" fill="hold" presetClass="entr" presetID="42">
                                  <p:stCondLst>
                                    <p:cond delay="0"/>
                                  </p:stCondLst>
                                  <p:childTnLst>
                                    <p:set>
                                      <p:cBhvr>
                                        <p:cTn id="1500" dur="1" fill="hold">
                                          <p:stCondLst>
                                            <p:cond delay="0"/>
                                          </p:stCondLst>
                                        </p:cTn>
                                        <p:tgtEl>
                                          <p:spTgt spid="254">
                                            <p:txEl>
                                              <p:pRg st="4" end="4"/>
                                            </p:txEl>
                                          </p:spTgt>
                                        </p:tgtEl>
                                        <p:attrNameLst>
                                          <p:attrName>style.visibility</p:attrName>
                                        </p:attrNameLst>
                                      </p:cBhvr>
                                      <p:to>
                                        <p:strVal val="visible"/>
                                      </p:to>
                                    </p:set>
                                    <p:animEffect filter="fade" transition="in">
                                      <p:cBhvr additive="repl">
                                        <p:cTn id="1501" dur="1000"/>
                                        <p:tgtEl>
                                          <p:spTgt spid="254">
                                            <p:txEl>
                                              <p:pRg st="4" end="4"/>
                                            </p:txEl>
                                          </p:spTgt>
                                        </p:tgtEl>
                                      </p:cBhvr>
                                    </p:animEffect>
                                    <p:anim calcmode="lin" valueType="num">
                                      <p:cBhvr additive="repl">
                                        <p:cTn id="1502" dur="1000" fill="hold"/>
                                        <p:tgtEl>
                                          <p:spTgt spid="254">
                                            <p:txEl>
                                              <p:pRg st="4" end="4"/>
                                            </p:txEl>
                                          </p:spTgt>
                                        </p:tgtEl>
                                        <p:attrNameLst>
                                          <p:attrName>ppt_x</p:attrName>
                                        </p:attrNameLst>
                                      </p:cBhvr>
                                      <p:tavLst>
                                        <p:tav tm="0">
                                          <p:val>
                                            <p:strVal val="#ppt_x"/>
                                          </p:val>
                                        </p:tav>
                                        <p:tav tm="100000">
                                          <p:val>
                                            <p:strVal val="#ppt_x"/>
                                          </p:val>
                                        </p:tav>
                                      </p:tavLst>
                                    </p:anim>
                                    <p:anim calcmode="lin" valueType="num">
                                      <p:cBhvr additive="repl">
                                        <p:cTn id="1503" dur="1000" fill="hold"/>
                                        <p:tgtEl>
                                          <p:spTgt spid="25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504" fill="hold">
                      <p:stCondLst>
                        <p:cond delay="indefinite"/>
                      </p:stCondLst>
                      <p:childTnLst>
                        <p:par>
                          <p:cTn id="1505" fill="hold">
                            <p:stCondLst>
                              <p:cond delay="0"/>
                            </p:stCondLst>
                            <p:childTnLst>
                              <p:par>
                                <p:cTn id="1506" nodeType="clickEffect" fill="hold" presetClass="entr" presetID="42">
                                  <p:stCondLst>
                                    <p:cond delay="0"/>
                                  </p:stCondLst>
                                  <p:childTnLst>
                                    <p:set>
                                      <p:cBhvr>
                                        <p:cTn id="1507" dur="1" fill="hold">
                                          <p:stCondLst>
                                            <p:cond delay="0"/>
                                          </p:stCondLst>
                                        </p:cTn>
                                        <p:tgtEl>
                                          <p:spTgt spid="254">
                                            <p:txEl>
                                              <p:pRg st="5" end="5"/>
                                            </p:txEl>
                                          </p:spTgt>
                                        </p:tgtEl>
                                        <p:attrNameLst>
                                          <p:attrName>style.visibility</p:attrName>
                                        </p:attrNameLst>
                                      </p:cBhvr>
                                      <p:to>
                                        <p:strVal val="visible"/>
                                      </p:to>
                                    </p:set>
                                    <p:animEffect filter="fade" transition="in">
                                      <p:cBhvr additive="repl">
                                        <p:cTn id="1508" dur="1000"/>
                                        <p:tgtEl>
                                          <p:spTgt spid="254">
                                            <p:txEl>
                                              <p:pRg st="5" end="5"/>
                                            </p:txEl>
                                          </p:spTgt>
                                        </p:tgtEl>
                                      </p:cBhvr>
                                    </p:animEffect>
                                    <p:anim calcmode="lin" valueType="num">
                                      <p:cBhvr additive="repl">
                                        <p:cTn id="1509" dur="1000" fill="hold"/>
                                        <p:tgtEl>
                                          <p:spTgt spid="254">
                                            <p:txEl>
                                              <p:pRg st="5" end="5"/>
                                            </p:txEl>
                                          </p:spTgt>
                                        </p:tgtEl>
                                        <p:attrNameLst>
                                          <p:attrName>ppt_x</p:attrName>
                                        </p:attrNameLst>
                                      </p:cBhvr>
                                      <p:tavLst>
                                        <p:tav tm="0">
                                          <p:val>
                                            <p:strVal val="#ppt_x"/>
                                          </p:val>
                                        </p:tav>
                                        <p:tav tm="100000">
                                          <p:val>
                                            <p:strVal val="#ppt_x"/>
                                          </p:val>
                                        </p:tav>
                                      </p:tavLst>
                                    </p:anim>
                                    <p:anim calcmode="lin" valueType="num">
                                      <p:cBhvr additive="repl">
                                        <p:cTn id="1510" dur="1000" fill="hold"/>
                                        <p:tgtEl>
                                          <p:spTgt spid="25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511" fill="hold">
                      <p:stCondLst>
                        <p:cond delay="indefinite"/>
                      </p:stCondLst>
                      <p:childTnLst>
                        <p:par>
                          <p:cTn id="1512" fill="hold">
                            <p:stCondLst>
                              <p:cond delay="0"/>
                            </p:stCondLst>
                            <p:childTnLst>
                              <p:par>
                                <p:cTn id="1513" nodeType="clickEffect" fill="hold" presetClass="entr" presetID="42">
                                  <p:stCondLst>
                                    <p:cond delay="0"/>
                                  </p:stCondLst>
                                  <p:childTnLst>
                                    <p:set>
                                      <p:cBhvr>
                                        <p:cTn id="1514" dur="1" fill="hold">
                                          <p:stCondLst>
                                            <p:cond delay="0"/>
                                          </p:stCondLst>
                                        </p:cTn>
                                        <p:tgtEl>
                                          <p:spTgt spid="254">
                                            <p:txEl>
                                              <p:pRg st="6" end="6"/>
                                            </p:txEl>
                                          </p:spTgt>
                                        </p:tgtEl>
                                        <p:attrNameLst>
                                          <p:attrName>style.visibility</p:attrName>
                                        </p:attrNameLst>
                                      </p:cBhvr>
                                      <p:to>
                                        <p:strVal val="visible"/>
                                      </p:to>
                                    </p:set>
                                    <p:animEffect filter="fade" transition="in">
                                      <p:cBhvr additive="repl">
                                        <p:cTn id="1515" dur="1000"/>
                                        <p:tgtEl>
                                          <p:spTgt spid="254">
                                            <p:txEl>
                                              <p:pRg st="6" end="6"/>
                                            </p:txEl>
                                          </p:spTgt>
                                        </p:tgtEl>
                                      </p:cBhvr>
                                    </p:animEffect>
                                    <p:anim calcmode="lin" valueType="num">
                                      <p:cBhvr additive="repl">
                                        <p:cTn id="1516" dur="1000" fill="hold"/>
                                        <p:tgtEl>
                                          <p:spTgt spid="254">
                                            <p:txEl>
                                              <p:pRg st="6" end="6"/>
                                            </p:txEl>
                                          </p:spTgt>
                                        </p:tgtEl>
                                        <p:attrNameLst>
                                          <p:attrName>ppt_x</p:attrName>
                                        </p:attrNameLst>
                                      </p:cBhvr>
                                      <p:tavLst>
                                        <p:tav tm="0">
                                          <p:val>
                                            <p:strVal val="#ppt_x"/>
                                          </p:val>
                                        </p:tav>
                                        <p:tav tm="100000">
                                          <p:val>
                                            <p:strVal val="#ppt_x"/>
                                          </p:val>
                                        </p:tav>
                                      </p:tavLst>
                                    </p:anim>
                                    <p:anim calcmode="lin" valueType="num">
                                      <p:cBhvr additive="repl">
                                        <p:cTn id="1517" dur="1000" fill="hold"/>
                                        <p:tgtEl>
                                          <p:spTgt spid="254">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55" name="PlaceHolder 1"/>
          <p:cNvSpPr>
            <a:spLocks noGrp="1"/>
          </p:cNvSpPr>
          <p:nvPr>
            <p:ph type="title"/>
          </p:nvPr>
        </p:nvSpPr>
        <p:spPr>
          <a:xfrm>
            <a:off x="457200" y="704160"/>
            <a:ext cx="8229240" cy="1142640"/>
          </a:xfrm>
          <a:prstGeom prst="rect">
            <a:avLst/>
          </a:prstGeom>
          <a:noFill/>
          <a:ln w="0">
            <a:noFill/>
          </a:ln>
        </p:spPr>
        <p:txBody>
          <a:bodyPr lIns="0" rIns="0" tIns="45720" bIns="0" anchor="b">
            <a:normAutofit/>
          </a:bodyPr>
          <a:p>
            <a:pPr indent="0">
              <a:lnSpc>
                <a:spcPct val="100000"/>
              </a:lnSpc>
              <a:buNone/>
              <a:tabLst>
                <a:tab algn="l" pos="0"/>
              </a:tabLst>
            </a:pPr>
            <a:r>
              <a:rPr b="0" lang="en-US" sz="5000" strike="noStrike" u="none">
                <a:solidFill>
                  <a:schemeClr val="dk2"/>
                </a:solidFill>
                <a:effectLst/>
                <a:uFillTx/>
                <a:latin typeface="Calibri"/>
                <a:ea typeface="Calibri"/>
              </a:rPr>
              <a:t>4.Queues</a:t>
            </a:r>
            <a:endParaRPr b="0" lang="en-IN" sz="5000" strike="noStrike" u="none">
              <a:solidFill>
                <a:srgbClr val="000000"/>
              </a:solidFill>
              <a:effectLst/>
              <a:uFillTx/>
              <a:latin typeface="Arial"/>
            </a:endParaRPr>
          </a:p>
        </p:txBody>
      </p:sp>
      <p:sp>
        <p:nvSpPr>
          <p:cNvPr id="256" name="PlaceHolder 2"/>
          <p:cNvSpPr>
            <a:spLocks noGrp="1"/>
          </p:cNvSpPr>
          <p:nvPr>
            <p:ph/>
          </p:nvPr>
        </p:nvSpPr>
        <p:spPr>
          <a:xfrm>
            <a:off x="457200" y="1935360"/>
            <a:ext cx="8229240" cy="4388760"/>
          </a:xfrm>
          <a:prstGeom prst="rect">
            <a:avLst/>
          </a:prstGeom>
          <a:noFill/>
          <a:ln w="0">
            <a:noFill/>
          </a:ln>
        </p:spPr>
        <p:txBody>
          <a:bodyPr lIns="91440" rIns="91440" tIns="45720" bIns="45720" anchor="t">
            <a:normAutofit/>
          </a:bodyPr>
          <a:p>
            <a:pPr marL="274320" indent="-274320">
              <a:lnSpc>
                <a:spcPct val="100000"/>
              </a:lnSpc>
              <a:buClr>
                <a:srgbClr val="0bd0d9"/>
              </a:buClr>
              <a:buFont typeface="Noto Sans Symbols"/>
              <a:buChar char="⚫"/>
            </a:pPr>
            <a:r>
              <a:rPr b="0" lang="en-US" sz="2600" strike="noStrike" u="none">
                <a:solidFill>
                  <a:schemeClr val="dk1"/>
                </a:solidFill>
                <a:effectLst/>
                <a:uFillTx/>
                <a:latin typeface="Constantia"/>
                <a:ea typeface="Constantia"/>
              </a:rPr>
              <a:t>Queue storage allows applications to communicate by exchanging messages through durable queues</a:t>
            </a:r>
            <a:endParaRPr b="0" lang="en-IN" sz="2600" strike="noStrike" u="none">
              <a:solidFill>
                <a:srgbClr val="000000"/>
              </a:solidFill>
              <a:effectLst/>
              <a:uFillTx/>
              <a:latin typeface="Arial"/>
            </a:endParaRPr>
          </a:p>
          <a:p>
            <a:pPr marL="274320" indent="-274320">
              <a:lnSpc>
                <a:spcPct val="100000"/>
              </a:lnSpc>
              <a:spcBef>
                <a:spcPts val="519"/>
              </a:spcBef>
              <a:buClr>
                <a:srgbClr val="0bd0d9"/>
              </a:buClr>
              <a:buFont typeface="Noto Sans Symbols"/>
              <a:buChar char="⚫"/>
            </a:pPr>
            <a:r>
              <a:rPr b="0" lang="en-US" sz="2600" strike="noStrike" u="none">
                <a:solidFill>
                  <a:schemeClr val="dk1"/>
                </a:solidFill>
                <a:effectLst/>
                <a:uFillTx/>
                <a:latin typeface="Constantia"/>
                <a:ea typeface="Constantia"/>
              </a:rPr>
              <a:t>To avoid lost or unprocessed messages</a:t>
            </a:r>
            <a:endParaRPr b="0" lang="en-IN" sz="2600" strike="noStrike" u="none">
              <a:solidFill>
                <a:srgbClr val="000000"/>
              </a:solidFill>
              <a:effectLst/>
              <a:uFillTx/>
              <a:latin typeface="Arial"/>
            </a:endParaRPr>
          </a:p>
          <a:p>
            <a:pPr marL="274320" indent="-274320">
              <a:lnSpc>
                <a:spcPct val="100000"/>
              </a:lnSpc>
              <a:spcBef>
                <a:spcPts val="519"/>
              </a:spcBef>
              <a:buClr>
                <a:srgbClr val="0bd0d9"/>
              </a:buClr>
              <a:buFont typeface="Noto Sans Symbols"/>
              <a:buChar char="⚫"/>
            </a:pPr>
            <a:r>
              <a:rPr b="0" lang="en-US" sz="2600" strike="noStrike" u="none">
                <a:solidFill>
                  <a:schemeClr val="dk1"/>
                </a:solidFill>
                <a:effectLst/>
                <a:uFillTx/>
                <a:latin typeface="Constantia"/>
                <a:ea typeface="Constantia"/>
              </a:rPr>
              <a:t>Applications enter messages into a queue, and other applications can read them in a first-in, first-out (FIFO) style.</a:t>
            </a:r>
            <a:endParaRPr b="0" lang="en-IN" sz="26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timing>
    <p:tnLst>
      <p:par>
        <p:cTn id="1518" dur="indefinite" restart="never" nodeType="tmRoot">
          <p:childTnLst>
            <p:seq>
              <p:cTn id="1519" dur="indefinite" nodeType="mainSeq">
                <p:childTnLst>
                  <p:par>
                    <p:cTn id="1520" fill="hold">
                      <p:stCondLst>
                        <p:cond delay="indefinite"/>
                      </p:stCondLst>
                      <p:childTnLst>
                        <p:par>
                          <p:cTn id="1521" fill="hold">
                            <p:stCondLst>
                              <p:cond delay="0"/>
                            </p:stCondLst>
                            <p:childTnLst>
                              <p:par>
                                <p:cTn id="1522" nodeType="clickEffect" fill="hold" presetClass="entr" presetID="42">
                                  <p:stCondLst>
                                    <p:cond delay="0"/>
                                  </p:stCondLst>
                                  <p:childTnLst>
                                    <p:set>
                                      <p:cBhvr>
                                        <p:cTn id="1523" dur="1" fill="hold">
                                          <p:stCondLst>
                                            <p:cond delay="0"/>
                                          </p:stCondLst>
                                        </p:cTn>
                                        <p:tgtEl>
                                          <p:spTgt spid="256">
                                            <p:txEl>
                                              <p:pRg st="0" end="0"/>
                                            </p:txEl>
                                          </p:spTgt>
                                        </p:tgtEl>
                                        <p:attrNameLst>
                                          <p:attrName>style.visibility</p:attrName>
                                        </p:attrNameLst>
                                      </p:cBhvr>
                                      <p:to>
                                        <p:strVal val="visible"/>
                                      </p:to>
                                    </p:set>
                                    <p:animEffect filter="fade" transition="in">
                                      <p:cBhvr additive="repl">
                                        <p:cTn id="1524" dur="1000"/>
                                        <p:tgtEl>
                                          <p:spTgt spid="256">
                                            <p:txEl>
                                              <p:pRg st="0" end="0"/>
                                            </p:txEl>
                                          </p:spTgt>
                                        </p:tgtEl>
                                      </p:cBhvr>
                                    </p:animEffect>
                                    <p:anim calcmode="lin" valueType="num">
                                      <p:cBhvr additive="repl">
                                        <p:cTn id="1525" dur="1000" fill="hold"/>
                                        <p:tgtEl>
                                          <p:spTgt spid="256">
                                            <p:txEl>
                                              <p:pRg st="0" end="0"/>
                                            </p:txEl>
                                          </p:spTgt>
                                        </p:tgtEl>
                                        <p:attrNameLst>
                                          <p:attrName>ppt_x</p:attrName>
                                        </p:attrNameLst>
                                      </p:cBhvr>
                                      <p:tavLst>
                                        <p:tav tm="0">
                                          <p:val>
                                            <p:strVal val="#ppt_x"/>
                                          </p:val>
                                        </p:tav>
                                        <p:tav tm="100000">
                                          <p:val>
                                            <p:strVal val="#ppt_x"/>
                                          </p:val>
                                        </p:tav>
                                      </p:tavLst>
                                    </p:anim>
                                    <p:anim calcmode="lin" valueType="num">
                                      <p:cBhvr additive="repl">
                                        <p:cTn id="1526" dur="1000" fill="hold"/>
                                        <p:tgtEl>
                                          <p:spTgt spid="25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27" fill="hold">
                      <p:stCondLst>
                        <p:cond delay="indefinite"/>
                      </p:stCondLst>
                      <p:childTnLst>
                        <p:par>
                          <p:cTn id="1528" fill="hold">
                            <p:stCondLst>
                              <p:cond delay="0"/>
                            </p:stCondLst>
                            <p:childTnLst>
                              <p:par>
                                <p:cTn id="1529" nodeType="clickEffect" fill="hold" presetClass="entr" presetID="42">
                                  <p:stCondLst>
                                    <p:cond delay="0"/>
                                  </p:stCondLst>
                                  <p:childTnLst>
                                    <p:set>
                                      <p:cBhvr>
                                        <p:cTn id="1530" dur="1" fill="hold">
                                          <p:stCondLst>
                                            <p:cond delay="0"/>
                                          </p:stCondLst>
                                        </p:cTn>
                                        <p:tgtEl>
                                          <p:spTgt spid="256">
                                            <p:txEl>
                                              <p:pRg st="1" end="1"/>
                                            </p:txEl>
                                          </p:spTgt>
                                        </p:tgtEl>
                                        <p:attrNameLst>
                                          <p:attrName>style.visibility</p:attrName>
                                        </p:attrNameLst>
                                      </p:cBhvr>
                                      <p:to>
                                        <p:strVal val="visible"/>
                                      </p:to>
                                    </p:set>
                                    <p:animEffect filter="fade" transition="in">
                                      <p:cBhvr additive="repl">
                                        <p:cTn id="1531" dur="1000"/>
                                        <p:tgtEl>
                                          <p:spTgt spid="256">
                                            <p:txEl>
                                              <p:pRg st="1" end="1"/>
                                            </p:txEl>
                                          </p:spTgt>
                                        </p:tgtEl>
                                      </p:cBhvr>
                                    </p:animEffect>
                                    <p:anim calcmode="lin" valueType="num">
                                      <p:cBhvr additive="repl">
                                        <p:cTn id="1532" dur="1000" fill="hold"/>
                                        <p:tgtEl>
                                          <p:spTgt spid="256">
                                            <p:txEl>
                                              <p:pRg st="1" end="1"/>
                                            </p:txEl>
                                          </p:spTgt>
                                        </p:tgtEl>
                                        <p:attrNameLst>
                                          <p:attrName>ppt_x</p:attrName>
                                        </p:attrNameLst>
                                      </p:cBhvr>
                                      <p:tavLst>
                                        <p:tav tm="0">
                                          <p:val>
                                            <p:strVal val="#ppt_x"/>
                                          </p:val>
                                        </p:tav>
                                        <p:tav tm="100000">
                                          <p:val>
                                            <p:strVal val="#ppt_x"/>
                                          </p:val>
                                        </p:tav>
                                      </p:tavLst>
                                    </p:anim>
                                    <p:anim calcmode="lin" valueType="num">
                                      <p:cBhvr additive="repl">
                                        <p:cTn id="1533" dur="1000" fill="hold"/>
                                        <p:tgtEl>
                                          <p:spTgt spid="25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534" fill="hold">
                      <p:stCondLst>
                        <p:cond delay="indefinite"/>
                      </p:stCondLst>
                      <p:childTnLst>
                        <p:par>
                          <p:cTn id="1535" fill="hold">
                            <p:stCondLst>
                              <p:cond delay="0"/>
                            </p:stCondLst>
                            <p:childTnLst>
                              <p:par>
                                <p:cTn id="1536" nodeType="clickEffect" fill="hold" presetClass="entr" presetID="42">
                                  <p:stCondLst>
                                    <p:cond delay="0"/>
                                  </p:stCondLst>
                                  <p:childTnLst>
                                    <p:set>
                                      <p:cBhvr>
                                        <p:cTn id="1537" dur="1" fill="hold">
                                          <p:stCondLst>
                                            <p:cond delay="0"/>
                                          </p:stCondLst>
                                        </p:cTn>
                                        <p:tgtEl>
                                          <p:spTgt spid="256">
                                            <p:txEl>
                                              <p:pRg st="2" end="2"/>
                                            </p:txEl>
                                          </p:spTgt>
                                        </p:tgtEl>
                                        <p:attrNameLst>
                                          <p:attrName>style.visibility</p:attrName>
                                        </p:attrNameLst>
                                      </p:cBhvr>
                                      <p:to>
                                        <p:strVal val="visible"/>
                                      </p:to>
                                    </p:set>
                                    <p:animEffect filter="fade" transition="in">
                                      <p:cBhvr additive="repl">
                                        <p:cTn id="1538" dur="1000"/>
                                        <p:tgtEl>
                                          <p:spTgt spid="256">
                                            <p:txEl>
                                              <p:pRg st="2" end="2"/>
                                            </p:txEl>
                                          </p:spTgt>
                                        </p:tgtEl>
                                      </p:cBhvr>
                                    </p:animEffect>
                                    <p:anim calcmode="lin" valueType="num">
                                      <p:cBhvr additive="repl">
                                        <p:cTn id="1539" dur="1000" fill="hold"/>
                                        <p:tgtEl>
                                          <p:spTgt spid="256">
                                            <p:txEl>
                                              <p:pRg st="2" end="2"/>
                                            </p:txEl>
                                          </p:spTgt>
                                        </p:tgtEl>
                                        <p:attrNameLst>
                                          <p:attrName>ppt_x</p:attrName>
                                        </p:attrNameLst>
                                      </p:cBhvr>
                                      <p:tavLst>
                                        <p:tav tm="0">
                                          <p:val>
                                            <p:strVal val="#ppt_x"/>
                                          </p:val>
                                        </p:tav>
                                        <p:tav tm="100000">
                                          <p:val>
                                            <p:strVal val="#ppt_x"/>
                                          </p:val>
                                        </p:tav>
                                      </p:tavLst>
                                    </p:anim>
                                    <p:anim calcmode="lin" valueType="num">
                                      <p:cBhvr additive="repl">
                                        <p:cTn id="1540" dur="1000" fill="hold"/>
                                        <p:tgtEl>
                                          <p:spTgt spid="256">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57" name="PlaceHolder 1"/>
          <p:cNvSpPr>
            <a:spLocks noGrp="1"/>
          </p:cNvSpPr>
          <p:nvPr>
            <p:ph type="title"/>
          </p:nvPr>
        </p:nvSpPr>
        <p:spPr>
          <a:xfrm>
            <a:off x="457200" y="560160"/>
            <a:ext cx="8229240" cy="514800"/>
          </a:xfrm>
          <a:prstGeom prst="rect">
            <a:avLst/>
          </a:prstGeom>
          <a:noFill/>
          <a:ln w="0">
            <a:noFill/>
          </a:ln>
        </p:spPr>
        <p:txBody>
          <a:bodyPr lIns="0" rIns="0" tIns="45720" bIns="0" anchor="b">
            <a:normAutofit fontScale="70000" lnSpcReduction="19999"/>
          </a:bodyPr>
          <a:p>
            <a:pPr indent="0">
              <a:lnSpc>
                <a:spcPct val="100000"/>
              </a:lnSpc>
              <a:buNone/>
              <a:tabLst>
                <a:tab algn="l" pos="0"/>
              </a:tabLst>
            </a:pPr>
            <a:r>
              <a:rPr b="0" lang="en-US" sz="5000" strike="noStrike" u="none">
                <a:solidFill>
                  <a:schemeClr val="dk2"/>
                </a:solidFill>
                <a:effectLst/>
                <a:uFillTx/>
                <a:latin typeface="Calibri"/>
                <a:ea typeface="Calibri"/>
              </a:rPr>
              <a:t>Queues (2)</a:t>
            </a:r>
            <a:endParaRPr b="0" lang="en-IN" sz="5000" strike="noStrike" u="none">
              <a:solidFill>
                <a:srgbClr val="000000"/>
              </a:solidFill>
              <a:effectLst/>
              <a:uFillTx/>
              <a:latin typeface="Arial"/>
            </a:endParaRPr>
          </a:p>
        </p:txBody>
      </p:sp>
      <p:sp>
        <p:nvSpPr>
          <p:cNvPr id="258" name="PlaceHolder 2"/>
          <p:cNvSpPr>
            <a:spLocks noGrp="1"/>
          </p:cNvSpPr>
          <p:nvPr>
            <p:ph/>
          </p:nvPr>
        </p:nvSpPr>
        <p:spPr>
          <a:xfrm>
            <a:off x="457200" y="1287000"/>
            <a:ext cx="8686440" cy="5028840"/>
          </a:xfrm>
          <a:prstGeom prst="rect">
            <a:avLst/>
          </a:prstGeom>
          <a:noFill/>
          <a:ln w="0">
            <a:noFill/>
          </a:ln>
        </p:spPr>
        <p:txBody>
          <a:bodyPr lIns="91440" rIns="91440" tIns="45720" bIns="45720" anchor="t">
            <a:normAutofit/>
          </a:bodyPr>
          <a:p>
            <a:pPr marL="274320" indent="-274320">
              <a:lnSpc>
                <a:spcPct val="100000"/>
              </a:lnSpc>
              <a:buClr>
                <a:srgbClr val="0bd0d9"/>
              </a:buClr>
              <a:buFont typeface="Noto Sans Symbols"/>
              <a:buChar char="⚫"/>
            </a:pPr>
            <a:r>
              <a:rPr b="0" lang="en-US" sz="2600" strike="noStrike" u="none">
                <a:solidFill>
                  <a:schemeClr val="dk1"/>
                </a:solidFill>
                <a:effectLst/>
                <a:uFillTx/>
                <a:latin typeface="Constantia"/>
                <a:ea typeface="Constantia"/>
              </a:rPr>
              <a:t>To ensure that messages get processed, when an application reads a message it is marked as invisible</a:t>
            </a:r>
            <a:endParaRPr b="0" lang="en-IN" sz="2600" strike="noStrike" u="none">
              <a:solidFill>
                <a:srgbClr val="000000"/>
              </a:solidFill>
              <a:effectLst/>
              <a:uFillTx/>
              <a:latin typeface="Arial"/>
            </a:endParaRPr>
          </a:p>
          <a:p>
            <a:pPr marL="274320" indent="-274320">
              <a:lnSpc>
                <a:spcPct val="100000"/>
              </a:lnSpc>
              <a:spcBef>
                <a:spcPts val="519"/>
              </a:spcBef>
              <a:buClr>
                <a:srgbClr val="0bd0d9"/>
              </a:buClr>
              <a:buFont typeface="Noto Sans Symbols"/>
              <a:buChar char="⚫"/>
            </a:pPr>
            <a:r>
              <a:rPr b="0" lang="en-US" sz="2600" strike="noStrike" u="none">
                <a:solidFill>
                  <a:schemeClr val="dk1"/>
                </a:solidFill>
                <a:effectLst/>
                <a:uFillTx/>
                <a:latin typeface="Constantia"/>
                <a:ea typeface="Constantia"/>
              </a:rPr>
              <a:t>Hence, it will not be available to other clients. </a:t>
            </a:r>
            <a:endParaRPr b="0" lang="en-IN" sz="2600" strike="noStrike" u="none">
              <a:solidFill>
                <a:srgbClr val="000000"/>
              </a:solidFill>
              <a:effectLst/>
              <a:uFillTx/>
              <a:latin typeface="Arial"/>
            </a:endParaRPr>
          </a:p>
          <a:p>
            <a:pPr marL="274320" indent="-274320">
              <a:lnSpc>
                <a:spcPct val="100000"/>
              </a:lnSpc>
              <a:spcBef>
                <a:spcPts val="519"/>
              </a:spcBef>
              <a:buClr>
                <a:srgbClr val="0bd0d9"/>
              </a:buClr>
              <a:buFont typeface="Noto Sans Symbols"/>
              <a:buChar char="⚫"/>
            </a:pPr>
            <a:r>
              <a:rPr b="0" lang="en-US" sz="2600" strike="noStrike" u="none">
                <a:solidFill>
                  <a:schemeClr val="dk1"/>
                </a:solidFill>
                <a:effectLst/>
                <a:uFillTx/>
                <a:latin typeface="Constantia"/>
                <a:ea typeface="Constantia"/>
              </a:rPr>
              <a:t>Once the application has completed processing the message, it needs to explicitly delete the message from the queue. </a:t>
            </a:r>
            <a:endParaRPr b="0" lang="en-IN" sz="2600" strike="noStrike" u="none">
              <a:solidFill>
                <a:srgbClr val="000000"/>
              </a:solidFill>
              <a:effectLst/>
              <a:uFillTx/>
              <a:latin typeface="Arial"/>
            </a:endParaRPr>
          </a:p>
          <a:p>
            <a:pPr marL="274320" indent="-274320">
              <a:lnSpc>
                <a:spcPct val="100000"/>
              </a:lnSpc>
              <a:spcBef>
                <a:spcPts val="519"/>
              </a:spcBef>
              <a:buClr>
                <a:srgbClr val="0bd0d9"/>
              </a:buClr>
              <a:buFont typeface="Noto Sans Symbols"/>
              <a:buChar char="⚫"/>
            </a:pPr>
            <a:r>
              <a:rPr b="0" lang="en-US" sz="2600" strike="noStrike" u="none">
                <a:solidFill>
                  <a:schemeClr val="dk1"/>
                </a:solidFill>
                <a:effectLst/>
                <a:uFillTx/>
                <a:latin typeface="Constantia"/>
                <a:ea typeface="Constantia"/>
              </a:rPr>
              <a:t>This two-phase process ensures that messages get processed before they are removed from the queue, and the client failures do not prevent messages from being processed. </a:t>
            </a:r>
            <a:endParaRPr b="0" lang="en-IN" sz="26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timing>
    <p:tnLst>
      <p:par>
        <p:cTn id="1541" dur="indefinite" restart="never" nodeType="tmRoot">
          <p:childTnLst>
            <p:seq>
              <p:cTn id="1542" dur="indefinite" nodeType="mainSeq">
                <p:childTnLst>
                  <p:par>
                    <p:cTn id="1543" fill="hold">
                      <p:stCondLst>
                        <p:cond delay="indefinite"/>
                      </p:stCondLst>
                      <p:childTnLst>
                        <p:par>
                          <p:cTn id="1544" fill="hold">
                            <p:stCondLst>
                              <p:cond delay="0"/>
                            </p:stCondLst>
                            <p:childTnLst>
                              <p:par>
                                <p:cTn id="1545" nodeType="clickEffect" fill="hold" presetClass="entr" presetID="42">
                                  <p:stCondLst>
                                    <p:cond delay="0"/>
                                  </p:stCondLst>
                                  <p:childTnLst>
                                    <p:set>
                                      <p:cBhvr>
                                        <p:cTn id="1546" dur="1" fill="hold">
                                          <p:stCondLst>
                                            <p:cond delay="0"/>
                                          </p:stCondLst>
                                        </p:cTn>
                                        <p:tgtEl>
                                          <p:spTgt spid="258">
                                            <p:txEl>
                                              <p:pRg st="0" end="0"/>
                                            </p:txEl>
                                          </p:spTgt>
                                        </p:tgtEl>
                                        <p:attrNameLst>
                                          <p:attrName>style.visibility</p:attrName>
                                        </p:attrNameLst>
                                      </p:cBhvr>
                                      <p:to>
                                        <p:strVal val="visible"/>
                                      </p:to>
                                    </p:set>
                                    <p:animEffect filter="fade" transition="in">
                                      <p:cBhvr additive="repl">
                                        <p:cTn id="1547" dur="1000"/>
                                        <p:tgtEl>
                                          <p:spTgt spid="258">
                                            <p:txEl>
                                              <p:pRg st="0" end="0"/>
                                            </p:txEl>
                                          </p:spTgt>
                                        </p:tgtEl>
                                      </p:cBhvr>
                                    </p:animEffect>
                                    <p:anim calcmode="lin" valueType="num">
                                      <p:cBhvr additive="repl">
                                        <p:cTn id="1548" dur="1000" fill="hold"/>
                                        <p:tgtEl>
                                          <p:spTgt spid="258">
                                            <p:txEl>
                                              <p:pRg st="0" end="0"/>
                                            </p:txEl>
                                          </p:spTgt>
                                        </p:tgtEl>
                                        <p:attrNameLst>
                                          <p:attrName>ppt_x</p:attrName>
                                        </p:attrNameLst>
                                      </p:cBhvr>
                                      <p:tavLst>
                                        <p:tav tm="0">
                                          <p:val>
                                            <p:strVal val="#ppt_x"/>
                                          </p:val>
                                        </p:tav>
                                        <p:tav tm="100000">
                                          <p:val>
                                            <p:strVal val="#ppt_x"/>
                                          </p:val>
                                        </p:tav>
                                      </p:tavLst>
                                    </p:anim>
                                    <p:anim calcmode="lin" valueType="num">
                                      <p:cBhvr additive="repl">
                                        <p:cTn id="1549" dur="1000" fill="hold"/>
                                        <p:tgtEl>
                                          <p:spTgt spid="25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50" fill="hold">
                      <p:stCondLst>
                        <p:cond delay="indefinite"/>
                      </p:stCondLst>
                      <p:childTnLst>
                        <p:par>
                          <p:cTn id="1551" fill="hold">
                            <p:stCondLst>
                              <p:cond delay="0"/>
                            </p:stCondLst>
                            <p:childTnLst>
                              <p:par>
                                <p:cTn id="1552" nodeType="clickEffect" fill="hold" presetClass="entr" presetID="42">
                                  <p:stCondLst>
                                    <p:cond delay="0"/>
                                  </p:stCondLst>
                                  <p:childTnLst>
                                    <p:set>
                                      <p:cBhvr>
                                        <p:cTn id="1553" dur="1" fill="hold">
                                          <p:stCondLst>
                                            <p:cond delay="0"/>
                                          </p:stCondLst>
                                        </p:cTn>
                                        <p:tgtEl>
                                          <p:spTgt spid="258">
                                            <p:txEl>
                                              <p:pRg st="1" end="1"/>
                                            </p:txEl>
                                          </p:spTgt>
                                        </p:tgtEl>
                                        <p:attrNameLst>
                                          <p:attrName>style.visibility</p:attrName>
                                        </p:attrNameLst>
                                      </p:cBhvr>
                                      <p:to>
                                        <p:strVal val="visible"/>
                                      </p:to>
                                    </p:set>
                                    <p:animEffect filter="fade" transition="in">
                                      <p:cBhvr additive="repl">
                                        <p:cTn id="1554" dur="1000"/>
                                        <p:tgtEl>
                                          <p:spTgt spid="258">
                                            <p:txEl>
                                              <p:pRg st="1" end="1"/>
                                            </p:txEl>
                                          </p:spTgt>
                                        </p:tgtEl>
                                      </p:cBhvr>
                                    </p:animEffect>
                                    <p:anim calcmode="lin" valueType="num">
                                      <p:cBhvr additive="repl">
                                        <p:cTn id="1555" dur="1000" fill="hold"/>
                                        <p:tgtEl>
                                          <p:spTgt spid="258">
                                            <p:txEl>
                                              <p:pRg st="1" end="1"/>
                                            </p:txEl>
                                          </p:spTgt>
                                        </p:tgtEl>
                                        <p:attrNameLst>
                                          <p:attrName>ppt_x</p:attrName>
                                        </p:attrNameLst>
                                      </p:cBhvr>
                                      <p:tavLst>
                                        <p:tav tm="0">
                                          <p:val>
                                            <p:strVal val="#ppt_x"/>
                                          </p:val>
                                        </p:tav>
                                        <p:tav tm="100000">
                                          <p:val>
                                            <p:strVal val="#ppt_x"/>
                                          </p:val>
                                        </p:tav>
                                      </p:tavLst>
                                    </p:anim>
                                    <p:anim calcmode="lin" valueType="num">
                                      <p:cBhvr additive="repl">
                                        <p:cTn id="1556" dur="1000" fill="hold"/>
                                        <p:tgtEl>
                                          <p:spTgt spid="258">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557" fill="hold">
                      <p:stCondLst>
                        <p:cond delay="indefinite"/>
                      </p:stCondLst>
                      <p:childTnLst>
                        <p:par>
                          <p:cTn id="1558" fill="hold">
                            <p:stCondLst>
                              <p:cond delay="0"/>
                            </p:stCondLst>
                            <p:childTnLst>
                              <p:par>
                                <p:cTn id="1559" nodeType="clickEffect" fill="hold" presetClass="entr" presetID="42">
                                  <p:stCondLst>
                                    <p:cond delay="0"/>
                                  </p:stCondLst>
                                  <p:childTnLst>
                                    <p:set>
                                      <p:cBhvr>
                                        <p:cTn id="1560" dur="1" fill="hold">
                                          <p:stCondLst>
                                            <p:cond delay="0"/>
                                          </p:stCondLst>
                                        </p:cTn>
                                        <p:tgtEl>
                                          <p:spTgt spid="258">
                                            <p:txEl>
                                              <p:pRg st="2" end="2"/>
                                            </p:txEl>
                                          </p:spTgt>
                                        </p:tgtEl>
                                        <p:attrNameLst>
                                          <p:attrName>style.visibility</p:attrName>
                                        </p:attrNameLst>
                                      </p:cBhvr>
                                      <p:to>
                                        <p:strVal val="visible"/>
                                      </p:to>
                                    </p:set>
                                    <p:animEffect filter="fade" transition="in">
                                      <p:cBhvr additive="repl">
                                        <p:cTn id="1561" dur="1000"/>
                                        <p:tgtEl>
                                          <p:spTgt spid="258">
                                            <p:txEl>
                                              <p:pRg st="2" end="2"/>
                                            </p:txEl>
                                          </p:spTgt>
                                        </p:tgtEl>
                                      </p:cBhvr>
                                    </p:animEffect>
                                    <p:anim calcmode="lin" valueType="num">
                                      <p:cBhvr additive="repl">
                                        <p:cTn id="1562" dur="1000" fill="hold"/>
                                        <p:tgtEl>
                                          <p:spTgt spid="258">
                                            <p:txEl>
                                              <p:pRg st="2" end="2"/>
                                            </p:txEl>
                                          </p:spTgt>
                                        </p:tgtEl>
                                        <p:attrNameLst>
                                          <p:attrName>ppt_x</p:attrName>
                                        </p:attrNameLst>
                                      </p:cBhvr>
                                      <p:tavLst>
                                        <p:tav tm="0">
                                          <p:val>
                                            <p:strVal val="#ppt_x"/>
                                          </p:val>
                                        </p:tav>
                                        <p:tav tm="100000">
                                          <p:val>
                                            <p:strVal val="#ppt_x"/>
                                          </p:val>
                                        </p:tav>
                                      </p:tavLst>
                                    </p:anim>
                                    <p:anim calcmode="lin" valueType="num">
                                      <p:cBhvr additive="repl">
                                        <p:cTn id="1563" dur="1000" fill="hold"/>
                                        <p:tgtEl>
                                          <p:spTgt spid="258">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564" fill="hold">
                      <p:stCondLst>
                        <p:cond delay="indefinite"/>
                      </p:stCondLst>
                      <p:childTnLst>
                        <p:par>
                          <p:cTn id="1565" fill="hold">
                            <p:stCondLst>
                              <p:cond delay="0"/>
                            </p:stCondLst>
                            <p:childTnLst>
                              <p:par>
                                <p:cTn id="1566" nodeType="clickEffect" fill="hold" presetClass="entr" presetID="42">
                                  <p:stCondLst>
                                    <p:cond delay="0"/>
                                  </p:stCondLst>
                                  <p:childTnLst>
                                    <p:set>
                                      <p:cBhvr>
                                        <p:cTn id="1567" dur="1" fill="hold">
                                          <p:stCondLst>
                                            <p:cond delay="0"/>
                                          </p:stCondLst>
                                        </p:cTn>
                                        <p:tgtEl>
                                          <p:spTgt spid="258">
                                            <p:txEl>
                                              <p:pRg st="3" end="3"/>
                                            </p:txEl>
                                          </p:spTgt>
                                        </p:tgtEl>
                                        <p:attrNameLst>
                                          <p:attrName>style.visibility</p:attrName>
                                        </p:attrNameLst>
                                      </p:cBhvr>
                                      <p:to>
                                        <p:strVal val="visible"/>
                                      </p:to>
                                    </p:set>
                                    <p:animEffect filter="fade" transition="in">
                                      <p:cBhvr additive="repl">
                                        <p:cTn id="1568" dur="1000"/>
                                        <p:tgtEl>
                                          <p:spTgt spid="258">
                                            <p:txEl>
                                              <p:pRg st="3" end="3"/>
                                            </p:txEl>
                                          </p:spTgt>
                                        </p:tgtEl>
                                      </p:cBhvr>
                                    </p:animEffect>
                                    <p:anim calcmode="lin" valueType="num">
                                      <p:cBhvr additive="repl">
                                        <p:cTn id="1569" dur="1000" fill="hold"/>
                                        <p:tgtEl>
                                          <p:spTgt spid="258">
                                            <p:txEl>
                                              <p:pRg st="3" end="3"/>
                                            </p:txEl>
                                          </p:spTgt>
                                        </p:tgtEl>
                                        <p:attrNameLst>
                                          <p:attrName>ppt_x</p:attrName>
                                        </p:attrNameLst>
                                      </p:cBhvr>
                                      <p:tavLst>
                                        <p:tav tm="0">
                                          <p:val>
                                            <p:strVal val="#ppt_x"/>
                                          </p:val>
                                        </p:tav>
                                        <p:tav tm="100000">
                                          <p:val>
                                            <p:strVal val="#ppt_x"/>
                                          </p:val>
                                        </p:tav>
                                      </p:tavLst>
                                    </p:anim>
                                    <p:anim calcmode="lin" valueType="num">
                                      <p:cBhvr additive="repl">
                                        <p:cTn id="1570" dur="1000" fill="hold"/>
                                        <p:tgtEl>
                                          <p:spTgt spid="258">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59" name="PlaceHolder 1"/>
          <p:cNvSpPr>
            <a:spLocks noGrp="1"/>
          </p:cNvSpPr>
          <p:nvPr>
            <p:ph type="title"/>
          </p:nvPr>
        </p:nvSpPr>
        <p:spPr>
          <a:xfrm>
            <a:off x="457200" y="704160"/>
            <a:ext cx="8229240" cy="591120"/>
          </a:xfrm>
          <a:prstGeom prst="rect">
            <a:avLst/>
          </a:prstGeom>
          <a:noFill/>
          <a:ln w="0">
            <a:noFill/>
          </a:ln>
        </p:spPr>
        <p:txBody>
          <a:bodyPr lIns="0" rIns="0" tIns="45720" bIns="0" anchor="b">
            <a:normAutofit fontScale="85000" lnSpcReduction="19999"/>
          </a:bodyPr>
          <a:p>
            <a:pPr indent="0">
              <a:lnSpc>
                <a:spcPct val="100000"/>
              </a:lnSpc>
              <a:buNone/>
              <a:tabLst>
                <a:tab algn="l" pos="0"/>
              </a:tabLst>
            </a:pPr>
            <a:r>
              <a:rPr b="0" lang="en-US" sz="5000" strike="noStrike" u="none">
                <a:solidFill>
                  <a:schemeClr val="dk2"/>
                </a:solidFill>
                <a:effectLst/>
                <a:uFillTx/>
                <a:latin typeface="Calibri"/>
                <a:ea typeface="Calibri"/>
              </a:rPr>
              <a:t>Queues (3)</a:t>
            </a:r>
            <a:endParaRPr b="0" lang="en-IN" sz="5000" strike="noStrike" u="none">
              <a:solidFill>
                <a:srgbClr val="000000"/>
              </a:solidFill>
              <a:effectLst/>
              <a:uFillTx/>
              <a:latin typeface="Arial"/>
            </a:endParaRPr>
          </a:p>
        </p:txBody>
      </p:sp>
      <p:sp>
        <p:nvSpPr>
          <p:cNvPr id="260" name="PlaceHolder 2"/>
          <p:cNvSpPr>
            <a:spLocks noGrp="1"/>
          </p:cNvSpPr>
          <p:nvPr>
            <p:ph/>
          </p:nvPr>
        </p:nvSpPr>
        <p:spPr>
          <a:xfrm>
            <a:off x="457200" y="1295280"/>
            <a:ext cx="8229240" cy="4388760"/>
          </a:xfrm>
          <a:prstGeom prst="rect">
            <a:avLst/>
          </a:prstGeom>
          <a:noFill/>
          <a:ln w="0">
            <a:noFill/>
          </a:ln>
        </p:spPr>
        <p:txBody>
          <a:bodyPr lIns="91440" rIns="91440" tIns="45720" bIns="45720" anchor="t">
            <a:normAutofit/>
          </a:bodyPr>
          <a:p>
            <a:pPr marL="274320" indent="-274320">
              <a:lnSpc>
                <a:spcPct val="100000"/>
              </a:lnSpc>
              <a:buClr>
                <a:srgbClr val="0bd0d9"/>
              </a:buClr>
              <a:buFont typeface="Noto Sans Symbols"/>
              <a:buChar char="⚫"/>
            </a:pPr>
            <a:r>
              <a:rPr b="0" lang="en-US" sz="2600" strike="noStrike" u="none">
                <a:solidFill>
                  <a:schemeClr val="dk1"/>
                </a:solidFill>
                <a:effectLst/>
                <a:uFillTx/>
                <a:latin typeface="Constantia"/>
                <a:ea typeface="Constantia"/>
              </a:rPr>
              <a:t>At the same time, the queue does not enforce a strict FIFO model: </a:t>
            </a:r>
            <a:endParaRPr b="0" lang="en-IN" sz="2600" strike="noStrike" u="none">
              <a:solidFill>
                <a:srgbClr val="000000"/>
              </a:solidFill>
              <a:effectLst/>
              <a:uFillTx/>
              <a:latin typeface="Arial"/>
            </a:endParaRPr>
          </a:p>
          <a:p>
            <a:pPr lvl="1" marL="640080" indent="-246960">
              <a:lnSpc>
                <a:spcPct val="100000"/>
              </a:lnSpc>
              <a:spcBef>
                <a:spcPts val="479"/>
              </a:spcBef>
              <a:buClr>
                <a:srgbClr val="0f6fc6"/>
              </a:buClr>
              <a:buFont typeface="Noto Sans Symbols"/>
              <a:buChar char="⚫"/>
            </a:pPr>
            <a:r>
              <a:rPr b="0" lang="en-US" sz="2400" strike="noStrike" u="none">
                <a:solidFill>
                  <a:schemeClr val="dk1"/>
                </a:solidFill>
                <a:effectLst/>
                <a:uFillTx/>
                <a:latin typeface="Constantia"/>
                <a:ea typeface="Constantia"/>
              </a:rPr>
              <a:t>Messages that are read by applications that crash during processing are made available again after a timeout, during which other messages can be read by other clients. </a:t>
            </a:r>
            <a:endParaRPr b="0" lang="en-IN" sz="2400" strike="noStrike" u="none">
              <a:solidFill>
                <a:srgbClr val="000000"/>
              </a:solidFill>
              <a:effectLst/>
              <a:uFillTx/>
              <a:latin typeface="Arial"/>
            </a:endParaRPr>
          </a:p>
          <a:p>
            <a:pPr marL="274320" indent="-274320">
              <a:lnSpc>
                <a:spcPct val="100000"/>
              </a:lnSpc>
              <a:spcBef>
                <a:spcPts val="519"/>
              </a:spcBef>
              <a:buClr>
                <a:srgbClr val="0bd0d9"/>
              </a:buClr>
              <a:buFont typeface="Noto Sans Symbols"/>
              <a:buChar char="⚫"/>
            </a:pPr>
            <a:r>
              <a:rPr b="0" lang="en-US" sz="2600" strike="noStrike" u="none">
                <a:solidFill>
                  <a:schemeClr val="dk1"/>
                </a:solidFill>
                <a:effectLst/>
                <a:uFillTx/>
                <a:latin typeface="Constantia"/>
                <a:ea typeface="Constantia"/>
              </a:rPr>
              <a:t>An alternative to reading a message is peeking, which allows retrieving the message but letting it stay visible in the queue. </a:t>
            </a:r>
            <a:endParaRPr b="0" lang="en-IN" sz="2600" strike="noStrike" u="none">
              <a:solidFill>
                <a:srgbClr val="000000"/>
              </a:solidFill>
              <a:effectLst/>
              <a:uFillTx/>
              <a:latin typeface="Arial"/>
            </a:endParaRPr>
          </a:p>
          <a:p>
            <a:pPr marL="274320" indent="-274320">
              <a:lnSpc>
                <a:spcPct val="100000"/>
              </a:lnSpc>
              <a:spcBef>
                <a:spcPts val="519"/>
              </a:spcBef>
              <a:buClr>
                <a:srgbClr val="0bd0d9"/>
              </a:buClr>
              <a:buFont typeface="Noto Sans Symbols"/>
              <a:buChar char="⚫"/>
            </a:pPr>
            <a:r>
              <a:rPr b="0" lang="en-US" sz="2600" strike="noStrike" u="none">
                <a:solidFill>
                  <a:schemeClr val="dk1"/>
                </a:solidFill>
                <a:effectLst/>
                <a:uFillTx/>
                <a:latin typeface="Constantia"/>
                <a:ea typeface="Constantia"/>
              </a:rPr>
              <a:t>Messages that are peeked are not considered processed.</a:t>
            </a:r>
            <a:endParaRPr b="0" lang="en-IN" sz="2600" strike="noStrike" u="none">
              <a:solidFill>
                <a:srgbClr val="000000"/>
              </a:solidFill>
              <a:effectLst/>
              <a:uFillTx/>
              <a:latin typeface="Arial"/>
            </a:endParaRPr>
          </a:p>
          <a:p>
            <a:pPr indent="0">
              <a:lnSpc>
                <a:spcPct val="100000"/>
              </a:lnSpc>
              <a:spcBef>
                <a:spcPts val="519"/>
              </a:spcBef>
              <a:buNone/>
              <a:tabLst>
                <a:tab algn="l" pos="0"/>
              </a:tabLst>
            </a:pPr>
            <a:endParaRPr b="0" lang="en-IN" sz="26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timing>
    <p:tnLst>
      <p:par>
        <p:cTn id="1571" dur="indefinite" restart="never" nodeType="tmRoot">
          <p:childTnLst>
            <p:seq>
              <p:cTn id="1572" dur="indefinite" nodeType="mainSeq">
                <p:childTnLst>
                  <p:par>
                    <p:cTn id="1573" fill="hold">
                      <p:stCondLst>
                        <p:cond delay="indefinite"/>
                      </p:stCondLst>
                      <p:childTnLst>
                        <p:par>
                          <p:cTn id="1574" fill="hold">
                            <p:stCondLst>
                              <p:cond delay="0"/>
                            </p:stCondLst>
                            <p:childTnLst>
                              <p:par>
                                <p:cTn id="1575" nodeType="clickEffect" fill="hold" presetClass="entr" presetID="42">
                                  <p:stCondLst>
                                    <p:cond delay="0"/>
                                  </p:stCondLst>
                                  <p:childTnLst>
                                    <p:set>
                                      <p:cBhvr>
                                        <p:cTn id="1576" dur="1" fill="hold">
                                          <p:stCondLst>
                                            <p:cond delay="0"/>
                                          </p:stCondLst>
                                        </p:cTn>
                                        <p:tgtEl>
                                          <p:spTgt spid="260">
                                            <p:txEl>
                                              <p:pRg st="0" end="0"/>
                                            </p:txEl>
                                          </p:spTgt>
                                        </p:tgtEl>
                                        <p:attrNameLst>
                                          <p:attrName>style.visibility</p:attrName>
                                        </p:attrNameLst>
                                      </p:cBhvr>
                                      <p:to>
                                        <p:strVal val="visible"/>
                                      </p:to>
                                    </p:set>
                                    <p:animEffect filter="fade" transition="in">
                                      <p:cBhvr additive="repl">
                                        <p:cTn id="1577" dur="1000"/>
                                        <p:tgtEl>
                                          <p:spTgt spid="260">
                                            <p:txEl>
                                              <p:pRg st="0" end="0"/>
                                            </p:txEl>
                                          </p:spTgt>
                                        </p:tgtEl>
                                      </p:cBhvr>
                                    </p:animEffect>
                                    <p:anim calcmode="lin" valueType="num">
                                      <p:cBhvr additive="repl">
                                        <p:cTn id="1578" dur="1000" fill="hold"/>
                                        <p:tgtEl>
                                          <p:spTgt spid="260">
                                            <p:txEl>
                                              <p:pRg st="0" end="0"/>
                                            </p:txEl>
                                          </p:spTgt>
                                        </p:tgtEl>
                                        <p:attrNameLst>
                                          <p:attrName>ppt_x</p:attrName>
                                        </p:attrNameLst>
                                      </p:cBhvr>
                                      <p:tavLst>
                                        <p:tav tm="0">
                                          <p:val>
                                            <p:strVal val="#ppt_x"/>
                                          </p:val>
                                        </p:tav>
                                        <p:tav tm="100000">
                                          <p:val>
                                            <p:strVal val="#ppt_x"/>
                                          </p:val>
                                        </p:tav>
                                      </p:tavLst>
                                    </p:anim>
                                    <p:anim calcmode="lin" valueType="num">
                                      <p:cBhvr additive="repl">
                                        <p:cTn id="1579" dur="1000" fill="hold"/>
                                        <p:tgtEl>
                                          <p:spTgt spid="260">
                                            <p:txEl>
                                              <p:pRg st="0" end="0"/>
                                            </p:txEl>
                                          </p:spTgt>
                                        </p:tgtEl>
                                        <p:attrNameLst>
                                          <p:attrName>ppt_y</p:attrName>
                                        </p:attrNameLst>
                                      </p:cBhvr>
                                      <p:tavLst>
                                        <p:tav tm="0">
                                          <p:val>
                                            <p:strVal val="#ppt_y+.1"/>
                                          </p:val>
                                        </p:tav>
                                        <p:tav tm="100000">
                                          <p:val>
                                            <p:strVal val="#ppt_y"/>
                                          </p:val>
                                        </p:tav>
                                      </p:tavLst>
                                    </p:anim>
                                  </p:childTnLst>
                                </p:cTn>
                              </p:par>
                              <p:par>
                                <p:cTn id="1580" nodeType="withEffect" fill="hold" presetClass="entr" presetID="42">
                                  <p:stCondLst>
                                    <p:cond delay="0"/>
                                  </p:stCondLst>
                                  <p:childTnLst>
                                    <p:set>
                                      <p:cBhvr>
                                        <p:cTn id="1581" dur="1" fill="hold">
                                          <p:stCondLst>
                                            <p:cond delay="0"/>
                                          </p:stCondLst>
                                        </p:cTn>
                                        <p:tgtEl>
                                          <p:spTgt spid="260">
                                            <p:txEl>
                                              <p:pRg st="1" end="1"/>
                                            </p:txEl>
                                          </p:spTgt>
                                        </p:tgtEl>
                                        <p:attrNameLst>
                                          <p:attrName>style.visibility</p:attrName>
                                        </p:attrNameLst>
                                      </p:cBhvr>
                                      <p:to>
                                        <p:strVal val="visible"/>
                                      </p:to>
                                    </p:set>
                                    <p:animEffect filter="fade" transition="in">
                                      <p:cBhvr additive="repl">
                                        <p:cTn id="1582" dur="1000"/>
                                        <p:tgtEl>
                                          <p:spTgt spid="260">
                                            <p:txEl>
                                              <p:pRg st="1" end="1"/>
                                            </p:txEl>
                                          </p:spTgt>
                                        </p:tgtEl>
                                      </p:cBhvr>
                                    </p:animEffect>
                                    <p:anim calcmode="lin" valueType="num">
                                      <p:cBhvr additive="repl">
                                        <p:cTn id="1583" dur="1000" fill="hold"/>
                                        <p:tgtEl>
                                          <p:spTgt spid="260">
                                            <p:txEl>
                                              <p:pRg st="1" end="1"/>
                                            </p:txEl>
                                          </p:spTgt>
                                        </p:tgtEl>
                                        <p:attrNameLst>
                                          <p:attrName>ppt_x</p:attrName>
                                        </p:attrNameLst>
                                      </p:cBhvr>
                                      <p:tavLst>
                                        <p:tav tm="0">
                                          <p:val>
                                            <p:strVal val="#ppt_x"/>
                                          </p:val>
                                        </p:tav>
                                        <p:tav tm="100000">
                                          <p:val>
                                            <p:strVal val="#ppt_x"/>
                                          </p:val>
                                        </p:tav>
                                      </p:tavLst>
                                    </p:anim>
                                    <p:anim calcmode="lin" valueType="num">
                                      <p:cBhvr additive="repl">
                                        <p:cTn id="1584" dur="1000" fill="hold"/>
                                        <p:tgtEl>
                                          <p:spTgt spid="260">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585" fill="hold">
                      <p:stCondLst>
                        <p:cond delay="indefinite"/>
                      </p:stCondLst>
                      <p:childTnLst>
                        <p:par>
                          <p:cTn id="1586" fill="hold">
                            <p:stCondLst>
                              <p:cond delay="0"/>
                            </p:stCondLst>
                            <p:childTnLst>
                              <p:par>
                                <p:cTn id="1587" nodeType="clickEffect" fill="hold" presetClass="entr" presetID="42">
                                  <p:stCondLst>
                                    <p:cond delay="0"/>
                                  </p:stCondLst>
                                  <p:childTnLst>
                                    <p:set>
                                      <p:cBhvr>
                                        <p:cTn id="1588" dur="1" fill="hold">
                                          <p:stCondLst>
                                            <p:cond delay="0"/>
                                          </p:stCondLst>
                                        </p:cTn>
                                        <p:tgtEl>
                                          <p:spTgt spid="260">
                                            <p:txEl>
                                              <p:pRg st="2" end="2"/>
                                            </p:txEl>
                                          </p:spTgt>
                                        </p:tgtEl>
                                        <p:attrNameLst>
                                          <p:attrName>style.visibility</p:attrName>
                                        </p:attrNameLst>
                                      </p:cBhvr>
                                      <p:to>
                                        <p:strVal val="visible"/>
                                      </p:to>
                                    </p:set>
                                    <p:animEffect filter="fade" transition="in">
                                      <p:cBhvr additive="repl">
                                        <p:cTn id="1589" dur="1000"/>
                                        <p:tgtEl>
                                          <p:spTgt spid="260">
                                            <p:txEl>
                                              <p:pRg st="2" end="2"/>
                                            </p:txEl>
                                          </p:spTgt>
                                        </p:tgtEl>
                                      </p:cBhvr>
                                    </p:animEffect>
                                    <p:anim calcmode="lin" valueType="num">
                                      <p:cBhvr additive="repl">
                                        <p:cTn id="1590" dur="1000" fill="hold"/>
                                        <p:tgtEl>
                                          <p:spTgt spid="260">
                                            <p:txEl>
                                              <p:pRg st="2" end="2"/>
                                            </p:txEl>
                                          </p:spTgt>
                                        </p:tgtEl>
                                        <p:attrNameLst>
                                          <p:attrName>ppt_x</p:attrName>
                                        </p:attrNameLst>
                                      </p:cBhvr>
                                      <p:tavLst>
                                        <p:tav tm="0">
                                          <p:val>
                                            <p:strVal val="#ppt_x"/>
                                          </p:val>
                                        </p:tav>
                                        <p:tav tm="100000">
                                          <p:val>
                                            <p:strVal val="#ppt_x"/>
                                          </p:val>
                                        </p:tav>
                                      </p:tavLst>
                                    </p:anim>
                                    <p:anim calcmode="lin" valueType="num">
                                      <p:cBhvr additive="repl">
                                        <p:cTn id="1591" dur="1000" fill="hold"/>
                                        <p:tgtEl>
                                          <p:spTgt spid="260">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592" fill="hold">
                      <p:stCondLst>
                        <p:cond delay="indefinite"/>
                      </p:stCondLst>
                      <p:childTnLst>
                        <p:par>
                          <p:cTn id="1593" fill="hold">
                            <p:stCondLst>
                              <p:cond delay="0"/>
                            </p:stCondLst>
                            <p:childTnLst>
                              <p:par>
                                <p:cTn id="1594" nodeType="clickEffect" fill="hold" presetClass="entr" presetID="42">
                                  <p:stCondLst>
                                    <p:cond delay="0"/>
                                  </p:stCondLst>
                                  <p:childTnLst>
                                    <p:set>
                                      <p:cBhvr>
                                        <p:cTn id="1595" dur="1" fill="hold">
                                          <p:stCondLst>
                                            <p:cond delay="0"/>
                                          </p:stCondLst>
                                        </p:cTn>
                                        <p:tgtEl>
                                          <p:spTgt spid="260">
                                            <p:txEl>
                                              <p:pRg st="3" end="3"/>
                                            </p:txEl>
                                          </p:spTgt>
                                        </p:tgtEl>
                                        <p:attrNameLst>
                                          <p:attrName>style.visibility</p:attrName>
                                        </p:attrNameLst>
                                      </p:cBhvr>
                                      <p:to>
                                        <p:strVal val="visible"/>
                                      </p:to>
                                    </p:set>
                                    <p:animEffect filter="fade" transition="in">
                                      <p:cBhvr additive="repl">
                                        <p:cTn id="1596" dur="1000"/>
                                        <p:tgtEl>
                                          <p:spTgt spid="260">
                                            <p:txEl>
                                              <p:pRg st="3" end="3"/>
                                            </p:txEl>
                                          </p:spTgt>
                                        </p:tgtEl>
                                      </p:cBhvr>
                                    </p:animEffect>
                                    <p:anim calcmode="lin" valueType="num">
                                      <p:cBhvr additive="repl">
                                        <p:cTn id="1597" dur="1000" fill="hold"/>
                                        <p:tgtEl>
                                          <p:spTgt spid="260">
                                            <p:txEl>
                                              <p:pRg st="3" end="3"/>
                                            </p:txEl>
                                          </p:spTgt>
                                        </p:tgtEl>
                                        <p:attrNameLst>
                                          <p:attrName>ppt_x</p:attrName>
                                        </p:attrNameLst>
                                      </p:cBhvr>
                                      <p:tavLst>
                                        <p:tav tm="0">
                                          <p:val>
                                            <p:strVal val="#ppt_x"/>
                                          </p:val>
                                        </p:tav>
                                        <p:tav tm="100000">
                                          <p:val>
                                            <p:strVal val="#ppt_x"/>
                                          </p:val>
                                        </p:tav>
                                      </p:tavLst>
                                    </p:anim>
                                    <p:anim calcmode="lin" valueType="num">
                                      <p:cBhvr additive="repl">
                                        <p:cTn id="1598" dur="1000" fill="hold"/>
                                        <p:tgtEl>
                                          <p:spTgt spid="260">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61" name="PlaceHolder 1"/>
          <p:cNvSpPr>
            <a:spLocks noGrp="1"/>
          </p:cNvSpPr>
          <p:nvPr>
            <p:ph type="title"/>
          </p:nvPr>
        </p:nvSpPr>
        <p:spPr>
          <a:xfrm>
            <a:off x="457200" y="704160"/>
            <a:ext cx="8229240" cy="1142640"/>
          </a:xfrm>
          <a:prstGeom prst="rect">
            <a:avLst/>
          </a:prstGeom>
          <a:noFill/>
          <a:ln w="0">
            <a:noFill/>
          </a:ln>
        </p:spPr>
        <p:txBody>
          <a:bodyPr lIns="0" rIns="0" tIns="45720" bIns="0" anchor="b">
            <a:normAutofit/>
          </a:bodyPr>
          <a:p>
            <a:pPr indent="0">
              <a:lnSpc>
                <a:spcPct val="100000"/>
              </a:lnSpc>
              <a:buNone/>
              <a:tabLst>
                <a:tab algn="l" pos="0"/>
              </a:tabLst>
            </a:pPr>
            <a:r>
              <a:rPr b="0" lang="en-US" sz="5000" strike="noStrike" u="none">
                <a:solidFill>
                  <a:schemeClr val="dk2"/>
                </a:solidFill>
                <a:effectLst/>
                <a:uFillTx/>
                <a:latin typeface="Calibri"/>
                <a:ea typeface="Calibri"/>
              </a:rPr>
              <a:t>Note:</a:t>
            </a:r>
            <a:endParaRPr b="0" lang="en-IN" sz="5000" strike="noStrike" u="none">
              <a:solidFill>
                <a:srgbClr val="000000"/>
              </a:solidFill>
              <a:effectLst/>
              <a:uFillTx/>
              <a:latin typeface="Arial"/>
            </a:endParaRPr>
          </a:p>
        </p:txBody>
      </p:sp>
      <p:sp>
        <p:nvSpPr>
          <p:cNvPr id="262" name="PlaceHolder 2"/>
          <p:cNvSpPr>
            <a:spLocks noGrp="1"/>
          </p:cNvSpPr>
          <p:nvPr>
            <p:ph/>
          </p:nvPr>
        </p:nvSpPr>
        <p:spPr>
          <a:xfrm>
            <a:off x="457200" y="1935360"/>
            <a:ext cx="8229240" cy="4388760"/>
          </a:xfrm>
          <a:prstGeom prst="rect">
            <a:avLst/>
          </a:prstGeom>
          <a:noFill/>
          <a:ln w="0">
            <a:noFill/>
          </a:ln>
        </p:spPr>
        <p:txBody>
          <a:bodyPr lIns="91440" rIns="91440" tIns="45720" bIns="45720" anchor="t">
            <a:normAutofit/>
          </a:bodyPr>
          <a:p>
            <a:pPr marL="274320" indent="-274320">
              <a:lnSpc>
                <a:spcPct val="100000"/>
              </a:lnSpc>
              <a:buClr>
                <a:srgbClr val="0bd0d9"/>
              </a:buClr>
              <a:buFont typeface="Noto Sans Symbols"/>
              <a:buChar char="⚫"/>
            </a:pPr>
            <a:r>
              <a:rPr b="0" lang="en-US" sz="2600" strike="noStrike" u="none">
                <a:solidFill>
                  <a:schemeClr val="dk1"/>
                </a:solidFill>
                <a:effectLst/>
                <a:uFillTx/>
                <a:latin typeface="Constantia"/>
                <a:ea typeface="Constantia"/>
              </a:rPr>
              <a:t>All the services are geo-replicated three times to ensure their availability in case of major disasters. </a:t>
            </a:r>
            <a:endParaRPr b="0" lang="en-IN" sz="2600" strike="noStrike" u="none">
              <a:solidFill>
                <a:srgbClr val="000000"/>
              </a:solidFill>
              <a:effectLst/>
              <a:uFillTx/>
              <a:latin typeface="Arial"/>
            </a:endParaRPr>
          </a:p>
          <a:p>
            <a:pPr marL="274320" indent="-274320">
              <a:lnSpc>
                <a:spcPct val="100000"/>
              </a:lnSpc>
              <a:spcBef>
                <a:spcPts val="519"/>
              </a:spcBef>
              <a:buClr>
                <a:srgbClr val="0bd0d9"/>
              </a:buClr>
              <a:buFont typeface="Noto Sans Symbols"/>
              <a:buChar char="⚫"/>
            </a:pPr>
            <a:r>
              <a:rPr b="0" lang="en-US" sz="2600" strike="noStrike" u="none">
                <a:solidFill>
                  <a:schemeClr val="dk1"/>
                </a:solidFill>
                <a:effectLst/>
                <a:uFillTx/>
                <a:latin typeface="Constantia"/>
                <a:ea typeface="Constantia"/>
              </a:rPr>
              <a:t>Geo-replication involves the copying of data into a different datacenter that is hundreds or thousands of miles away from the original datacenter.</a:t>
            </a:r>
            <a:endParaRPr b="0" lang="en-IN" sz="26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timing>
    <p:tnLst>
      <p:par>
        <p:cTn id="1599" dur="indefinite" restart="never" nodeType="tmRoot">
          <p:childTnLst>
            <p:seq>
              <p:cTn id="1600" dur="indefinite" nodeType="mainSeq">
                <p:childTnLst>
                  <p:par>
                    <p:cTn id="1601" fill="hold">
                      <p:stCondLst>
                        <p:cond delay="indefinite"/>
                      </p:stCondLst>
                      <p:childTnLst>
                        <p:par>
                          <p:cTn id="1602" fill="hold">
                            <p:stCondLst>
                              <p:cond delay="0"/>
                            </p:stCondLst>
                            <p:childTnLst>
                              <p:par>
                                <p:cTn id="1603" nodeType="clickEffect" fill="hold" presetClass="entr" presetID="42">
                                  <p:stCondLst>
                                    <p:cond delay="0"/>
                                  </p:stCondLst>
                                  <p:childTnLst>
                                    <p:set>
                                      <p:cBhvr>
                                        <p:cTn id="1604" dur="1" fill="hold">
                                          <p:stCondLst>
                                            <p:cond delay="0"/>
                                          </p:stCondLst>
                                        </p:cTn>
                                        <p:tgtEl>
                                          <p:spTgt spid="262">
                                            <p:txEl>
                                              <p:pRg st="0" end="0"/>
                                            </p:txEl>
                                          </p:spTgt>
                                        </p:tgtEl>
                                        <p:attrNameLst>
                                          <p:attrName>style.visibility</p:attrName>
                                        </p:attrNameLst>
                                      </p:cBhvr>
                                      <p:to>
                                        <p:strVal val="visible"/>
                                      </p:to>
                                    </p:set>
                                    <p:animEffect filter="fade" transition="in">
                                      <p:cBhvr additive="repl">
                                        <p:cTn id="1605" dur="1000"/>
                                        <p:tgtEl>
                                          <p:spTgt spid="262">
                                            <p:txEl>
                                              <p:pRg st="0" end="0"/>
                                            </p:txEl>
                                          </p:spTgt>
                                        </p:tgtEl>
                                      </p:cBhvr>
                                    </p:animEffect>
                                    <p:anim calcmode="lin" valueType="num">
                                      <p:cBhvr additive="repl">
                                        <p:cTn id="1606" dur="1000" fill="hold"/>
                                        <p:tgtEl>
                                          <p:spTgt spid="262">
                                            <p:txEl>
                                              <p:pRg st="0" end="0"/>
                                            </p:txEl>
                                          </p:spTgt>
                                        </p:tgtEl>
                                        <p:attrNameLst>
                                          <p:attrName>ppt_x</p:attrName>
                                        </p:attrNameLst>
                                      </p:cBhvr>
                                      <p:tavLst>
                                        <p:tav tm="0">
                                          <p:val>
                                            <p:strVal val="#ppt_x"/>
                                          </p:val>
                                        </p:tav>
                                        <p:tav tm="100000">
                                          <p:val>
                                            <p:strVal val="#ppt_x"/>
                                          </p:val>
                                        </p:tav>
                                      </p:tavLst>
                                    </p:anim>
                                    <p:anim calcmode="lin" valueType="num">
                                      <p:cBhvr additive="repl">
                                        <p:cTn id="1607" dur="1000" fill="hold"/>
                                        <p:tgtEl>
                                          <p:spTgt spid="26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608" fill="hold">
                      <p:stCondLst>
                        <p:cond delay="indefinite"/>
                      </p:stCondLst>
                      <p:childTnLst>
                        <p:par>
                          <p:cTn id="1609" fill="hold">
                            <p:stCondLst>
                              <p:cond delay="0"/>
                            </p:stCondLst>
                            <p:childTnLst>
                              <p:par>
                                <p:cTn id="1610" nodeType="clickEffect" fill="hold" presetClass="entr" presetID="42">
                                  <p:stCondLst>
                                    <p:cond delay="0"/>
                                  </p:stCondLst>
                                  <p:childTnLst>
                                    <p:set>
                                      <p:cBhvr>
                                        <p:cTn id="1611" dur="1" fill="hold">
                                          <p:stCondLst>
                                            <p:cond delay="0"/>
                                          </p:stCondLst>
                                        </p:cTn>
                                        <p:tgtEl>
                                          <p:spTgt spid="262">
                                            <p:txEl>
                                              <p:pRg st="1" end="1"/>
                                            </p:txEl>
                                          </p:spTgt>
                                        </p:tgtEl>
                                        <p:attrNameLst>
                                          <p:attrName>style.visibility</p:attrName>
                                        </p:attrNameLst>
                                      </p:cBhvr>
                                      <p:to>
                                        <p:strVal val="visible"/>
                                      </p:to>
                                    </p:set>
                                    <p:animEffect filter="fade" transition="in">
                                      <p:cBhvr additive="repl">
                                        <p:cTn id="1612" dur="1000"/>
                                        <p:tgtEl>
                                          <p:spTgt spid="262">
                                            <p:txEl>
                                              <p:pRg st="1" end="1"/>
                                            </p:txEl>
                                          </p:spTgt>
                                        </p:tgtEl>
                                      </p:cBhvr>
                                    </p:animEffect>
                                    <p:anim calcmode="lin" valueType="num">
                                      <p:cBhvr additive="repl">
                                        <p:cTn id="1613" dur="1000" fill="hold"/>
                                        <p:tgtEl>
                                          <p:spTgt spid="262">
                                            <p:txEl>
                                              <p:pRg st="1" end="1"/>
                                            </p:txEl>
                                          </p:spTgt>
                                        </p:tgtEl>
                                        <p:attrNameLst>
                                          <p:attrName>ppt_x</p:attrName>
                                        </p:attrNameLst>
                                      </p:cBhvr>
                                      <p:tavLst>
                                        <p:tav tm="0">
                                          <p:val>
                                            <p:strVal val="#ppt_x"/>
                                          </p:val>
                                        </p:tav>
                                        <p:tav tm="100000">
                                          <p:val>
                                            <p:strVal val="#ppt_x"/>
                                          </p:val>
                                        </p:tav>
                                      </p:tavLst>
                                    </p:anim>
                                    <p:anim calcmode="lin" valueType="num">
                                      <p:cBhvr additive="repl">
                                        <p:cTn id="1614" dur="1000" fill="hold"/>
                                        <p:tgtEl>
                                          <p:spTgt spid="262">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63" name="PlaceHolder 1"/>
          <p:cNvSpPr>
            <a:spLocks noGrp="1"/>
          </p:cNvSpPr>
          <p:nvPr>
            <p:ph type="title"/>
          </p:nvPr>
        </p:nvSpPr>
        <p:spPr>
          <a:xfrm>
            <a:off x="457200" y="704160"/>
            <a:ext cx="8229240" cy="1142640"/>
          </a:xfrm>
          <a:prstGeom prst="rect">
            <a:avLst/>
          </a:prstGeom>
          <a:noFill/>
          <a:ln w="0">
            <a:noFill/>
          </a:ln>
        </p:spPr>
        <p:txBody>
          <a:bodyPr lIns="0" rIns="0" tIns="45720" bIns="0" anchor="b">
            <a:normAutofit fontScale="85000" lnSpcReduction="19999"/>
          </a:bodyPr>
          <a:p>
            <a:pPr indent="0">
              <a:lnSpc>
                <a:spcPct val="100000"/>
              </a:lnSpc>
              <a:buNone/>
              <a:tabLst>
                <a:tab algn="l" pos="0"/>
              </a:tabLst>
            </a:pPr>
            <a:r>
              <a:rPr b="0" lang="en-US" sz="5000" strike="noStrike" u="none">
                <a:solidFill>
                  <a:schemeClr val="dk2"/>
                </a:solidFill>
                <a:effectLst/>
                <a:uFillTx/>
                <a:latin typeface="Calibri"/>
                <a:ea typeface="Calibri"/>
              </a:rPr>
              <a:t>Overview of the Azure Middleware And its Services</a:t>
            </a:r>
            <a:endParaRPr b="0" lang="en-IN" sz="5000" strike="noStrike" u="none">
              <a:solidFill>
                <a:srgbClr val="000000"/>
              </a:solidFill>
              <a:effectLst/>
              <a:uFillTx/>
              <a:latin typeface="Arial"/>
            </a:endParaRPr>
          </a:p>
        </p:txBody>
      </p:sp>
      <p:sp>
        <p:nvSpPr>
          <p:cNvPr id="264" name="PlaceHolder 2"/>
          <p:cNvSpPr>
            <a:spLocks noGrp="1"/>
          </p:cNvSpPr>
          <p:nvPr>
            <p:ph/>
          </p:nvPr>
        </p:nvSpPr>
        <p:spPr>
          <a:xfrm>
            <a:off x="457200" y="1935360"/>
            <a:ext cx="8229240" cy="4388760"/>
          </a:xfrm>
          <a:prstGeom prst="rect">
            <a:avLst/>
          </a:prstGeom>
          <a:noFill/>
          <a:ln w="0">
            <a:noFill/>
          </a:ln>
        </p:spPr>
        <p:txBody>
          <a:bodyPr lIns="91440" rIns="91440" tIns="45720" bIns="45720" anchor="t">
            <a:normAutofit/>
          </a:bodyPr>
          <a:p>
            <a:pPr marL="274320" indent="-274320">
              <a:lnSpc>
                <a:spcPct val="100000"/>
              </a:lnSpc>
              <a:buClr>
                <a:srgbClr val="0bd0d9"/>
              </a:buClr>
              <a:buFont typeface="Noto Sans Symbols"/>
              <a:buChar char="✔"/>
            </a:pPr>
            <a:r>
              <a:rPr b="0" lang="en-US" sz="2600" strike="noStrike" u="none">
                <a:solidFill>
                  <a:schemeClr val="dk1"/>
                </a:solidFill>
                <a:effectLst/>
                <a:uFillTx/>
                <a:latin typeface="Constantia"/>
                <a:ea typeface="Constantia"/>
              </a:rPr>
              <a:t>Compute services</a:t>
            </a:r>
            <a:endParaRPr b="0" lang="en-IN" sz="2600" strike="noStrike" u="none">
              <a:solidFill>
                <a:srgbClr val="000000"/>
              </a:solidFill>
              <a:effectLst/>
              <a:uFillTx/>
              <a:latin typeface="Arial"/>
            </a:endParaRPr>
          </a:p>
          <a:p>
            <a:pPr marL="274320" indent="-274320">
              <a:lnSpc>
                <a:spcPct val="100000"/>
              </a:lnSpc>
              <a:spcBef>
                <a:spcPts val="519"/>
              </a:spcBef>
              <a:buClr>
                <a:srgbClr val="0bd0d9"/>
              </a:buClr>
              <a:buFont typeface="Noto Sans Symbols"/>
              <a:buChar char="✔"/>
            </a:pPr>
            <a:r>
              <a:rPr b="0" lang="en-US" sz="2600" strike="noStrike" u="none">
                <a:solidFill>
                  <a:schemeClr val="dk1"/>
                </a:solidFill>
                <a:effectLst/>
                <a:uFillTx/>
                <a:latin typeface="Constantia"/>
                <a:ea typeface="Constantia"/>
              </a:rPr>
              <a:t>Storage services</a:t>
            </a:r>
            <a:endParaRPr b="0" lang="en-IN" sz="2600" strike="noStrike" u="none">
              <a:solidFill>
                <a:srgbClr val="000000"/>
              </a:solidFill>
              <a:effectLst/>
              <a:uFillTx/>
              <a:latin typeface="Arial"/>
            </a:endParaRPr>
          </a:p>
          <a:p>
            <a:pPr marL="514440" indent="-514440">
              <a:lnSpc>
                <a:spcPct val="100000"/>
              </a:lnSpc>
              <a:spcBef>
                <a:spcPts val="519"/>
              </a:spcBef>
              <a:buClr>
                <a:srgbClr val="0bd0d9"/>
              </a:buClr>
              <a:buFont typeface="Calibri"/>
              <a:buAutoNum type="arabicPeriod"/>
            </a:pPr>
            <a:r>
              <a:rPr b="0" lang="en-US" sz="2600" strike="noStrike" u="none">
                <a:solidFill>
                  <a:schemeClr val="dk1"/>
                </a:solidFill>
                <a:effectLst/>
                <a:uFillTx/>
                <a:latin typeface="Constantia"/>
                <a:ea typeface="Constantia"/>
              </a:rPr>
              <a:t>Core infrastructure: AppFabric</a:t>
            </a:r>
            <a:endParaRPr b="0" lang="en-IN" sz="2600" strike="noStrike" u="none">
              <a:solidFill>
                <a:srgbClr val="000000"/>
              </a:solidFill>
              <a:effectLst/>
              <a:uFillTx/>
              <a:latin typeface="Arial"/>
            </a:endParaRPr>
          </a:p>
          <a:p>
            <a:pPr marL="514440" indent="-514440">
              <a:lnSpc>
                <a:spcPct val="100000"/>
              </a:lnSpc>
              <a:spcBef>
                <a:spcPts val="519"/>
              </a:spcBef>
              <a:buClr>
                <a:srgbClr val="0bd0d9"/>
              </a:buClr>
              <a:buFont typeface="Calibri"/>
              <a:buAutoNum type="arabicPeriod"/>
            </a:pPr>
            <a:r>
              <a:rPr b="0" lang="en-US" sz="2600" strike="noStrike" u="none">
                <a:solidFill>
                  <a:schemeClr val="dk1"/>
                </a:solidFill>
                <a:effectLst/>
                <a:uFillTx/>
                <a:latin typeface="Constantia"/>
                <a:ea typeface="Constantia"/>
              </a:rPr>
              <a:t>Other services</a:t>
            </a:r>
            <a:endParaRPr b="0" lang="en-IN" sz="26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6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65" name="PlaceHolder 1"/>
          <p:cNvSpPr>
            <a:spLocks noGrp="1"/>
          </p:cNvSpPr>
          <p:nvPr>
            <p:ph type="title"/>
          </p:nvPr>
        </p:nvSpPr>
        <p:spPr>
          <a:xfrm>
            <a:off x="457200" y="541800"/>
            <a:ext cx="8229240" cy="667080"/>
          </a:xfrm>
          <a:prstGeom prst="rect">
            <a:avLst/>
          </a:prstGeom>
          <a:noFill/>
          <a:ln w="0">
            <a:noFill/>
          </a:ln>
        </p:spPr>
        <p:txBody>
          <a:bodyPr lIns="0" rIns="0" tIns="45720" bIns="0" anchor="b">
            <a:normAutofit fontScale="92500" lnSpcReduction="19999"/>
          </a:bodyPr>
          <a:p>
            <a:pPr indent="0">
              <a:lnSpc>
                <a:spcPct val="100000"/>
              </a:lnSpc>
              <a:buNone/>
              <a:tabLst>
                <a:tab algn="l" pos="0"/>
              </a:tabLst>
            </a:pPr>
            <a:r>
              <a:rPr b="0" lang="en-US" sz="5000" strike="noStrike" u="none">
                <a:solidFill>
                  <a:schemeClr val="dk2"/>
                </a:solidFill>
                <a:effectLst/>
                <a:uFillTx/>
                <a:latin typeface="Calibri"/>
                <a:ea typeface="Calibri"/>
              </a:rPr>
              <a:t>Core infrastructure: AppFabric</a:t>
            </a:r>
            <a:endParaRPr b="0" lang="en-IN" sz="5000" strike="noStrike" u="none">
              <a:solidFill>
                <a:srgbClr val="000000"/>
              </a:solidFill>
              <a:effectLst/>
              <a:uFillTx/>
              <a:latin typeface="Arial"/>
            </a:endParaRPr>
          </a:p>
        </p:txBody>
      </p:sp>
      <p:sp>
        <p:nvSpPr>
          <p:cNvPr id="266" name="PlaceHolder 2"/>
          <p:cNvSpPr>
            <a:spLocks noGrp="1"/>
          </p:cNvSpPr>
          <p:nvPr>
            <p:ph/>
          </p:nvPr>
        </p:nvSpPr>
        <p:spPr>
          <a:xfrm>
            <a:off x="457200" y="1295280"/>
            <a:ext cx="8534160" cy="5028840"/>
          </a:xfrm>
          <a:prstGeom prst="rect">
            <a:avLst/>
          </a:prstGeom>
          <a:noFill/>
          <a:ln w="0">
            <a:noFill/>
          </a:ln>
        </p:spPr>
        <p:txBody>
          <a:bodyPr lIns="91440" rIns="91440" tIns="45720" bIns="45720" anchor="t">
            <a:normAutofit lnSpcReduction="9999"/>
          </a:bodyPr>
          <a:p>
            <a:pPr marL="274320" indent="-274320">
              <a:lnSpc>
                <a:spcPct val="100000"/>
              </a:lnSpc>
              <a:buClr>
                <a:srgbClr val="0bd0d9"/>
              </a:buClr>
              <a:buSzPct val="95000"/>
              <a:buFont typeface="Noto Sans Symbols"/>
              <a:buChar char="⚫"/>
            </a:pPr>
            <a:r>
              <a:rPr b="0" lang="en-US" sz="2600" strike="noStrike" u="none">
                <a:solidFill>
                  <a:schemeClr val="dk1"/>
                </a:solidFill>
                <a:effectLst/>
                <a:uFillTx/>
                <a:latin typeface="Constantia"/>
                <a:ea typeface="Constantia"/>
              </a:rPr>
              <a:t>A comprehensive middleware for developing, deploying, and managing applications on the cloud or for integrating existing applications with cloud services. </a:t>
            </a:r>
            <a:endParaRPr b="0" lang="en-IN" sz="2600" strike="noStrike" u="none">
              <a:solidFill>
                <a:srgbClr val="000000"/>
              </a:solidFill>
              <a:effectLst/>
              <a:uFillTx/>
              <a:latin typeface="Arial"/>
            </a:endParaRPr>
          </a:p>
          <a:p>
            <a:pPr marL="274320" indent="-274320">
              <a:lnSpc>
                <a:spcPct val="100000"/>
              </a:lnSpc>
              <a:spcBef>
                <a:spcPts val="482"/>
              </a:spcBef>
              <a:buClr>
                <a:srgbClr val="0bd0d9"/>
              </a:buClr>
              <a:buSzPct val="95000"/>
              <a:buFont typeface="Noto Sans Symbols"/>
              <a:buChar char="⚫"/>
            </a:pPr>
            <a:r>
              <a:rPr b="0" lang="en-US" sz="2600" strike="noStrike" u="none">
                <a:solidFill>
                  <a:schemeClr val="dk1"/>
                </a:solidFill>
                <a:effectLst/>
                <a:uFillTx/>
                <a:latin typeface="Constantia"/>
                <a:ea typeface="Constantia"/>
              </a:rPr>
              <a:t>Implements an optimized infrastructure supporting scaling out and high availability, sandboxing and multitenancy; state management; and dynamic address resolution and routing.</a:t>
            </a:r>
            <a:endParaRPr b="0" lang="en-IN" sz="2600" strike="noStrike" u="none">
              <a:solidFill>
                <a:srgbClr val="000000"/>
              </a:solidFill>
              <a:effectLst/>
              <a:uFillTx/>
              <a:latin typeface="Arial"/>
            </a:endParaRPr>
          </a:p>
          <a:p>
            <a:pPr marL="274320" indent="-274320">
              <a:lnSpc>
                <a:spcPct val="100000"/>
              </a:lnSpc>
              <a:spcBef>
                <a:spcPts val="482"/>
              </a:spcBef>
              <a:buClr>
                <a:srgbClr val="0bd0d9"/>
              </a:buClr>
              <a:buSzPct val="95000"/>
              <a:buFont typeface="Noto Sans Symbols"/>
              <a:buChar char="⚫"/>
            </a:pPr>
            <a:r>
              <a:rPr b="0" lang="en-US" sz="2600" strike="noStrike" u="none">
                <a:solidFill>
                  <a:schemeClr val="dk1"/>
                </a:solidFill>
                <a:effectLst/>
                <a:uFillTx/>
                <a:latin typeface="Constantia"/>
                <a:ea typeface="Constantia"/>
              </a:rPr>
              <a:t>On top of this infrastructure, the middleware offers a collection of services that simplify many of the common tasks in a distributed application, such as communication, authentication and authorization, and data access. </a:t>
            </a:r>
            <a:endParaRPr b="0" lang="en-IN" sz="2600" strike="noStrike" u="none">
              <a:solidFill>
                <a:srgbClr val="000000"/>
              </a:solidFill>
              <a:effectLst/>
              <a:uFillTx/>
              <a:latin typeface="Arial"/>
            </a:endParaRPr>
          </a:p>
          <a:p>
            <a:pPr marL="274320" indent="-274320">
              <a:lnSpc>
                <a:spcPct val="100000"/>
              </a:lnSpc>
              <a:spcBef>
                <a:spcPts val="482"/>
              </a:spcBef>
              <a:buClr>
                <a:srgbClr val="0bd0d9"/>
              </a:buClr>
              <a:buSzPct val="95000"/>
              <a:buFont typeface="Noto Sans Symbols"/>
              <a:buChar char="⚫"/>
            </a:pPr>
            <a:r>
              <a:rPr b="0" lang="en-US" sz="2600" strike="noStrike" u="none">
                <a:solidFill>
                  <a:schemeClr val="dk1"/>
                </a:solidFill>
                <a:effectLst/>
                <a:uFillTx/>
                <a:latin typeface="Constantia"/>
                <a:ea typeface="Constantia"/>
              </a:rPr>
              <a:t>These services are available through language-agnostic interfaces, thus allowing developers to build heterogeneous applications.</a:t>
            </a:r>
            <a:endParaRPr b="0" lang="en-IN" sz="2600" strike="noStrike" u="none">
              <a:solidFill>
                <a:srgbClr val="000000"/>
              </a:solidFill>
              <a:effectLst/>
              <a:uFillTx/>
              <a:latin typeface="Arial"/>
            </a:endParaRPr>
          </a:p>
          <a:p>
            <a:pPr marL="274320" indent="-129240">
              <a:lnSpc>
                <a:spcPct val="100000"/>
              </a:lnSpc>
              <a:spcBef>
                <a:spcPts val="482"/>
              </a:spcBef>
              <a:buNone/>
              <a:tabLst>
                <a:tab algn="l" pos="0"/>
              </a:tabLst>
            </a:pPr>
            <a:endParaRPr b="0" lang="en-IN" sz="26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timing>
    <p:tnLst>
      <p:par>
        <p:cTn id="1615" dur="indefinite" restart="never" nodeType="tmRoot">
          <p:childTnLst>
            <p:seq>
              <p:cTn id="1616" dur="indefinite" nodeType="mainSeq">
                <p:childTnLst>
                  <p:par>
                    <p:cTn id="1617" fill="hold">
                      <p:stCondLst>
                        <p:cond delay="indefinite"/>
                      </p:stCondLst>
                      <p:childTnLst>
                        <p:par>
                          <p:cTn id="1618" fill="hold">
                            <p:stCondLst>
                              <p:cond delay="0"/>
                            </p:stCondLst>
                            <p:childTnLst>
                              <p:par>
                                <p:cTn id="1619" nodeType="clickEffect" fill="hold" presetClass="entr" presetID="42">
                                  <p:stCondLst>
                                    <p:cond delay="0"/>
                                  </p:stCondLst>
                                  <p:childTnLst>
                                    <p:set>
                                      <p:cBhvr>
                                        <p:cTn id="1620" dur="1" fill="hold">
                                          <p:stCondLst>
                                            <p:cond delay="0"/>
                                          </p:stCondLst>
                                        </p:cTn>
                                        <p:tgtEl>
                                          <p:spTgt spid="266">
                                            <p:txEl>
                                              <p:pRg st="0" end="0"/>
                                            </p:txEl>
                                          </p:spTgt>
                                        </p:tgtEl>
                                        <p:attrNameLst>
                                          <p:attrName>style.visibility</p:attrName>
                                        </p:attrNameLst>
                                      </p:cBhvr>
                                      <p:to>
                                        <p:strVal val="visible"/>
                                      </p:to>
                                    </p:set>
                                    <p:animEffect filter="fade" transition="in">
                                      <p:cBhvr additive="repl">
                                        <p:cTn id="1621" dur="1000"/>
                                        <p:tgtEl>
                                          <p:spTgt spid="266">
                                            <p:txEl>
                                              <p:pRg st="0" end="0"/>
                                            </p:txEl>
                                          </p:spTgt>
                                        </p:tgtEl>
                                      </p:cBhvr>
                                    </p:animEffect>
                                    <p:anim calcmode="lin" valueType="num">
                                      <p:cBhvr additive="repl">
                                        <p:cTn id="1622" dur="1000" fill="hold"/>
                                        <p:tgtEl>
                                          <p:spTgt spid="266">
                                            <p:txEl>
                                              <p:pRg st="0" end="0"/>
                                            </p:txEl>
                                          </p:spTgt>
                                        </p:tgtEl>
                                        <p:attrNameLst>
                                          <p:attrName>ppt_x</p:attrName>
                                        </p:attrNameLst>
                                      </p:cBhvr>
                                      <p:tavLst>
                                        <p:tav tm="0">
                                          <p:val>
                                            <p:strVal val="#ppt_x"/>
                                          </p:val>
                                        </p:tav>
                                        <p:tav tm="100000">
                                          <p:val>
                                            <p:strVal val="#ppt_x"/>
                                          </p:val>
                                        </p:tav>
                                      </p:tavLst>
                                    </p:anim>
                                    <p:anim calcmode="lin" valueType="num">
                                      <p:cBhvr additive="repl">
                                        <p:cTn id="1623" dur="1000" fill="hold"/>
                                        <p:tgtEl>
                                          <p:spTgt spid="26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624" fill="hold">
                      <p:stCondLst>
                        <p:cond delay="indefinite"/>
                      </p:stCondLst>
                      <p:childTnLst>
                        <p:par>
                          <p:cTn id="1625" fill="hold">
                            <p:stCondLst>
                              <p:cond delay="0"/>
                            </p:stCondLst>
                            <p:childTnLst>
                              <p:par>
                                <p:cTn id="1626" nodeType="clickEffect" fill="hold" presetClass="entr" presetID="42">
                                  <p:stCondLst>
                                    <p:cond delay="0"/>
                                  </p:stCondLst>
                                  <p:childTnLst>
                                    <p:set>
                                      <p:cBhvr>
                                        <p:cTn id="1627" dur="1" fill="hold">
                                          <p:stCondLst>
                                            <p:cond delay="0"/>
                                          </p:stCondLst>
                                        </p:cTn>
                                        <p:tgtEl>
                                          <p:spTgt spid="266">
                                            <p:txEl>
                                              <p:pRg st="1" end="1"/>
                                            </p:txEl>
                                          </p:spTgt>
                                        </p:tgtEl>
                                        <p:attrNameLst>
                                          <p:attrName>style.visibility</p:attrName>
                                        </p:attrNameLst>
                                      </p:cBhvr>
                                      <p:to>
                                        <p:strVal val="visible"/>
                                      </p:to>
                                    </p:set>
                                    <p:animEffect filter="fade" transition="in">
                                      <p:cBhvr additive="repl">
                                        <p:cTn id="1628" dur="1000"/>
                                        <p:tgtEl>
                                          <p:spTgt spid="266">
                                            <p:txEl>
                                              <p:pRg st="1" end="1"/>
                                            </p:txEl>
                                          </p:spTgt>
                                        </p:tgtEl>
                                      </p:cBhvr>
                                    </p:animEffect>
                                    <p:anim calcmode="lin" valueType="num">
                                      <p:cBhvr additive="repl">
                                        <p:cTn id="1629" dur="1000" fill="hold"/>
                                        <p:tgtEl>
                                          <p:spTgt spid="266">
                                            <p:txEl>
                                              <p:pRg st="1" end="1"/>
                                            </p:txEl>
                                          </p:spTgt>
                                        </p:tgtEl>
                                        <p:attrNameLst>
                                          <p:attrName>ppt_x</p:attrName>
                                        </p:attrNameLst>
                                      </p:cBhvr>
                                      <p:tavLst>
                                        <p:tav tm="0">
                                          <p:val>
                                            <p:strVal val="#ppt_x"/>
                                          </p:val>
                                        </p:tav>
                                        <p:tav tm="100000">
                                          <p:val>
                                            <p:strVal val="#ppt_x"/>
                                          </p:val>
                                        </p:tav>
                                      </p:tavLst>
                                    </p:anim>
                                    <p:anim calcmode="lin" valueType="num">
                                      <p:cBhvr additive="repl">
                                        <p:cTn id="1630" dur="1000" fill="hold"/>
                                        <p:tgtEl>
                                          <p:spTgt spid="26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631" fill="hold">
                      <p:stCondLst>
                        <p:cond delay="indefinite"/>
                      </p:stCondLst>
                      <p:childTnLst>
                        <p:par>
                          <p:cTn id="1632" fill="hold">
                            <p:stCondLst>
                              <p:cond delay="0"/>
                            </p:stCondLst>
                            <p:childTnLst>
                              <p:par>
                                <p:cTn id="1633" nodeType="clickEffect" fill="hold" presetClass="entr" presetID="42">
                                  <p:stCondLst>
                                    <p:cond delay="0"/>
                                  </p:stCondLst>
                                  <p:childTnLst>
                                    <p:set>
                                      <p:cBhvr>
                                        <p:cTn id="1634" dur="1" fill="hold">
                                          <p:stCondLst>
                                            <p:cond delay="0"/>
                                          </p:stCondLst>
                                        </p:cTn>
                                        <p:tgtEl>
                                          <p:spTgt spid="266">
                                            <p:txEl>
                                              <p:pRg st="2" end="2"/>
                                            </p:txEl>
                                          </p:spTgt>
                                        </p:tgtEl>
                                        <p:attrNameLst>
                                          <p:attrName>style.visibility</p:attrName>
                                        </p:attrNameLst>
                                      </p:cBhvr>
                                      <p:to>
                                        <p:strVal val="visible"/>
                                      </p:to>
                                    </p:set>
                                    <p:animEffect filter="fade" transition="in">
                                      <p:cBhvr additive="repl">
                                        <p:cTn id="1635" dur="1000"/>
                                        <p:tgtEl>
                                          <p:spTgt spid="266">
                                            <p:txEl>
                                              <p:pRg st="2" end="2"/>
                                            </p:txEl>
                                          </p:spTgt>
                                        </p:tgtEl>
                                      </p:cBhvr>
                                    </p:animEffect>
                                    <p:anim calcmode="lin" valueType="num">
                                      <p:cBhvr additive="repl">
                                        <p:cTn id="1636" dur="1000" fill="hold"/>
                                        <p:tgtEl>
                                          <p:spTgt spid="266">
                                            <p:txEl>
                                              <p:pRg st="2" end="2"/>
                                            </p:txEl>
                                          </p:spTgt>
                                        </p:tgtEl>
                                        <p:attrNameLst>
                                          <p:attrName>ppt_x</p:attrName>
                                        </p:attrNameLst>
                                      </p:cBhvr>
                                      <p:tavLst>
                                        <p:tav tm="0">
                                          <p:val>
                                            <p:strVal val="#ppt_x"/>
                                          </p:val>
                                        </p:tav>
                                        <p:tav tm="100000">
                                          <p:val>
                                            <p:strVal val="#ppt_x"/>
                                          </p:val>
                                        </p:tav>
                                      </p:tavLst>
                                    </p:anim>
                                    <p:anim calcmode="lin" valueType="num">
                                      <p:cBhvr additive="repl">
                                        <p:cTn id="1637" dur="1000" fill="hold"/>
                                        <p:tgtEl>
                                          <p:spTgt spid="26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638" fill="hold">
                      <p:stCondLst>
                        <p:cond delay="indefinite"/>
                      </p:stCondLst>
                      <p:childTnLst>
                        <p:par>
                          <p:cTn id="1639" fill="hold">
                            <p:stCondLst>
                              <p:cond delay="0"/>
                            </p:stCondLst>
                            <p:childTnLst>
                              <p:par>
                                <p:cTn id="1640" nodeType="clickEffect" fill="hold" presetClass="entr" presetID="42">
                                  <p:stCondLst>
                                    <p:cond delay="0"/>
                                  </p:stCondLst>
                                  <p:childTnLst>
                                    <p:set>
                                      <p:cBhvr>
                                        <p:cTn id="1641" dur="1" fill="hold">
                                          <p:stCondLst>
                                            <p:cond delay="0"/>
                                          </p:stCondLst>
                                        </p:cTn>
                                        <p:tgtEl>
                                          <p:spTgt spid="266">
                                            <p:txEl>
                                              <p:pRg st="3" end="3"/>
                                            </p:txEl>
                                          </p:spTgt>
                                        </p:tgtEl>
                                        <p:attrNameLst>
                                          <p:attrName>style.visibility</p:attrName>
                                        </p:attrNameLst>
                                      </p:cBhvr>
                                      <p:to>
                                        <p:strVal val="visible"/>
                                      </p:to>
                                    </p:set>
                                    <p:animEffect filter="fade" transition="in">
                                      <p:cBhvr additive="repl">
                                        <p:cTn id="1642" dur="1000"/>
                                        <p:tgtEl>
                                          <p:spTgt spid="266">
                                            <p:txEl>
                                              <p:pRg st="3" end="3"/>
                                            </p:txEl>
                                          </p:spTgt>
                                        </p:tgtEl>
                                      </p:cBhvr>
                                    </p:animEffect>
                                    <p:anim calcmode="lin" valueType="num">
                                      <p:cBhvr additive="repl">
                                        <p:cTn id="1643" dur="1000" fill="hold"/>
                                        <p:tgtEl>
                                          <p:spTgt spid="266">
                                            <p:txEl>
                                              <p:pRg st="3" end="3"/>
                                            </p:txEl>
                                          </p:spTgt>
                                        </p:tgtEl>
                                        <p:attrNameLst>
                                          <p:attrName>ppt_x</p:attrName>
                                        </p:attrNameLst>
                                      </p:cBhvr>
                                      <p:tavLst>
                                        <p:tav tm="0">
                                          <p:val>
                                            <p:strVal val="#ppt_x"/>
                                          </p:val>
                                        </p:tav>
                                        <p:tav tm="100000">
                                          <p:val>
                                            <p:strVal val="#ppt_x"/>
                                          </p:val>
                                        </p:tav>
                                      </p:tavLst>
                                    </p:anim>
                                    <p:anim calcmode="lin" valueType="num">
                                      <p:cBhvr additive="repl">
                                        <p:cTn id="1644" dur="1000" fill="hold"/>
                                        <p:tgtEl>
                                          <p:spTgt spid="266">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67" name="PlaceHolder 1"/>
          <p:cNvSpPr>
            <a:spLocks noGrp="1"/>
          </p:cNvSpPr>
          <p:nvPr>
            <p:ph type="title"/>
          </p:nvPr>
        </p:nvSpPr>
        <p:spPr>
          <a:xfrm>
            <a:off x="457200" y="704160"/>
            <a:ext cx="8229240" cy="1142640"/>
          </a:xfrm>
          <a:prstGeom prst="rect">
            <a:avLst/>
          </a:prstGeom>
          <a:noFill/>
          <a:ln w="0">
            <a:noFill/>
          </a:ln>
        </p:spPr>
        <p:txBody>
          <a:bodyPr lIns="0" rIns="0" tIns="45720" bIns="0" anchor="b">
            <a:normAutofit/>
          </a:bodyPr>
          <a:p>
            <a:pPr indent="0">
              <a:lnSpc>
                <a:spcPct val="100000"/>
              </a:lnSpc>
              <a:buNone/>
              <a:tabLst>
                <a:tab algn="l" pos="0"/>
              </a:tabLst>
            </a:pPr>
            <a:r>
              <a:rPr b="0" lang="en-US" sz="5000" strike="noStrike" u="none">
                <a:solidFill>
                  <a:schemeClr val="dk2"/>
                </a:solidFill>
                <a:effectLst/>
                <a:uFillTx/>
                <a:latin typeface="Calibri"/>
                <a:ea typeface="Calibri"/>
              </a:rPr>
              <a:t>Core infrastructure: AppFabric</a:t>
            </a:r>
            <a:endParaRPr b="0" lang="en-IN" sz="5000" strike="noStrike" u="none">
              <a:solidFill>
                <a:srgbClr val="000000"/>
              </a:solidFill>
              <a:effectLst/>
              <a:uFillTx/>
              <a:latin typeface="Arial"/>
            </a:endParaRPr>
          </a:p>
        </p:txBody>
      </p:sp>
      <p:sp>
        <p:nvSpPr>
          <p:cNvPr id="268" name="PlaceHolder 2"/>
          <p:cNvSpPr>
            <a:spLocks noGrp="1"/>
          </p:cNvSpPr>
          <p:nvPr>
            <p:ph/>
          </p:nvPr>
        </p:nvSpPr>
        <p:spPr>
          <a:xfrm>
            <a:off x="457200" y="1935360"/>
            <a:ext cx="8229240" cy="4388760"/>
          </a:xfrm>
          <a:prstGeom prst="rect">
            <a:avLst/>
          </a:prstGeom>
          <a:noFill/>
          <a:ln w="0">
            <a:noFill/>
          </a:ln>
        </p:spPr>
        <p:txBody>
          <a:bodyPr lIns="91440" rIns="91440" tIns="45720" bIns="45720" anchor="t">
            <a:normAutofit/>
          </a:bodyPr>
          <a:p>
            <a:pPr marL="274320" indent="-274320">
              <a:lnSpc>
                <a:spcPct val="100000"/>
              </a:lnSpc>
              <a:buClr>
                <a:srgbClr val="0bd0d9"/>
              </a:buClr>
              <a:buFont typeface="Noto Sans Symbols"/>
              <a:buChar char="⚫"/>
            </a:pPr>
            <a:r>
              <a:rPr b="0" lang="en-US" sz="2600" strike="noStrike" u="none">
                <a:solidFill>
                  <a:schemeClr val="dk1"/>
                </a:solidFill>
                <a:effectLst/>
                <a:uFillTx/>
                <a:latin typeface="Constantia"/>
                <a:ea typeface="Constantia"/>
              </a:rPr>
              <a:t>Access control</a:t>
            </a:r>
            <a:endParaRPr b="0" lang="en-IN" sz="2600" strike="noStrike" u="none">
              <a:solidFill>
                <a:srgbClr val="000000"/>
              </a:solidFill>
              <a:effectLst/>
              <a:uFillTx/>
              <a:latin typeface="Arial"/>
            </a:endParaRPr>
          </a:p>
          <a:p>
            <a:pPr marL="274320" indent="-274320">
              <a:lnSpc>
                <a:spcPct val="100000"/>
              </a:lnSpc>
              <a:spcBef>
                <a:spcPts val="519"/>
              </a:spcBef>
              <a:buClr>
                <a:srgbClr val="0bd0d9"/>
              </a:buClr>
              <a:buFont typeface="Noto Sans Symbols"/>
              <a:buChar char="⚫"/>
            </a:pPr>
            <a:r>
              <a:rPr b="0" lang="en-US" sz="2600" strike="noStrike" u="none">
                <a:solidFill>
                  <a:schemeClr val="dk1"/>
                </a:solidFill>
                <a:effectLst/>
                <a:uFillTx/>
                <a:latin typeface="Constantia"/>
                <a:ea typeface="Constantia"/>
              </a:rPr>
              <a:t>Service bus</a:t>
            </a:r>
            <a:endParaRPr b="0" lang="en-IN" sz="2600" strike="noStrike" u="none">
              <a:solidFill>
                <a:srgbClr val="000000"/>
              </a:solidFill>
              <a:effectLst/>
              <a:uFillTx/>
              <a:latin typeface="Arial"/>
            </a:endParaRPr>
          </a:p>
          <a:p>
            <a:pPr marL="274320" indent="-274320">
              <a:lnSpc>
                <a:spcPct val="100000"/>
              </a:lnSpc>
              <a:spcBef>
                <a:spcPts val="519"/>
              </a:spcBef>
              <a:buClr>
                <a:srgbClr val="0bd0d9"/>
              </a:buClr>
              <a:buFont typeface="Noto Sans Symbols"/>
              <a:buChar char="⚫"/>
            </a:pPr>
            <a:r>
              <a:rPr b="0" lang="en-US" sz="2600" strike="noStrike" u="none">
                <a:solidFill>
                  <a:schemeClr val="dk1"/>
                </a:solidFill>
                <a:effectLst/>
                <a:uFillTx/>
                <a:latin typeface="Constantia"/>
                <a:ea typeface="Constantia"/>
              </a:rPr>
              <a:t>Azure cache</a:t>
            </a:r>
            <a:endParaRPr b="0" lang="en-IN" sz="2600" strike="noStrike" u="none">
              <a:solidFill>
                <a:srgbClr val="000000"/>
              </a:solidFill>
              <a:effectLst/>
              <a:uFillTx/>
              <a:latin typeface="Arial"/>
            </a:endParaRPr>
          </a:p>
          <a:p>
            <a:pPr indent="0">
              <a:lnSpc>
                <a:spcPct val="100000"/>
              </a:lnSpc>
              <a:spcBef>
                <a:spcPts val="519"/>
              </a:spcBef>
              <a:buNone/>
            </a:pPr>
            <a:endParaRPr b="0" lang="en-IN" sz="2600" strike="noStrike" u="none">
              <a:solidFill>
                <a:srgbClr val="000000"/>
              </a:solidFill>
              <a:effectLst/>
              <a:uFillTx/>
              <a:latin typeface="Arial"/>
            </a:endParaRPr>
          </a:p>
          <a:p>
            <a:pPr indent="0">
              <a:lnSpc>
                <a:spcPct val="100000"/>
              </a:lnSpc>
              <a:spcBef>
                <a:spcPts val="519"/>
              </a:spcBef>
              <a:buNone/>
            </a:pPr>
            <a:endParaRPr b="0" lang="en-IN" sz="2600" strike="noStrike" u="none">
              <a:solidFill>
                <a:srgbClr val="000000"/>
              </a:solidFill>
              <a:effectLst/>
              <a:uFillTx/>
              <a:latin typeface="Arial"/>
            </a:endParaRPr>
          </a:p>
          <a:p>
            <a:pPr indent="0">
              <a:lnSpc>
                <a:spcPct val="100000"/>
              </a:lnSpc>
              <a:spcBef>
                <a:spcPts val="519"/>
              </a:spcBef>
              <a:buNone/>
            </a:pPr>
            <a:endParaRPr b="0" lang="en-IN" sz="2600" strike="noStrike" u="none">
              <a:solidFill>
                <a:srgbClr val="000000"/>
              </a:solidFill>
              <a:effectLst/>
              <a:uFillTx/>
              <a:latin typeface="Arial"/>
            </a:endParaRPr>
          </a:p>
          <a:p>
            <a:pPr indent="0">
              <a:lnSpc>
                <a:spcPct val="100000"/>
              </a:lnSpc>
              <a:spcBef>
                <a:spcPts val="519"/>
              </a:spcBef>
              <a:buNone/>
            </a:pPr>
            <a:endParaRPr b="0" lang="en-IN" sz="2600" strike="noStrike" u="none">
              <a:solidFill>
                <a:srgbClr val="000000"/>
              </a:solidFill>
              <a:effectLst/>
              <a:uFillTx/>
              <a:latin typeface="Arial"/>
            </a:endParaRPr>
          </a:p>
          <a:p>
            <a:pPr indent="0">
              <a:lnSpc>
                <a:spcPct val="100000"/>
              </a:lnSpc>
              <a:spcBef>
                <a:spcPts val="519"/>
              </a:spcBef>
              <a:buNone/>
              <a:tabLst>
                <a:tab algn="l" pos="0"/>
              </a:tabLst>
            </a:pPr>
            <a:r>
              <a:rPr b="0" i="1" lang="en-IN" sz="2600" strike="noStrike" u="sng">
                <a:solidFill>
                  <a:schemeClr val="dk1"/>
                </a:solidFill>
                <a:effectLst/>
                <a:uFillTx/>
                <a:latin typeface="Constantia"/>
                <a:ea typeface="Constantia"/>
                <a:hlinkClick r:id="rId1"/>
              </a:rPr>
              <a:t>https://download.microsoft.com/download/c/a/7/ca7a9801-736e-421e-a386-16b37c83ffe8/windows-azure-appfabric-pdc10-overview.docx</a:t>
            </a:r>
            <a:endParaRPr b="0" lang="en-IN" sz="26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6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69" name="PlaceHolder 1"/>
          <p:cNvSpPr>
            <a:spLocks noGrp="1"/>
          </p:cNvSpPr>
          <p:nvPr>
            <p:ph type="title"/>
          </p:nvPr>
        </p:nvSpPr>
        <p:spPr>
          <a:xfrm>
            <a:off x="457200" y="704160"/>
            <a:ext cx="8229240" cy="591120"/>
          </a:xfrm>
          <a:prstGeom prst="rect">
            <a:avLst/>
          </a:prstGeom>
          <a:noFill/>
          <a:ln w="0">
            <a:noFill/>
          </a:ln>
        </p:spPr>
        <p:txBody>
          <a:bodyPr lIns="0" rIns="0" tIns="45720" bIns="0" anchor="b">
            <a:normAutofit fontScale="85000" lnSpcReduction="19999"/>
          </a:bodyPr>
          <a:p>
            <a:pPr indent="0">
              <a:lnSpc>
                <a:spcPct val="100000"/>
              </a:lnSpc>
              <a:buNone/>
              <a:tabLst>
                <a:tab algn="l" pos="0"/>
              </a:tabLst>
            </a:pPr>
            <a:r>
              <a:rPr b="0" lang="en-US" sz="5000" strike="noStrike" u="none">
                <a:solidFill>
                  <a:schemeClr val="dk2"/>
                </a:solidFill>
                <a:effectLst/>
                <a:uFillTx/>
                <a:latin typeface="Calibri"/>
                <a:ea typeface="Calibri"/>
              </a:rPr>
              <a:t>Access Control</a:t>
            </a:r>
            <a:endParaRPr b="0" lang="en-IN" sz="5000" strike="noStrike" u="none">
              <a:solidFill>
                <a:srgbClr val="000000"/>
              </a:solidFill>
              <a:effectLst/>
              <a:uFillTx/>
              <a:latin typeface="Arial"/>
            </a:endParaRPr>
          </a:p>
        </p:txBody>
      </p:sp>
      <p:sp>
        <p:nvSpPr>
          <p:cNvPr id="270" name="PlaceHolder 2"/>
          <p:cNvSpPr>
            <a:spLocks noGrp="1"/>
          </p:cNvSpPr>
          <p:nvPr>
            <p:ph/>
          </p:nvPr>
        </p:nvSpPr>
        <p:spPr>
          <a:xfrm>
            <a:off x="457200" y="1403280"/>
            <a:ext cx="8686440" cy="5028840"/>
          </a:xfrm>
          <a:prstGeom prst="rect">
            <a:avLst/>
          </a:prstGeom>
          <a:noFill/>
          <a:ln w="0">
            <a:noFill/>
          </a:ln>
        </p:spPr>
        <p:txBody>
          <a:bodyPr lIns="91440" rIns="91440" tIns="45720" bIns="45720" anchor="t">
            <a:normAutofit/>
          </a:bodyPr>
          <a:p>
            <a:pPr marL="274320" indent="-274320">
              <a:lnSpc>
                <a:spcPct val="100000"/>
              </a:lnSpc>
              <a:buClr>
                <a:srgbClr val="0bd0d9"/>
              </a:buClr>
              <a:buFont typeface="Noto Sans Symbols"/>
              <a:buChar char="⚫"/>
            </a:pPr>
            <a:r>
              <a:rPr b="0" lang="en-US" sz="2200" strike="noStrike" u="none">
                <a:solidFill>
                  <a:schemeClr val="dk1"/>
                </a:solidFill>
                <a:effectLst/>
                <a:uFillTx/>
                <a:latin typeface="Constantia"/>
                <a:ea typeface="Constantia"/>
              </a:rPr>
              <a:t>AppFabric provides the capability of encoding access control to resources in Web applications and services into a set of rules that are expressed outside the application code base. </a:t>
            </a:r>
            <a:endParaRPr b="0" lang="en-IN" sz="2200" strike="noStrike" u="none">
              <a:solidFill>
                <a:srgbClr val="000000"/>
              </a:solidFill>
              <a:effectLst/>
              <a:uFillTx/>
              <a:latin typeface="Arial"/>
            </a:endParaRPr>
          </a:p>
          <a:p>
            <a:pPr marL="274320" indent="-274320">
              <a:lnSpc>
                <a:spcPct val="100000"/>
              </a:lnSpc>
              <a:spcBef>
                <a:spcPts val="439"/>
              </a:spcBef>
              <a:buClr>
                <a:srgbClr val="0bd0d9"/>
              </a:buClr>
              <a:buFont typeface="Noto Sans Symbols"/>
              <a:buChar char="⚫"/>
            </a:pPr>
            <a:r>
              <a:rPr b="0" lang="en-US" sz="2200" strike="noStrike" u="none">
                <a:solidFill>
                  <a:schemeClr val="dk1"/>
                </a:solidFill>
                <a:effectLst/>
                <a:uFillTx/>
                <a:latin typeface="Constantia"/>
                <a:ea typeface="Constantia"/>
              </a:rPr>
              <a:t>These rules give a great degree of flexibility in terms of the ability to secure components of the application and define access control policies for users and groups. </a:t>
            </a:r>
            <a:endParaRPr b="0" lang="en-IN" sz="2200" strike="noStrike" u="none">
              <a:solidFill>
                <a:srgbClr val="000000"/>
              </a:solidFill>
              <a:effectLst/>
              <a:uFillTx/>
              <a:latin typeface="Arial"/>
            </a:endParaRPr>
          </a:p>
          <a:p>
            <a:pPr marL="274320" indent="-274320">
              <a:lnSpc>
                <a:spcPct val="100000"/>
              </a:lnSpc>
              <a:spcBef>
                <a:spcPts val="439"/>
              </a:spcBef>
              <a:buClr>
                <a:srgbClr val="0bd0d9"/>
              </a:buClr>
              <a:buFont typeface="Noto Sans Symbols"/>
              <a:buChar char="⚫"/>
            </a:pPr>
            <a:r>
              <a:rPr b="0" lang="en-US" sz="2200" strike="noStrike" u="none">
                <a:solidFill>
                  <a:schemeClr val="dk1"/>
                </a:solidFill>
                <a:effectLst/>
                <a:uFillTx/>
                <a:latin typeface="Constantia"/>
                <a:ea typeface="Constantia"/>
              </a:rPr>
              <a:t>Access control services also integrate several authentication providers into a single coherent identity management framework. </a:t>
            </a:r>
            <a:endParaRPr b="0" lang="en-IN" sz="2200" strike="noStrike" u="none">
              <a:solidFill>
                <a:srgbClr val="000000"/>
              </a:solidFill>
              <a:effectLst/>
              <a:uFillTx/>
              <a:latin typeface="Arial"/>
            </a:endParaRPr>
          </a:p>
          <a:p>
            <a:pPr marL="274320" indent="-274320">
              <a:lnSpc>
                <a:spcPct val="100000"/>
              </a:lnSpc>
              <a:spcBef>
                <a:spcPts val="439"/>
              </a:spcBef>
              <a:buClr>
                <a:srgbClr val="0bd0d9"/>
              </a:buClr>
              <a:buFont typeface="Noto Sans Symbols"/>
              <a:buChar char="⚫"/>
            </a:pPr>
            <a:r>
              <a:rPr b="0" lang="en-US" sz="2200" strike="noStrike" u="none">
                <a:solidFill>
                  <a:schemeClr val="dk1"/>
                </a:solidFill>
                <a:effectLst/>
                <a:uFillTx/>
                <a:latin typeface="Constantia"/>
                <a:ea typeface="Constantia"/>
              </a:rPr>
              <a:t>Applications can leverage Active Directory, Windows Live, Google, Facebook, and other services to authenticate users. </a:t>
            </a:r>
            <a:endParaRPr b="0" lang="en-IN" sz="2200" strike="noStrike" u="none">
              <a:solidFill>
                <a:srgbClr val="000000"/>
              </a:solidFill>
              <a:effectLst/>
              <a:uFillTx/>
              <a:latin typeface="Arial"/>
            </a:endParaRPr>
          </a:p>
          <a:p>
            <a:pPr marL="274320" indent="-274320">
              <a:lnSpc>
                <a:spcPct val="100000"/>
              </a:lnSpc>
              <a:spcBef>
                <a:spcPts val="439"/>
              </a:spcBef>
              <a:buClr>
                <a:srgbClr val="0bd0d9"/>
              </a:buClr>
              <a:buFont typeface="Noto Sans Symbols"/>
              <a:buChar char="⚫"/>
            </a:pPr>
            <a:r>
              <a:rPr b="0" lang="en-US" sz="2200" strike="noStrike" u="none">
                <a:solidFill>
                  <a:schemeClr val="dk1"/>
                </a:solidFill>
                <a:effectLst/>
                <a:uFillTx/>
                <a:latin typeface="Constantia"/>
                <a:ea typeface="Constantia"/>
              </a:rPr>
              <a:t>This feature also allows easy building of hybrid systems, with some parts existing in the private premises and others deployed in the public cloud.</a:t>
            </a:r>
            <a:endParaRPr b="0" lang="en-IN" sz="22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timing>
    <p:tnLst>
      <p:par>
        <p:cTn id="1645" dur="indefinite" restart="never" nodeType="tmRoot">
          <p:childTnLst>
            <p:seq>
              <p:cTn id="1646" dur="indefinite" nodeType="mainSeq">
                <p:childTnLst>
                  <p:par>
                    <p:cTn id="1647" fill="hold">
                      <p:stCondLst>
                        <p:cond delay="indefinite"/>
                      </p:stCondLst>
                      <p:childTnLst>
                        <p:par>
                          <p:cTn id="1648" fill="hold">
                            <p:stCondLst>
                              <p:cond delay="0"/>
                            </p:stCondLst>
                            <p:childTnLst>
                              <p:par>
                                <p:cTn id="1649" nodeType="clickEffect" fill="hold" presetClass="entr" presetID="42">
                                  <p:stCondLst>
                                    <p:cond delay="0"/>
                                  </p:stCondLst>
                                  <p:childTnLst>
                                    <p:set>
                                      <p:cBhvr>
                                        <p:cTn id="1650" dur="1" fill="hold">
                                          <p:stCondLst>
                                            <p:cond delay="0"/>
                                          </p:stCondLst>
                                        </p:cTn>
                                        <p:tgtEl>
                                          <p:spTgt spid="270">
                                            <p:txEl>
                                              <p:pRg st="0" end="0"/>
                                            </p:txEl>
                                          </p:spTgt>
                                        </p:tgtEl>
                                        <p:attrNameLst>
                                          <p:attrName>style.visibility</p:attrName>
                                        </p:attrNameLst>
                                      </p:cBhvr>
                                      <p:to>
                                        <p:strVal val="visible"/>
                                      </p:to>
                                    </p:set>
                                    <p:animEffect filter="fade" transition="in">
                                      <p:cBhvr additive="repl">
                                        <p:cTn id="1651" dur="1000"/>
                                        <p:tgtEl>
                                          <p:spTgt spid="270">
                                            <p:txEl>
                                              <p:pRg st="0" end="0"/>
                                            </p:txEl>
                                          </p:spTgt>
                                        </p:tgtEl>
                                      </p:cBhvr>
                                    </p:animEffect>
                                    <p:anim calcmode="lin" valueType="num">
                                      <p:cBhvr additive="repl">
                                        <p:cTn id="1652" dur="1000" fill="hold"/>
                                        <p:tgtEl>
                                          <p:spTgt spid="270">
                                            <p:txEl>
                                              <p:pRg st="0" end="0"/>
                                            </p:txEl>
                                          </p:spTgt>
                                        </p:tgtEl>
                                        <p:attrNameLst>
                                          <p:attrName>ppt_x</p:attrName>
                                        </p:attrNameLst>
                                      </p:cBhvr>
                                      <p:tavLst>
                                        <p:tav tm="0">
                                          <p:val>
                                            <p:strVal val="#ppt_x"/>
                                          </p:val>
                                        </p:tav>
                                        <p:tav tm="100000">
                                          <p:val>
                                            <p:strVal val="#ppt_x"/>
                                          </p:val>
                                        </p:tav>
                                      </p:tavLst>
                                    </p:anim>
                                    <p:anim calcmode="lin" valueType="num">
                                      <p:cBhvr additive="repl">
                                        <p:cTn id="1653" dur="1000" fill="hold"/>
                                        <p:tgtEl>
                                          <p:spTgt spid="270">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654" fill="hold">
                      <p:stCondLst>
                        <p:cond delay="indefinite"/>
                      </p:stCondLst>
                      <p:childTnLst>
                        <p:par>
                          <p:cTn id="1655" fill="hold">
                            <p:stCondLst>
                              <p:cond delay="0"/>
                            </p:stCondLst>
                            <p:childTnLst>
                              <p:par>
                                <p:cTn id="1656" nodeType="clickEffect" fill="hold" presetClass="entr" presetID="42">
                                  <p:stCondLst>
                                    <p:cond delay="0"/>
                                  </p:stCondLst>
                                  <p:childTnLst>
                                    <p:set>
                                      <p:cBhvr>
                                        <p:cTn id="1657" dur="1" fill="hold">
                                          <p:stCondLst>
                                            <p:cond delay="0"/>
                                          </p:stCondLst>
                                        </p:cTn>
                                        <p:tgtEl>
                                          <p:spTgt spid="270">
                                            <p:txEl>
                                              <p:pRg st="1" end="1"/>
                                            </p:txEl>
                                          </p:spTgt>
                                        </p:tgtEl>
                                        <p:attrNameLst>
                                          <p:attrName>style.visibility</p:attrName>
                                        </p:attrNameLst>
                                      </p:cBhvr>
                                      <p:to>
                                        <p:strVal val="visible"/>
                                      </p:to>
                                    </p:set>
                                    <p:animEffect filter="fade" transition="in">
                                      <p:cBhvr additive="repl">
                                        <p:cTn id="1658" dur="1000"/>
                                        <p:tgtEl>
                                          <p:spTgt spid="270">
                                            <p:txEl>
                                              <p:pRg st="1" end="1"/>
                                            </p:txEl>
                                          </p:spTgt>
                                        </p:tgtEl>
                                      </p:cBhvr>
                                    </p:animEffect>
                                    <p:anim calcmode="lin" valueType="num">
                                      <p:cBhvr additive="repl">
                                        <p:cTn id="1659" dur="1000" fill="hold"/>
                                        <p:tgtEl>
                                          <p:spTgt spid="270">
                                            <p:txEl>
                                              <p:pRg st="1" end="1"/>
                                            </p:txEl>
                                          </p:spTgt>
                                        </p:tgtEl>
                                        <p:attrNameLst>
                                          <p:attrName>ppt_x</p:attrName>
                                        </p:attrNameLst>
                                      </p:cBhvr>
                                      <p:tavLst>
                                        <p:tav tm="0">
                                          <p:val>
                                            <p:strVal val="#ppt_x"/>
                                          </p:val>
                                        </p:tav>
                                        <p:tav tm="100000">
                                          <p:val>
                                            <p:strVal val="#ppt_x"/>
                                          </p:val>
                                        </p:tav>
                                      </p:tavLst>
                                    </p:anim>
                                    <p:anim calcmode="lin" valueType="num">
                                      <p:cBhvr additive="repl">
                                        <p:cTn id="1660" dur="1000" fill="hold"/>
                                        <p:tgtEl>
                                          <p:spTgt spid="270">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661" fill="hold">
                      <p:stCondLst>
                        <p:cond delay="indefinite"/>
                      </p:stCondLst>
                      <p:childTnLst>
                        <p:par>
                          <p:cTn id="1662" fill="hold">
                            <p:stCondLst>
                              <p:cond delay="0"/>
                            </p:stCondLst>
                            <p:childTnLst>
                              <p:par>
                                <p:cTn id="1663" nodeType="clickEffect" fill="hold" presetClass="entr" presetID="42">
                                  <p:stCondLst>
                                    <p:cond delay="0"/>
                                  </p:stCondLst>
                                  <p:childTnLst>
                                    <p:set>
                                      <p:cBhvr>
                                        <p:cTn id="1664" dur="1" fill="hold">
                                          <p:stCondLst>
                                            <p:cond delay="0"/>
                                          </p:stCondLst>
                                        </p:cTn>
                                        <p:tgtEl>
                                          <p:spTgt spid="270">
                                            <p:txEl>
                                              <p:pRg st="2" end="2"/>
                                            </p:txEl>
                                          </p:spTgt>
                                        </p:tgtEl>
                                        <p:attrNameLst>
                                          <p:attrName>style.visibility</p:attrName>
                                        </p:attrNameLst>
                                      </p:cBhvr>
                                      <p:to>
                                        <p:strVal val="visible"/>
                                      </p:to>
                                    </p:set>
                                    <p:animEffect filter="fade" transition="in">
                                      <p:cBhvr additive="repl">
                                        <p:cTn id="1665" dur="1000"/>
                                        <p:tgtEl>
                                          <p:spTgt spid="270">
                                            <p:txEl>
                                              <p:pRg st="2" end="2"/>
                                            </p:txEl>
                                          </p:spTgt>
                                        </p:tgtEl>
                                      </p:cBhvr>
                                    </p:animEffect>
                                    <p:anim calcmode="lin" valueType="num">
                                      <p:cBhvr additive="repl">
                                        <p:cTn id="1666" dur="1000" fill="hold"/>
                                        <p:tgtEl>
                                          <p:spTgt spid="270">
                                            <p:txEl>
                                              <p:pRg st="2" end="2"/>
                                            </p:txEl>
                                          </p:spTgt>
                                        </p:tgtEl>
                                        <p:attrNameLst>
                                          <p:attrName>ppt_x</p:attrName>
                                        </p:attrNameLst>
                                      </p:cBhvr>
                                      <p:tavLst>
                                        <p:tav tm="0">
                                          <p:val>
                                            <p:strVal val="#ppt_x"/>
                                          </p:val>
                                        </p:tav>
                                        <p:tav tm="100000">
                                          <p:val>
                                            <p:strVal val="#ppt_x"/>
                                          </p:val>
                                        </p:tav>
                                      </p:tavLst>
                                    </p:anim>
                                    <p:anim calcmode="lin" valueType="num">
                                      <p:cBhvr additive="repl">
                                        <p:cTn id="1667" dur="1000" fill="hold"/>
                                        <p:tgtEl>
                                          <p:spTgt spid="270">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668" fill="hold">
                      <p:stCondLst>
                        <p:cond delay="indefinite"/>
                      </p:stCondLst>
                      <p:childTnLst>
                        <p:par>
                          <p:cTn id="1669" fill="hold">
                            <p:stCondLst>
                              <p:cond delay="0"/>
                            </p:stCondLst>
                            <p:childTnLst>
                              <p:par>
                                <p:cTn id="1670" nodeType="clickEffect" fill="hold" presetClass="entr" presetID="42">
                                  <p:stCondLst>
                                    <p:cond delay="0"/>
                                  </p:stCondLst>
                                  <p:childTnLst>
                                    <p:set>
                                      <p:cBhvr>
                                        <p:cTn id="1671" dur="1" fill="hold">
                                          <p:stCondLst>
                                            <p:cond delay="0"/>
                                          </p:stCondLst>
                                        </p:cTn>
                                        <p:tgtEl>
                                          <p:spTgt spid="270">
                                            <p:txEl>
                                              <p:pRg st="3" end="3"/>
                                            </p:txEl>
                                          </p:spTgt>
                                        </p:tgtEl>
                                        <p:attrNameLst>
                                          <p:attrName>style.visibility</p:attrName>
                                        </p:attrNameLst>
                                      </p:cBhvr>
                                      <p:to>
                                        <p:strVal val="visible"/>
                                      </p:to>
                                    </p:set>
                                    <p:animEffect filter="fade" transition="in">
                                      <p:cBhvr additive="repl">
                                        <p:cTn id="1672" dur="1000"/>
                                        <p:tgtEl>
                                          <p:spTgt spid="270">
                                            <p:txEl>
                                              <p:pRg st="3" end="3"/>
                                            </p:txEl>
                                          </p:spTgt>
                                        </p:tgtEl>
                                      </p:cBhvr>
                                    </p:animEffect>
                                    <p:anim calcmode="lin" valueType="num">
                                      <p:cBhvr additive="repl">
                                        <p:cTn id="1673" dur="1000" fill="hold"/>
                                        <p:tgtEl>
                                          <p:spTgt spid="270">
                                            <p:txEl>
                                              <p:pRg st="3" end="3"/>
                                            </p:txEl>
                                          </p:spTgt>
                                        </p:tgtEl>
                                        <p:attrNameLst>
                                          <p:attrName>ppt_x</p:attrName>
                                        </p:attrNameLst>
                                      </p:cBhvr>
                                      <p:tavLst>
                                        <p:tav tm="0">
                                          <p:val>
                                            <p:strVal val="#ppt_x"/>
                                          </p:val>
                                        </p:tav>
                                        <p:tav tm="100000">
                                          <p:val>
                                            <p:strVal val="#ppt_x"/>
                                          </p:val>
                                        </p:tav>
                                      </p:tavLst>
                                    </p:anim>
                                    <p:anim calcmode="lin" valueType="num">
                                      <p:cBhvr additive="repl">
                                        <p:cTn id="1674" dur="1000" fill="hold"/>
                                        <p:tgtEl>
                                          <p:spTgt spid="270">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675" fill="hold">
                      <p:stCondLst>
                        <p:cond delay="indefinite"/>
                      </p:stCondLst>
                      <p:childTnLst>
                        <p:par>
                          <p:cTn id="1676" fill="hold">
                            <p:stCondLst>
                              <p:cond delay="0"/>
                            </p:stCondLst>
                            <p:childTnLst>
                              <p:par>
                                <p:cTn id="1677" nodeType="clickEffect" fill="hold" presetClass="entr" presetID="42">
                                  <p:stCondLst>
                                    <p:cond delay="0"/>
                                  </p:stCondLst>
                                  <p:childTnLst>
                                    <p:set>
                                      <p:cBhvr>
                                        <p:cTn id="1678" dur="1" fill="hold">
                                          <p:stCondLst>
                                            <p:cond delay="0"/>
                                          </p:stCondLst>
                                        </p:cTn>
                                        <p:tgtEl>
                                          <p:spTgt spid="270">
                                            <p:txEl>
                                              <p:pRg st="4" end="4"/>
                                            </p:txEl>
                                          </p:spTgt>
                                        </p:tgtEl>
                                        <p:attrNameLst>
                                          <p:attrName>style.visibility</p:attrName>
                                        </p:attrNameLst>
                                      </p:cBhvr>
                                      <p:to>
                                        <p:strVal val="visible"/>
                                      </p:to>
                                    </p:set>
                                    <p:animEffect filter="fade" transition="in">
                                      <p:cBhvr additive="repl">
                                        <p:cTn id="1679" dur="1000"/>
                                        <p:tgtEl>
                                          <p:spTgt spid="270">
                                            <p:txEl>
                                              <p:pRg st="4" end="4"/>
                                            </p:txEl>
                                          </p:spTgt>
                                        </p:tgtEl>
                                      </p:cBhvr>
                                    </p:animEffect>
                                    <p:anim calcmode="lin" valueType="num">
                                      <p:cBhvr additive="repl">
                                        <p:cTn id="1680" dur="1000" fill="hold"/>
                                        <p:tgtEl>
                                          <p:spTgt spid="270">
                                            <p:txEl>
                                              <p:pRg st="4" end="4"/>
                                            </p:txEl>
                                          </p:spTgt>
                                        </p:tgtEl>
                                        <p:attrNameLst>
                                          <p:attrName>ppt_x</p:attrName>
                                        </p:attrNameLst>
                                      </p:cBhvr>
                                      <p:tavLst>
                                        <p:tav tm="0">
                                          <p:val>
                                            <p:strVal val="#ppt_x"/>
                                          </p:val>
                                        </p:tav>
                                        <p:tav tm="100000">
                                          <p:val>
                                            <p:strVal val="#ppt_x"/>
                                          </p:val>
                                        </p:tav>
                                      </p:tavLst>
                                    </p:anim>
                                    <p:anim calcmode="lin" valueType="num">
                                      <p:cBhvr additive="repl">
                                        <p:cTn id="1681" dur="1000" fill="hold"/>
                                        <p:tgtEl>
                                          <p:spTgt spid="270">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71" name="PlaceHolder 1"/>
          <p:cNvSpPr>
            <a:spLocks noGrp="1"/>
          </p:cNvSpPr>
          <p:nvPr>
            <p:ph type="title"/>
          </p:nvPr>
        </p:nvSpPr>
        <p:spPr>
          <a:xfrm>
            <a:off x="457200" y="704160"/>
            <a:ext cx="8229240" cy="743400"/>
          </a:xfrm>
          <a:prstGeom prst="rect">
            <a:avLst/>
          </a:prstGeom>
          <a:noFill/>
          <a:ln w="0">
            <a:noFill/>
          </a:ln>
        </p:spPr>
        <p:txBody>
          <a:bodyPr lIns="0" rIns="0" tIns="45720" bIns="0" anchor="b">
            <a:normAutofit lnSpcReduction="9999"/>
          </a:bodyPr>
          <a:p>
            <a:pPr indent="0">
              <a:lnSpc>
                <a:spcPct val="100000"/>
              </a:lnSpc>
              <a:buNone/>
              <a:tabLst>
                <a:tab algn="l" pos="0"/>
              </a:tabLst>
            </a:pPr>
            <a:r>
              <a:rPr b="0" lang="en-US" sz="5000" strike="noStrike" u="none">
                <a:solidFill>
                  <a:schemeClr val="dk2"/>
                </a:solidFill>
                <a:effectLst/>
                <a:uFillTx/>
                <a:latin typeface="Calibri"/>
                <a:ea typeface="Calibri"/>
              </a:rPr>
              <a:t>Service bus</a:t>
            </a:r>
            <a:endParaRPr b="0" lang="en-IN" sz="5000" strike="noStrike" u="none">
              <a:solidFill>
                <a:srgbClr val="000000"/>
              </a:solidFill>
              <a:effectLst/>
              <a:uFillTx/>
              <a:latin typeface="Arial"/>
            </a:endParaRPr>
          </a:p>
        </p:txBody>
      </p:sp>
      <p:sp>
        <p:nvSpPr>
          <p:cNvPr id="272" name="PlaceHolder 2"/>
          <p:cNvSpPr>
            <a:spLocks noGrp="1"/>
          </p:cNvSpPr>
          <p:nvPr>
            <p:ph/>
          </p:nvPr>
        </p:nvSpPr>
        <p:spPr>
          <a:xfrm>
            <a:off x="457200" y="1555920"/>
            <a:ext cx="8457840" cy="4388760"/>
          </a:xfrm>
          <a:prstGeom prst="rect">
            <a:avLst/>
          </a:prstGeom>
          <a:noFill/>
          <a:ln w="0">
            <a:noFill/>
          </a:ln>
        </p:spPr>
        <p:txBody>
          <a:bodyPr lIns="91440" rIns="91440" tIns="45720" bIns="45720" anchor="t">
            <a:normAutofit/>
          </a:bodyPr>
          <a:p>
            <a:pPr marL="274320" indent="-274320">
              <a:lnSpc>
                <a:spcPct val="100000"/>
              </a:lnSpc>
              <a:buClr>
                <a:srgbClr val="0bd0d9"/>
              </a:buClr>
              <a:buFont typeface="Noto Sans Symbols"/>
              <a:buChar char="⚫"/>
            </a:pPr>
            <a:r>
              <a:rPr b="0" lang="en-US" sz="2600" strike="noStrike" u="none">
                <a:solidFill>
                  <a:schemeClr val="dk1"/>
                </a:solidFill>
                <a:effectLst/>
                <a:uFillTx/>
                <a:latin typeface="Constantia"/>
                <a:ea typeface="Constantia"/>
              </a:rPr>
              <a:t>Establishes the messaging and connectivity infrastructure provided with AppFabric for building distributed and disconnected applications in the Azure Cloud and between the private premises and the Azure Cloud. </a:t>
            </a:r>
            <a:endParaRPr b="0" lang="en-IN" sz="2600" strike="noStrike" u="none">
              <a:solidFill>
                <a:srgbClr val="000000"/>
              </a:solidFill>
              <a:effectLst/>
              <a:uFillTx/>
              <a:latin typeface="Arial"/>
            </a:endParaRPr>
          </a:p>
          <a:p>
            <a:pPr marL="274320" indent="-274320">
              <a:lnSpc>
                <a:spcPct val="100000"/>
              </a:lnSpc>
              <a:spcBef>
                <a:spcPts val="519"/>
              </a:spcBef>
              <a:buClr>
                <a:srgbClr val="0bd0d9"/>
              </a:buClr>
              <a:buFont typeface="Noto Sans Symbols"/>
              <a:buChar char="⚫"/>
            </a:pPr>
            <a:r>
              <a:rPr b="0" lang="en-US" sz="2600" strike="noStrike" u="none">
                <a:solidFill>
                  <a:schemeClr val="dk1"/>
                </a:solidFill>
                <a:effectLst/>
                <a:uFillTx/>
                <a:latin typeface="Constantia"/>
                <a:ea typeface="Constantia"/>
              </a:rPr>
              <a:t>Service Bus allows applications to interact with different protocols and patterns over a reliable communication channel that guarantees delivery.</a:t>
            </a:r>
            <a:endParaRPr b="0" lang="en-IN" sz="26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timing>
    <p:tnLst>
      <p:par>
        <p:cTn id="1682" dur="indefinite" restart="never" nodeType="tmRoot">
          <p:childTnLst>
            <p:seq>
              <p:cTn id="1683" dur="indefinite" nodeType="mainSeq">
                <p:childTnLst>
                  <p:par>
                    <p:cTn id="1684" fill="hold">
                      <p:stCondLst>
                        <p:cond delay="indefinite"/>
                      </p:stCondLst>
                      <p:childTnLst>
                        <p:par>
                          <p:cTn id="1685" fill="hold">
                            <p:stCondLst>
                              <p:cond delay="0"/>
                            </p:stCondLst>
                            <p:childTnLst>
                              <p:par>
                                <p:cTn id="1686" nodeType="clickEffect" fill="hold" presetClass="entr" presetID="42">
                                  <p:stCondLst>
                                    <p:cond delay="0"/>
                                  </p:stCondLst>
                                  <p:childTnLst>
                                    <p:set>
                                      <p:cBhvr>
                                        <p:cTn id="1687" dur="1" fill="hold">
                                          <p:stCondLst>
                                            <p:cond delay="0"/>
                                          </p:stCondLst>
                                        </p:cTn>
                                        <p:tgtEl>
                                          <p:spTgt spid="272">
                                            <p:txEl>
                                              <p:pRg st="0" end="0"/>
                                            </p:txEl>
                                          </p:spTgt>
                                        </p:tgtEl>
                                        <p:attrNameLst>
                                          <p:attrName>style.visibility</p:attrName>
                                        </p:attrNameLst>
                                      </p:cBhvr>
                                      <p:to>
                                        <p:strVal val="visible"/>
                                      </p:to>
                                    </p:set>
                                    <p:animEffect filter="fade" transition="in">
                                      <p:cBhvr additive="repl">
                                        <p:cTn id="1688" dur="1000"/>
                                        <p:tgtEl>
                                          <p:spTgt spid="272">
                                            <p:txEl>
                                              <p:pRg st="0" end="0"/>
                                            </p:txEl>
                                          </p:spTgt>
                                        </p:tgtEl>
                                      </p:cBhvr>
                                    </p:animEffect>
                                    <p:anim calcmode="lin" valueType="num">
                                      <p:cBhvr additive="repl">
                                        <p:cTn id="1689" dur="1000" fill="hold"/>
                                        <p:tgtEl>
                                          <p:spTgt spid="272">
                                            <p:txEl>
                                              <p:pRg st="0" end="0"/>
                                            </p:txEl>
                                          </p:spTgt>
                                        </p:tgtEl>
                                        <p:attrNameLst>
                                          <p:attrName>ppt_x</p:attrName>
                                        </p:attrNameLst>
                                      </p:cBhvr>
                                      <p:tavLst>
                                        <p:tav tm="0">
                                          <p:val>
                                            <p:strVal val="#ppt_x"/>
                                          </p:val>
                                        </p:tav>
                                        <p:tav tm="100000">
                                          <p:val>
                                            <p:strVal val="#ppt_x"/>
                                          </p:val>
                                        </p:tav>
                                      </p:tavLst>
                                    </p:anim>
                                    <p:anim calcmode="lin" valueType="num">
                                      <p:cBhvr additive="repl">
                                        <p:cTn id="1690" dur="1000" fill="hold"/>
                                        <p:tgtEl>
                                          <p:spTgt spid="27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691" fill="hold">
                      <p:stCondLst>
                        <p:cond delay="indefinite"/>
                      </p:stCondLst>
                      <p:childTnLst>
                        <p:par>
                          <p:cTn id="1692" fill="hold">
                            <p:stCondLst>
                              <p:cond delay="0"/>
                            </p:stCondLst>
                            <p:childTnLst>
                              <p:par>
                                <p:cTn id="1693" nodeType="clickEffect" fill="hold" presetClass="entr" presetID="42">
                                  <p:stCondLst>
                                    <p:cond delay="0"/>
                                  </p:stCondLst>
                                  <p:childTnLst>
                                    <p:set>
                                      <p:cBhvr>
                                        <p:cTn id="1694" dur="1" fill="hold">
                                          <p:stCondLst>
                                            <p:cond delay="0"/>
                                          </p:stCondLst>
                                        </p:cTn>
                                        <p:tgtEl>
                                          <p:spTgt spid="272">
                                            <p:txEl>
                                              <p:pRg st="1" end="1"/>
                                            </p:txEl>
                                          </p:spTgt>
                                        </p:tgtEl>
                                        <p:attrNameLst>
                                          <p:attrName>style.visibility</p:attrName>
                                        </p:attrNameLst>
                                      </p:cBhvr>
                                      <p:to>
                                        <p:strVal val="visible"/>
                                      </p:to>
                                    </p:set>
                                    <p:animEffect filter="fade" transition="in">
                                      <p:cBhvr additive="repl">
                                        <p:cTn id="1695" dur="1000"/>
                                        <p:tgtEl>
                                          <p:spTgt spid="272">
                                            <p:txEl>
                                              <p:pRg st="1" end="1"/>
                                            </p:txEl>
                                          </p:spTgt>
                                        </p:tgtEl>
                                      </p:cBhvr>
                                    </p:animEffect>
                                    <p:anim calcmode="lin" valueType="num">
                                      <p:cBhvr additive="repl">
                                        <p:cTn id="1696" dur="1000" fill="hold"/>
                                        <p:tgtEl>
                                          <p:spTgt spid="272">
                                            <p:txEl>
                                              <p:pRg st="1" end="1"/>
                                            </p:txEl>
                                          </p:spTgt>
                                        </p:tgtEl>
                                        <p:attrNameLst>
                                          <p:attrName>ppt_x</p:attrName>
                                        </p:attrNameLst>
                                      </p:cBhvr>
                                      <p:tavLst>
                                        <p:tav tm="0">
                                          <p:val>
                                            <p:strVal val="#ppt_x"/>
                                          </p:val>
                                        </p:tav>
                                        <p:tav tm="100000">
                                          <p:val>
                                            <p:strVal val="#ppt_x"/>
                                          </p:val>
                                        </p:tav>
                                      </p:tavLst>
                                    </p:anim>
                                    <p:anim calcmode="lin" valueType="num">
                                      <p:cBhvr additive="repl">
                                        <p:cTn id="1697" dur="1000" fill="hold"/>
                                        <p:tgtEl>
                                          <p:spTgt spid="272">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73" name="PlaceHolder 1"/>
          <p:cNvSpPr>
            <a:spLocks noGrp="1"/>
          </p:cNvSpPr>
          <p:nvPr>
            <p:ph type="title"/>
          </p:nvPr>
        </p:nvSpPr>
        <p:spPr>
          <a:xfrm>
            <a:off x="457200" y="704160"/>
            <a:ext cx="8229240" cy="591120"/>
          </a:xfrm>
          <a:prstGeom prst="rect">
            <a:avLst/>
          </a:prstGeom>
          <a:noFill/>
          <a:ln w="0">
            <a:noFill/>
          </a:ln>
        </p:spPr>
        <p:txBody>
          <a:bodyPr lIns="0" rIns="0" tIns="45720" bIns="0" anchor="b">
            <a:normAutofit fontScale="85000" lnSpcReduction="19999"/>
          </a:bodyPr>
          <a:p>
            <a:pPr indent="0">
              <a:lnSpc>
                <a:spcPct val="100000"/>
              </a:lnSpc>
              <a:buNone/>
              <a:tabLst>
                <a:tab algn="l" pos="0"/>
              </a:tabLst>
            </a:pPr>
            <a:r>
              <a:rPr b="0" lang="en-US" sz="5000" strike="noStrike" u="none">
                <a:solidFill>
                  <a:schemeClr val="dk2"/>
                </a:solidFill>
                <a:effectLst/>
                <a:uFillTx/>
                <a:latin typeface="Calibri"/>
                <a:ea typeface="Calibri"/>
              </a:rPr>
              <a:t>Service Bus (2)</a:t>
            </a:r>
            <a:endParaRPr b="0" lang="en-IN" sz="5000" strike="noStrike" u="none">
              <a:solidFill>
                <a:srgbClr val="000000"/>
              </a:solidFill>
              <a:effectLst/>
              <a:uFillTx/>
              <a:latin typeface="Arial"/>
            </a:endParaRPr>
          </a:p>
        </p:txBody>
      </p:sp>
      <p:sp>
        <p:nvSpPr>
          <p:cNvPr id="274" name="PlaceHolder 2"/>
          <p:cNvSpPr>
            <a:spLocks noGrp="1"/>
          </p:cNvSpPr>
          <p:nvPr>
            <p:ph/>
          </p:nvPr>
        </p:nvSpPr>
        <p:spPr>
          <a:xfrm>
            <a:off x="498600" y="1403280"/>
            <a:ext cx="8610120" cy="4876560"/>
          </a:xfrm>
          <a:prstGeom prst="rect">
            <a:avLst/>
          </a:prstGeom>
          <a:noFill/>
          <a:ln w="0">
            <a:noFill/>
          </a:ln>
        </p:spPr>
        <p:txBody>
          <a:bodyPr lIns="91440" rIns="91440" tIns="45720" bIns="45720" anchor="t">
            <a:normAutofit fontScale="92500" lnSpcReduction="9999"/>
          </a:bodyPr>
          <a:p>
            <a:pPr marL="274320" indent="-274320">
              <a:lnSpc>
                <a:spcPct val="100000"/>
              </a:lnSpc>
              <a:buClr>
                <a:srgbClr val="0bd0d9"/>
              </a:buClr>
              <a:buSzPct val="95000"/>
              <a:buFont typeface="Noto Sans Symbols"/>
              <a:buChar char="⚫"/>
            </a:pPr>
            <a:r>
              <a:rPr b="0" lang="en-US" sz="2600" strike="noStrike" u="none">
                <a:solidFill>
                  <a:schemeClr val="dk1"/>
                </a:solidFill>
                <a:effectLst/>
                <a:uFillTx/>
                <a:latin typeface="Constantia"/>
                <a:ea typeface="Constantia"/>
              </a:rPr>
              <a:t>The service is designed </a:t>
            </a:r>
            <a:endParaRPr b="0" lang="en-IN" sz="2600" strike="noStrike" u="none">
              <a:solidFill>
                <a:srgbClr val="000000"/>
              </a:solidFill>
              <a:effectLst/>
              <a:uFillTx/>
              <a:latin typeface="Arial"/>
            </a:endParaRPr>
          </a:p>
          <a:p>
            <a:pPr lvl="1" marL="640080" indent="-246960">
              <a:lnSpc>
                <a:spcPct val="100000"/>
              </a:lnSpc>
              <a:spcBef>
                <a:spcPts val="445"/>
              </a:spcBef>
              <a:buClr>
                <a:srgbClr val="0f6fc6"/>
              </a:buClr>
              <a:buSzPct val="85000"/>
              <a:buFont typeface="Noto Sans Symbols"/>
              <a:buChar char="⚫"/>
            </a:pPr>
            <a:r>
              <a:rPr b="0" lang="en-US" sz="2400" strike="noStrike" u="none">
                <a:solidFill>
                  <a:schemeClr val="dk1"/>
                </a:solidFill>
                <a:effectLst/>
                <a:uFillTx/>
                <a:latin typeface="Constantia"/>
                <a:ea typeface="Constantia"/>
              </a:rPr>
              <a:t>to allow transparent network traversal  and</a:t>
            </a:r>
            <a:endParaRPr b="0" lang="en-IN" sz="2400" strike="noStrike" u="none">
              <a:solidFill>
                <a:srgbClr val="000000"/>
              </a:solidFill>
              <a:effectLst/>
              <a:uFillTx/>
              <a:latin typeface="Arial"/>
            </a:endParaRPr>
          </a:p>
          <a:p>
            <a:pPr lvl="1" marL="640080" indent="-246960">
              <a:lnSpc>
                <a:spcPct val="100000"/>
              </a:lnSpc>
              <a:spcBef>
                <a:spcPts val="445"/>
              </a:spcBef>
              <a:buClr>
                <a:srgbClr val="0f6fc6"/>
              </a:buClr>
              <a:buSzPct val="85000"/>
              <a:buFont typeface="Noto Sans Symbols"/>
              <a:buChar char="⚫"/>
            </a:pPr>
            <a:r>
              <a:rPr b="0" lang="en-US" sz="2400" strike="noStrike" u="none">
                <a:solidFill>
                  <a:schemeClr val="dk1"/>
                </a:solidFill>
                <a:effectLst/>
                <a:uFillTx/>
                <a:latin typeface="Constantia"/>
                <a:ea typeface="Constantia"/>
              </a:rPr>
              <a:t>to simplify the development of loosely coupled applications,</a:t>
            </a:r>
            <a:endParaRPr b="0" lang="en-IN" sz="2400" strike="noStrike" u="none">
              <a:solidFill>
                <a:srgbClr val="000000"/>
              </a:solidFill>
              <a:effectLst/>
              <a:uFillTx/>
              <a:latin typeface="Arial"/>
            </a:endParaRPr>
          </a:p>
          <a:p>
            <a:pPr lvl="1" marL="640080" indent="-246960">
              <a:lnSpc>
                <a:spcPct val="100000"/>
              </a:lnSpc>
              <a:spcBef>
                <a:spcPts val="445"/>
              </a:spcBef>
              <a:buClr>
                <a:srgbClr val="0f6fc6"/>
              </a:buClr>
              <a:buSzPct val="85000"/>
              <a:buFont typeface="Noto Sans Symbols"/>
              <a:buChar char="⚫"/>
            </a:pPr>
            <a:r>
              <a:rPr b="0" lang="en-US" sz="2400" strike="noStrike" u="none">
                <a:solidFill>
                  <a:schemeClr val="dk1"/>
                </a:solidFill>
                <a:effectLst/>
                <a:uFillTx/>
                <a:latin typeface="Constantia"/>
                <a:ea typeface="Constantia"/>
              </a:rPr>
              <a:t>without renouncing security and reliability and</a:t>
            </a:r>
            <a:endParaRPr b="0" lang="en-IN" sz="2400" strike="noStrike" u="none">
              <a:solidFill>
                <a:srgbClr val="000000"/>
              </a:solidFill>
              <a:effectLst/>
              <a:uFillTx/>
              <a:latin typeface="Arial"/>
            </a:endParaRPr>
          </a:p>
          <a:p>
            <a:pPr lvl="1" marL="640080" indent="-246960">
              <a:lnSpc>
                <a:spcPct val="100000"/>
              </a:lnSpc>
              <a:spcBef>
                <a:spcPts val="445"/>
              </a:spcBef>
              <a:buClr>
                <a:srgbClr val="0f6fc6"/>
              </a:buClr>
              <a:buSzPct val="85000"/>
              <a:buFont typeface="Noto Sans Symbols"/>
              <a:buChar char="⚫"/>
            </a:pPr>
            <a:r>
              <a:rPr b="0" lang="en-US" sz="2400" strike="noStrike" u="none">
                <a:solidFill>
                  <a:schemeClr val="dk1"/>
                </a:solidFill>
                <a:effectLst/>
                <a:uFillTx/>
                <a:latin typeface="Constantia"/>
                <a:ea typeface="Constantia"/>
              </a:rPr>
              <a:t>letting developers focus on the logic of the interaction rather than the details of its implementation. </a:t>
            </a:r>
            <a:endParaRPr b="0" lang="en-IN" sz="2400" strike="noStrike" u="none">
              <a:solidFill>
                <a:srgbClr val="000000"/>
              </a:solidFill>
              <a:effectLst/>
              <a:uFillTx/>
              <a:latin typeface="Arial"/>
            </a:endParaRPr>
          </a:p>
          <a:p>
            <a:pPr marL="274320" indent="-274320">
              <a:lnSpc>
                <a:spcPct val="100000"/>
              </a:lnSpc>
              <a:spcBef>
                <a:spcPts val="482"/>
              </a:spcBef>
              <a:buClr>
                <a:srgbClr val="0bd0d9"/>
              </a:buClr>
              <a:buSzPct val="95000"/>
              <a:buFont typeface="Noto Sans Symbols"/>
              <a:buChar char="⚫"/>
            </a:pPr>
            <a:r>
              <a:rPr b="0" lang="en-US" sz="2600" strike="noStrike" u="none">
                <a:solidFill>
                  <a:schemeClr val="dk1"/>
                </a:solidFill>
                <a:effectLst/>
                <a:uFillTx/>
                <a:latin typeface="Constantia"/>
                <a:ea typeface="Constantia"/>
              </a:rPr>
              <a:t>Allows services to be available by simple URLs, which are untied /freed from their deployment location. </a:t>
            </a:r>
            <a:endParaRPr b="0" lang="en-IN" sz="2600" strike="noStrike" u="none">
              <a:solidFill>
                <a:srgbClr val="000000"/>
              </a:solidFill>
              <a:effectLst/>
              <a:uFillTx/>
              <a:latin typeface="Arial"/>
            </a:endParaRPr>
          </a:p>
          <a:p>
            <a:pPr marL="274320" indent="-274320">
              <a:lnSpc>
                <a:spcPct val="100000"/>
              </a:lnSpc>
              <a:spcBef>
                <a:spcPts val="482"/>
              </a:spcBef>
              <a:buClr>
                <a:srgbClr val="0bd0d9"/>
              </a:buClr>
              <a:buSzPct val="95000"/>
              <a:buFont typeface="Noto Sans Symbols"/>
              <a:buChar char="⚫"/>
            </a:pPr>
            <a:r>
              <a:rPr b="0" lang="en-US" sz="2600" strike="noStrike" u="none">
                <a:solidFill>
                  <a:schemeClr val="dk1"/>
                </a:solidFill>
                <a:effectLst/>
                <a:uFillTx/>
                <a:latin typeface="Constantia"/>
                <a:ea typeface="Constantia"/>
              </a:rPr>
              <a:t>It is possible to support publish-subscribe models, full-duplex communications point to point as well as in a peer-to-peer environment, unicast and multicast message delivery in one-way communications, and asynchronous messaging to decouple application components.</a:t>
            </a:r>
            <a:endParaRPr b="0" lang="en-IN" sz="26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timing>
    <p:tnLst>
      <p:par>
        <p:cTn id="1698" dur="indefinite" restart="never" nodeType="tmRoot">
          <p:childTnLst>
            <p:seq>
              <p:cTn id="1699" dur="indefinite" nodeType="mainSeq">
                <p:childTnLst>
                  <p:par>
                    <p:cTn id="1700" fill="hold">
                      <p:stCondLst>
                        <p:cond delay="indefinite"/>
                      </p:stCondLst>
                      <p:childTnLst>
                        <p:par>
                          <p:cTn id="1701" fill="hold">
                            <p:stCondLst>
                              <p:cond delay="0"/>
                            </p:stCondLst>
                            <p:childTnLst>
                              <p:par>
                                <p:cTn id="1702" nodeType="clickEffect" fill="hold" presetClass="entr" presetID="42">
                                  <p:stCondLst>
                                    <p:cond delay="0"/>
                                  </p:stCondLst>
                                  <p:childTnLst>
                                    <p:set>
                                      <p:cBhvr>
                                        <p:cTn id="1703" dur="1" fill="hold">
                                          <p:stCondLst>
                                            <p:cond delay="0"/>
                                          </p:stCondLst>
                                        </p:cTn>
                                        <p:tgtEl>
                                          <p:spTgt spid="274">
                                            <p:txEl>
                                              <p:pRg st="0" end="0"/>
                                            </p:txEl>
                                          </p:spTgt>
                                        </p:tgtEl>
                                        <p:attrNameLst>
                                          <p:attrName>style.visibility</p:attrName>
                                        </p:attrNameLst>
                                      </p:cBhvr>
                                      <p:to>
                                        <p:strVal val="visible"/>
                                      </p:to>
                                    </p:set>
                                    <p:animEffect filter="fade" transition="in">
                                      <p:cBhvr additive="repl">
                                        <p:cTn id="1704" dur="1000"/>
                                        <p:tgtEl>
                                          <p:spTgt spid="274">
                                            <p:txEl>
                                              <p:pRg st="0" end="0"/>
                                            </p:txEl>
                                          </p:spTgt>
                                        </p:tgtEl>
                                      </p:cBhvr>
                                    </p:animEffect>
                                    <p:anim calcmode="lin" valueType="num">
                                      <p:cBhvr additive="repl">
                                        <p:cTn id="1705" dur="1000" fill="hold"/>
                                        <p:tgtEl>
                                          <p:spTgt spid="274">
                                            <p:txEl>
                                              <p:pRg st="0" end="0"/>
                                            </p:txEl>
                                          </p:spTgt>
                                        </p:tgtEl>
                                        <p:attrNameLst>
                                          <p:attrName>ppt_x</p:attrName>
                                        </p:attrNameLst>
                                      </p:cBhvr>
                                      <p:tavLst>
                                        <p:tav tm="0">
                                          <p:val>
                                            <p:strVal val="#ppt_x"/>
                                          </p:val>
                                        </p:tav>
                                        <p:tav tm="100000">
                                          <p:val>
                                            <p:strVal val="#ppt_x"/>
                                          </p:val>
                                        </p:tav>
                                      </p:tavLst>
                                    </p:anim>
                                    <p:anim calcmode="lin" valueType="num">
                                      <p:cBhvr additive="repl">
                                        <p:cTn id="1706" dur="1000" fill="hold"/>
                                        <p:tgtEl>
                                          <p:spTgt spid="274">
                                            <p:txEl>
                                              <p:pRg st="0" end="0"/>
                                            </p:txEl>
                                          </p:spTgt>
                                        </p:tgtEl>
                                        <p:attrNameLst>
                                          <p:attrName>ppt_y</p:attrName>
                                        </p:attrNameLst>
                                      </p:cBhvr>
                                      <p:tavLst>
                                        <p:tav tm="0">
                                          <p:val>
                                            <p:strVal val="#ppt_y+.1"/>
                                          </p:val>
                                        </p:tav>
                                        <p:tav tm="100000">
                                          <p:val>
                                            <p:strVal val="#ppt_y"/>
                                          </p:val>
                                        </p:tav>
                                      </p:tavLst>
                                    </p:anim>
                                  </p:childTnLst>
                                </p:cTn>
                              </p:par>
                              <p:par>
                                <p:cTn id="1707" nodeType="withEffect" fill="hold" presetClass="entr" presetID="42">
                                  <p:stCondLst>
                                    <p:cond delay="0"/>
                                  </p:stCondLst>
                                  <p:childTnLst>
                                    <p:set>
                                      <p:cBhvr>
                                        <p:cTn id="1708" dur="1" fill="hold">
                                          <p:stCondLst>
                                            <p:cond delay="0"/>
                                          </p:stCondLst>
                                        </p:cTn>
                                        <p:tgtEl>
                                          <p:spTgt spid="274">
                                            <p:txEl>
                                              <p:pRg st="1" end="1"/>
                                            </p:txEl>
                                          </p:spTgt>
                                        </p:tgtEl>
                                        <p:attrNameLst>
                                          <p:attrName>style.visibility</p:attrName>
                                        </p:attrNameLst>
                                      </p:cBhvr>
                                      <p:to>
                                        <p:strVal val="visible"/>
                                      </p:to>
                                    </p:set>
                                    <p:animEffect filter="fade" transition="in">
                                      <p:cBhvr additive="repl">
                                        <p:cTn id="1709" dur="1000"/>
                                        <p:tgtEl>
                                          <p:spTgt spid="274">
                                            <p:txEl>
                                              <p:pRg st="1" end="1"/>
                                            </p:txEl>
                                          </p:spTgt>
                                        </p:tgtEl>
                                      </p:cBhvr>
                                    </p:animEffect>
                                    <p:anim calcmode="lin" valueType="num">
                                      <p:cBhvr additive="repl">
                                        <p:cTn id="1710" dur="1000" fill="hold"/>
                                        <p:tgtEl>
                                          <p:spTgt spid="274">
                                            <p:txEl>
                                              <p:pRg st="1" end="1"/>
                                            </p:txEl>
                                          </p:spTgt>
                                        </p:tgtEl>
                                        <p:attrNameLst>
                                          <p:attrName>ppt_x</p:attrName>
                                        </p:attrNameLst>
                                      </p:cBhvr>
                                      <p:tavLst>
                                        <p:tav tm="0">
                                          <p:val>
                                            <p:strVal val="#ppt_x"/>
                                          </p:val>
                                        </p:tav>
                                        <p:tav tm="100000">
                                          <p:val>
                                            <p:strVal val="#ppt_x"/>
                                          </p:val>
                                        </p:tav>
                                      </p:tavLst>
                                    </p:anim>
                                    <p:anim calcmode="lin" valueType="num">
                                      <p:cBhvr additive="repl">
                                        <p:cTn id="1711" dur="1000" fill="hold"/>
                                        <p:tgtEl>
                                          <p:spTgt spid="274">
                                            <p:txEl>
                                              <p:pRg st="1" end="1"/>
                                            </p:txEl>
                                          </p:spTgt>
                                        </p:tgtEl>
                                        <p:attrNameLst>
                                          <p:attrName>ppt_y</p:attrName>
                                        </p:attrNameLst>
                                      </p:cBhvr>
                                      <p:tavLst>
                                        <p:tav tm="0">
                                          <p:val>
                                            <p:strVal val="#ppt_y+.1"/>
                                          </p:val>
                                        </p:tav>
                                        <p:tav tm="100000">
                                          <p:val>
                                            <p:strVal val="#ppt_y"/>
                                          </p:val>
                                        </p:tav>
                                      </p:tavLst>
                                    </p:anim>
                                  </p:childTnLst>
                                </p:cTn>
                              </p:par>
                              <p:par>
                                <p:cTn id="1712" nodeType="withEffect" fill="hold" presetClass="entr" presetID="42">
                                  <p:stCondLst>
                                    <p:cond delay="0"/>
                                  </p:stCondLst>
                                  <p:childTnLst>
                                    <p:set>
                                      <p:cBhvr>
                                        <p:cTn id="1713" dur="1" fill="hold">
                                          <p:stCondLst>
                                            <p:cond delay="0"/>
                                          </p:stCondLst>
                                        </p:cTn>
                                        <p:tgtEl>
                                          <p:spTgt spid="274">
                                            <p:txEl>
                                              <p:pRg st="2" end="2"/>
                                            </p:txEl>
                                          </p:spTgt>
                                        </p:tgtEl>
                                        <p:attrNameLst>
                                          <p:attrName>style.visibility</p:attrName>
                                        </p:attrNameLst>
                                      </p:cBhvr>
                                      <p:to>
                                        <p:strVal val="visible"/>
                                      </p:to>
                                    </p:set>
                                    <p:animEffect filter="fade" transition="in">
                                      <p:cBhvr additive="repl">
                                        <p:cTn id="1714" dur="1000"/>
                                        <p:tgtEl>
                                          <p:spTgt spid="274">
                                            <p:txEl>
                                              <p:pRg st="2" end="2"/>
                                            </p:txEl>
                                          </p:spTgt>
                                        </p:tgtEl>
                                      </p:cBhvr>
                                    </p:animEffect>
                                    <p:anim calcmode="lin" valueType="num">
                                      <p:cBhvr additive="repl">
                                        <p:cTn id="1715" dur="1000" fill="hold"/>
                                        <p:tgtEl>
                                          <p:spTgt spid="274">
                                            <p:txEl>
                                              <p:pRg st="2" end="2"/>
                                            </p:txEl>
                                          </p:spTgt>
                                        </p:tgtEl>
                                        <p:attrNameLst>
                                          <p:attrName>ppt_x</p:attrName>
                                        </p:attrNameLst>
                                      </p:cBhvr>
                                      <p:tavLst>
                                        <p:tav tm="0">
                                          <p:val>
                                            <p:strVal val="#ppt_x"/>
                                          </p:val>
                                        </p:tav>
                                        <p:tav tm="100000">
                                          <p:val>
                                            <p:strVal val="#ppt_x"/>
                                          </p:val>
                                        </p:tav>
                                      </p:tavLst>
                                    </p:anim>
                                    <p:anim calcmode="lin" valueType="num">
                                      <p:cBhvr additive="repl">
                                        <p:cTn id="1716" dur="1000" fill="hold"/>
                                        <p:tgtEl>
                                          <p:spTgt spid="274">
                                            <p:txEl>
                                              <p:pRg st="2" end="2"/>
                                            </p:txEl>
                                          </p:spTgt>
                                        </p:tgtEl>
                                        <p:attrNameLst>
                                          <p:attrName>ppt_y</p:attrName>
                                        </p:attrNameLst>
                                      </p:cBhvr>
                                      <p:tavLst>
                                        <p:tav tm="0">
                                          <p:val>
                                            <p:strVal val="#ppt_y+.1"/>
                                          </p:val>
                                        </p:tav>
                                        <p:tav tm="100000">
                                          <p:val>
                                            <p:strVal val="#ppt_y"/>
                                          </p:val>
                                        </p:tav>
                                      </p:tavLst>
                                    </p:anim>
                                  </p:childTnLst>
                                </p:cTn>
                              </p:par>
                              <p:par>
                                <p:cTn id="1717" nodeType="withEffect" fill="hold" presetClass="entr" presetID="42">
                                  <p:stCondLst>
                                    <p:cond delay="0"/>
                                  </p:stCondLst>
                                  <p:childTnLst>
                                    <p:set>
                                      <p:cBhvr>
                                        <p:cTn id="1718" dur="1" fill="hold">
                                          <p:stCondLst>
                                            <p:cond delay="0"/>
                                          </p:stCondLst>
                                        </p:cTn>
                                        <p:tgtEl>
                                          <p:spTgt spid="274">
                                            <p:txEl>
                                              <p:pRg st="3" end="3"/>
                                            </p:txEl>
                                          </p:spTgt>
                                        </p:tgtEl>
                                        <p:attrNameLst>
                                          <p:attrName>style.visibility</p:attrName>
                                        </p:attrNameLst>
                                      </p:cBhvr>
                                      <p:to>
                                        <p:strVal val="visible"/>
                                      </p:to>
                                    </p:set>
                                    <p:animEffect filter="fade" transition="in">
                                      <p:cBhvr additive="repl">
                                        <p:cTn id="1719" dur="1000"/>
                                        <p:tgtEl>
                                          <p:spTgt spid="274">
                                            <p:txEl>
                                              <p:pRg st="3" end="3"/>
                                            </p:txEl>
                                          </p:spTgt>
                                        </p:tgtEl>
                                      </p:cBhvr>
                                    </p:animEffect>
                                    <p:anim calcmode="lin" valueType="num">
                                      <p:cBhvr additive="repl">
                                        <p:cTn id="1720" dur="1000" fill="hold"/>
                                        <p:tgtEl>
                                          <p:spTgt spid="274">
                                            <p:txEl>
                                              <p:pRg st="3" end="3"/>
                                            </p:txEl>
                                          </p:spTgt>
                                        </p:tgtEl>
                                        <p:attrNameLst>
                                          <p:attrName>ppt_x</p:attrName>
                                        </p:attrNameLst>
                                      </p:cBhvr>
                                      <p:tavLst>
                                        <p:tav tm="0">
                                          <p:val>
                                            <p:strVal val="#ppt_x"/>
                                          </p:val>
                                        </p:tav>
                                        <p:tav tm="100000">
                                          <p:val>
                                            <p:strVal val="#ppt_x"/>
                                          </p:val>
                                        </p:tav>
                                      </p:tavLst>
                                    </p:anim>
                                    <p:anim calcmode="lin" valueType="num">
                                      <p:cBhvr additive="repl">
                                        <p:cTn id="1721" dur="1000" fill="hold"/>
                                        <p:tgtEl>
                                          <p:spTgt spid="274">
                                            <p:txEl>
                                              <p:pRg st="3" end="3"/>
                                            </p:txEl>
                                          </p:spTgt>
                                        </p:tgtEl>
                                        <p:attrNameLst>
                                          <p:attrName>ppt_y</p:attrName>
                                        </p:attrNameLst>
                                      </p:cBhvr>
                                      <p:tavLst>
                                        <p:tav tm="0">
                                          <p:val>
                                            <p:strVal val="#ppt_y+.1"/>
                                          </p:val>
                                        </p:tav>
                                        <p:tav tm="100000">
                                          <p:val>
                                            <p:strVal val="#ppt_y"/>
                                          </p:val>
                                        </p:tav>
                                      </p:tavLst>
                                    </p:anim>
                                  </p:childTnLst>
                                </p:cTn>
                              </p:par>
                              <p:par>
                                <p:cTn id="1722" nodeType="withEffect" fill="hold" presetClass="entr" presetID="42">
                                  <p:stCondLst>
                                    <p:cond delay="0"/>
                                  </p:stCondLst>
                                  <p:childTnLst>
                                    <p:set>
                                      <p:cBhvr>
                                        <p:cTn id="1723" dur="1" fill="hold">
                                          <p:stCondLst>
                                            <p:cond delay="0"/>
                                          </p:stCondLst>
                                        </p:cTn>
                                        <p:tgtEl>
                                          <p:spTgt spid="274">
                                            <p:txEl>
                                              <p:pRg st="4" end="4"/>
                                            </p:txEl>
                                          </p:spTgt>
                                        </p:tgtEl>
                                        <p:attrNameLst>
                                          <p:attrName>style.visibility</p:attrName>
                                        </p:attrNameLst>
                                      </p:cBhvr>
                                      <p:to>
                                        <p:strVal val="visible"/>
                                      </p:to>
                                    </p:set>
                                    <p:animEffect filter="fade" transition="in">
                                      <p:cBhvr additive="repl">
                                        <p:cTn id="1724" dur="1000"/>
                                        <p:tgtEl>
                                          <p:spTgt spid="274">
                                            <p:txEl>
                                              <p:pRg st="4" end="4"/>
                                            </p:txEl>
                                          </p:spTgt>
                                        </p:tgtEl>
                                      </p:cBhvr>
                                    </p:animEffect>
                                    <p:anim calcmode="lin" valueType="num">
                                      <p:cBhvr additive="repl">
                                        <p:cTn id="1725" dur="1000" fill="hold"/>
                                        <p:tgtEl>
                                          <p:spTgt spid="274">
                                            <p:txEl>
                                              <p:pRg st="4" end="4"/>
                                            </p:txEl>
                                          </p:spTgt>
                                        </p:tgtEl>
                                        <p:attrNameLst>
                                          <p:attrName>ppt_x</p:attrName>
                                        </p:attrNameLst>
                                      </p:cBhvr>
                                      <p:tavLst>
                                        <p:tav tm="0">
                                          <p:val>
                                            <p:strVal val="#ppt_x"/>
                                          </p:val>
                                        </p:tav>
                                        <p:tav tm="100000">
                                          <p:val>
                                            <p:strVal val="#ppt_x"/>
                                          </p:val>
                                        </p:tav>
                                      </p:tavLst>
                                    </p:anim>
                                    <p:anim calcmode="lin" valueType="num">
                                      <p:cBhvr additive="repl">
                                        <p:cTn id="1726" dur="1000" fill="hold"/>
                                        <p:tgtEl>
                                          <p:spTgt spid="27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27" fill="hold">
                      <p:stCondLst>
                        <p:cond delay="indefinite"/>
                      </p:stCondLst>
                      <p:childTnLst>
                        <p:par>
                          <p:cTn id="1728" fill="hold">
                            <p:stCondLst>
                              <p:cond delay="0"/>
                            </p:stCondLst>
                            <p:childTnLst>
                              <p:par>
                                <p:cTn id="1729" nodeType="clickEffect" fill="hold" presetClass="entr" presetID="42">
                                  <p:stCondLst>
                                    <p:cond delay="0"/>
                                  </p:stCondLst>
                                  <p:childTnLst>
                                    <p:set>
                                      <p:cBhvr>
                                        <p:cTn id="1730" dur="1" fill="hold">
                                          <p:stCondLst>
                                            <p:cond delay="0"/>
                                          </p:stCondLst>
                                        </p:cTn>
                                        <p:tgtEl>
                                          <p:spTgt spid="274">
                                            <p:txEl>
                                              <p:pRg st="5" end="5"/>
                                            </p:txEl>
                                          </p:spTgt>
                                        </p:tgtEl>
                                        <p:attrNameLst>
                                          <p:attrName>style.visibility</p:attrName>
                                        </p:attrNameLst>
                                      </p:cBhvr>
                                      <p:to>
                                        <p:strVal val="visible"/>
                                      </p:to>
                                    </p:set>
                                    <p:animEffect filter="fade" transition="in">
                                      <p:cBhvr additive="repl">
                                        <p:cTn id="1731" dur="1000"/>
                                        <p:tgtEl>
                                          <p:spTgt spid="274">
                                            <p:txEl>
                                              <p:pRg st="5" end="5"/>
                                            </p:txEl>
                                          </p:spTgt>
                                        </p:tgtEl>
                                      </p:cBhvr>
                                    </p:animEffect>
                                    <p:anim calcmode="lin" valueType="num">
                                      <p:cBhvr additive="repl">
                                        <p:cTn id="1732" dur="1000" fill="hold"/>
                                        <p:tgtEl>
                                          <p:spTgt spid="274">
                                            <p:txEl>
                                              <p:pRg st="5" end="5"/>
                                            </p:txEl>
                                          </p:spTgt>
                                        </p:tgtEl>
                                        <p:attrNameLst>
                                          <p:attrName>ppt_x</p:attrName>
                                        </p:attrNameLst>
                                      </p:cBhvr>
                                      <p:tavLst>
                                        <p:tav tm="0">
                                          <p:val>
                                            <p:strVal val="#ppt_x"/>
                                          </p:val>
                                        </p:tav>
                                        <p:tav tm="100000">
                                          <p:val>
                                            <p:strVal val="#ppt_x"/>
                                          </p:val>
                                        </p:tav>
                                      </p:tavLst>
                                    </p:anim>
                                    <p:anim calcmode="lin" valueType="num">
                                      <p:cBhvr additive="repl">
                                        <p:cTn id="1733" dur="1000" fill="hold"/>
                                        <p:tgtEl>
                                          <p:spTgt spid="27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734" fill="hold">
                      <p:stCondLst>
                        <p:cond delay="indefinite"/>
                      </p:stCondLst>
                      <p:childTnLst>
                        <p:par>
                          <p:cTn id="1735" fill="hold">
                            <p:stCondLst>
                              <p:cond delay="0"/>
                            </p:stCondLst>
                            <p:childTnLst>
                              <p:par>
                                <p:cTn id="1736" nodeType="clickEffect" fill="hold" presetClass="entr" presetID="42">
                                  <p:stCondLst>
                                    <p:cond delay="0"/>
                                  </p:stCondLst>
                                  <p:childTnLst>
                                    <p:set>
                                      <p:cBhvr>
                                        <p:cTn id="1737" dur="1" fill="hold">
                                          <p:stCondLst>
                                            <p:cond delay="0"/>
                                          </p:stCondLst>
                                        </p:cTn>
                                        <p:tgtEl>
                                          <p:spTgt spid="274">
                                            <p:txEl>
                                              <p:pRg st="6" end="6"/>
                                            </p:txEl>
                                          </p:spTgt>
                                        </p:tgtEl>
                                        <p:attrNameLst>
                                          <p:attrName>style.visibility</p:attrName>
                                        </p:attrNameLst>
                                      </p:cBhvr>
                                      <p:to>
                                        <p:strVal val="visible"/>
                                      </p:to>
                                    </p:set>
                                    <p:animEffect filter="fade" transition="in">
                                      <p:cBhvr additive="repl">
                                        <p:cTn id="1738" dur="1000"/>
                                        <p:tgtEl>
                                          <p:spTgt spid="274">
                                            <p:txEl>
                                              <p:pRg st="6" end="6"/>
                                            </p:txEl>
                                          </p:spTgt>
                                        </p:tgtEl>
                                      </p:cBhvr>
                                    </p:animEffect>
                                    <p:anim calcmode="lin" valueType="num">
                                      <p:cBhvr additive="repl">
                                        <p:cTn id="1739" dur="1000" fill="hold"/>
                                        <p:tgtEl>
                                          <p:spTgt spid="274">
                                            <p:txEl>
                                              <p:pRg st="6" end="6"/>
                                            </p:txEl>
                                          </p:spTgt>
                                        </p:tgtEl>
                                        <p:attrNameLst>
                                          <p:attrName>ppt_x</p:attrName>
                                        </p:attrNameLst>
                                      </p:cBhvr>
                                      <p:tavLst>
                                        <p:tav tm="0">
                                          <p:val>
                                            <p:strVal val="#ppt_x"/>
                                          </p:val>
                                        </p:tav>
                                        <p:tav tm="100000">
                                          <p:val>
                                            <p:strVal val="#ppt_x"/>
                                          </p:val>
                                        </p:tav>
                                      </p:tavLst>
                                    </p:anim>
                                    <p:anim calcmode="lin" valueType="num">
                                      <p:cBhvr additive="repl">
                                        <p:cTn id="1740" dur="1000" fill="hold"/>
                                        <p:tgtEl>
                                          <p:spTgt spid="274">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75" name="PlaceHolder 1"/>
          <p:cNvSpPr>
            <a:spLocks noGrp="1"/>
          </p:cNvSpPr>
          <p:nvPr>
            <p:ph type="title"/>
          </p:nvPr>
        </p:nvSpPr>
        <p:spPr>
          <a:xfrm>
            <a:off x="457200" y="704160"/>
            <a:ext cx="8229240" cy="591120"/>
          </a:xfrm>
          <a:prstGeom prst="rect">
            <a:avLst/>
          </a:prstGeom>
          <a:noFill/>
          <a:ln w="0">
            <a:noFill/>
          </a:ln>
        </p:spPr>
        <p:txBody>
          <a:bodyPr lIns="0" rIns="0" tIns="45720" bIns="0" anchor="b">
            <a:normAutofit fontScale="85000" lnSpcReduction="19999"/>
          </a:bodyPr>
          <a:p>
            <a:pPr indent="0">
              <a:lnSpc>
                <a:spcPct val="100000"/>
              </a:lnSpc>
              <a:buNone/>
              <a:tabLst>
                <a:tab algn="l" pos="0"/>
              </a:tabLst>
            </a:pPr>
            <a:r>
              <a:rPr b="0" lang="en-US" sz="5000" strike="noStrike" u="none">
                <a:solidFill>
                  <a:schemeClr val="dk2"/>
                </a:solidFill>
                <a:effectLst/>
                <a:uFillTx/>
                <a:latin typeface="Calibri"/>
                <a:ea typeface="Calibri"/>
              </a:rPr>
              <a:t>Service Bus (3)</a:t>
            </a:r>
            <a:endParaRPr b="0" lang="en-IN" sz="5000" strike="noStrike" u="none">
              <a:solidFill>
                <a:srgbClr val="000000"/>
              </a:solidFill>
              <a:effectLst/>
              <a:uFillTx/>
              <a:latin typeface="Arial"/>
            </a:endParaRPr>
          </a:p>
        </p:txBody>
      </p:sp>
      <p:sp>
        <p:nvSpPr>
          <p:cNvPr id="276" name="PlaceHolder 2"/>
          <p:cNvSpPr>
            <a:spLocks noGrp="1"/>
          </p:cNvSpPr>
          <p:nvPr>
            <p:ph/>
          </p:nvPr>
        </p:nvSpPr>
        <p:spPr>
          <a:xfrm>
            <a:off x="457200" y="1447920"/>
            <a:ext cx="8381520" cy="4876560"/>
          </a:xfrm>
          <a:prstGeom prst="rect">
            <a:avLst/>
          </a:prstGeom>
          <a:noFill/>
          <a:ln w="0">
            <a:noFill/>
          </a:ln>
        </p:spPr>
        <p:txBody>
          <a:bodyPr lIns="91440" rIns="91440" tIns="45720" bIns="45720" anchor="t">
            <a:normAutofit/>
          </a:bodyPr>
          <a:p>
            <a:pPr marL="274320" indent="-274320">
              <a:lnSpc>
                <a:spcPct val="100000"/>
              </a:lnSpc>
              <a:buClr>
                <a:srgbClr val="0bd0d9"/>
              </a:buClr>
              <a:buFont typeface="Noto Sans Symbols"/>
              <a:buChar char="⚫"/>
            </a:pPr>
            <a:r>
              <a:rPr b="0" lang="en-US" sz="2600" strike="noStrike" u="none">
                <a:solidFill>
                  <a:schemeClr val="dk1"/>
                </a:solidFill>
                <a:effectLst/>
                <a:uFillTx/>
                <a:latin typeface="Constantia"/>
                <a:ea typeface="Constantia"/>
              </a:rPr>
              <a:t>In order to leverage these features, applications need to be connected to the bus, which provides these services. </a:t>
            </a:r>
            <a:endParaRPr b="0" lang="en-IN" sz="2600" strike="noStrike" u="none">
              <a:solidFill>
                <a:srgbClr val="000000"/>
              </a:solidFill>
              <a:effectLst/>
              <a:uFillTx/>
              <a:latin typeface="Arial"/>
            </a:endParaRPr>
          </a:p>
          <a:p>
            <a:pPr marL="274320" indent="-274320">
              <a:lnSpc>
                <a:spcPct val="100000"/>
              </a:lnSpc>
              <a:spcBef>
                <a:spcPts val="519"/>
              </a:spcBef>
              <a:buClr>
                <a:srgbClr val="0bd0d9"/>
              </a:buClr>
              <a:buFont typeface="Noto Sans Symbols"/>
              <a:buChar char="⚫"/>
            </a:pPr>
            <a:r>
              <a:rPr b="0" lang="en-US" sz="2600" strike="noStrike" u="none">
                <a:solidFill>
                  <a:schemeClr val="dk1"/>
                </a:solidFill>
                <a:effectLst/>
                <a:uFillTx/>
                <a:latin typeface="Constantia"/>
                <a:ea typeface="Constantia"/>
              </a:rPr>
              <a:t>A connection is the Service Bus element that is priced by Azure on a pay-as-you-go basis. </a:t>
            </a:r>
            <a:endParaRPr b="0" lang="en-IN" sz="2600" strike="noStrike" u="none">
              <a:solidFill>
                <a:srgbClr val="000000"/>
              </a:solidFill>
              <a:effectLst/>
              <a:uFillTx/>
              <a:latin typeface="Arial"/>
            </a:endParaRPr>
          </a:p>
          <a:p>
            <a:pPr marL="274320" indent="-274320">
              <a:lnSpc>
                <a:spcPct val="100000"/>
              </a:lnSpc>
              <a:spcBef>
                <a:spcPts val="519"/>
              </a:spcBef>
              <a:buClr>
                <a:srgbClr val="0bd0d9"/>
              </a:buClr>
              <a:buFont typeface="Noto Sans Symbols"/>
              <a:buChar char="⚫"/>
            </a:pPr>
            <a:r>
              <a:rPr b="0" lang="en-US" sz="2600" strike="noStrike" u="none">
                <a:solidFill>
                  <a:schemeClr val="dk1"/>
                </a:solidFill>
                <a:effectLst/>
                <a:uFillTx/>
                <a:latin typeface="Constantia"/>
                <a:ea typeface="Constantia"/>
              </a:rPr>
              <a:t>Users are billed :</a:t>
            </a:r>
            <a:endParaRPr b="0" lang="en-IN" sz="2600" strike="noStrike" u="none">
              <a:solidFill>
                <a:srgbClr val="000000"/>
              </a:solidFill>
              <a:effectLst/>
              <a:uFillTx/>
              <a:latin typeface="Arial"/>
            </a:endParaRPr>
          </a:p>
          <a:p>
            <a:pPr lvl="1" marL="640080" indent="-246960">
              <a:lnSpc>
                <a:spcPct val="100000"/>
              </a:lnSpc>
              <a:spcBef>
                <a:spcPts val="479"/>
              </a:spcBef>
              <a:buClr>
                <a:srgbClr val="0f6fc6"/>
              </a:buClr>
              <a:buFont typeface="Noto Sans Symbols"/>
              <a:buChar char="⚫"/>
            </a:pPr>
            <a:r>
              <a:rPr b="0" lang="en-US" sz="2400" strike="noStrike" u="none">
                <a:solidFill>
                  <a:schemeClr val="dk1"/>
                </a:solidFill>
                <a:effectLst/>
                <a:uFillTx/>
                <a:latin typeface="Constantia"/>
                <a:ea typeface="Constantia"/>
              </a:rPr>
              <a:t>on a connections-per-month basis, </a:t>
            </a:r>
            <a:endParaRPr b="0" lang="en-IN" sz="2400" strike="noStrike" u="none">
              <a:solidFill>
                <a:srgbClr val="000000"/>
              </a:solidFill>
              <a:effectLst/>
              <a:uFillTx/>
              <a:latin typeface="Arial"/>
            </a:endParaRPr>
          </a:p>
          <a:p>
            <a:pPr lvl="1" marL="640080" indent="-246960">
              <a:lnSpc>
                <a:spcPct val="100000"/>
              </a:lnSpc>
              <a:spcBef>
                <a:spcPts val="479"/>
              </a:spcBef>
              <a:buClr>
                <a:srgbClr val="0f6fc6"/>
              </a:buClr>
              <a:buFont typeface="Noto Sans Symbols"/>
              <a:buChar char="⚫"/>
            </a:pPr>
            <a:r>
              <a:rPr b="0" lang="en-US" sz="2400" strike="noStrike" u="none">
                <a:solidFill>
                  <a:schemeClr val="dk1"/>
                </a:solidFill>
                <a:effectLst/>
                <a:uFillTx/>
                <a:latin typeface="Constantia"/>
                <a:ea typeface="Constantia"/>
              </a:rPr>
              <a:t>they can buy advance “connection packs,” which have a discounted price, if they can estimate their needs in advance.</a:t>
            </a:r>
            <a:endParaRPr b="0" lang="en-IN" sz="24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timing>
    <p:tnLst>
      <p:par>
        <p:cTn id="1741" dur="indefinite" restart="never" nodeType="tmRoot">
          <p:childTnLst>
            <p:seq>
              <p:cTn id="1742" dur="indefinite" nodeType="mainSeq">
                <p:childTnLst>
                  <p:par>
                    <p:cTn id="1743" fill="hold">
                      <p:stCondLst>
                        <p:cond delay="indefinite"/>
                      </p:stCondLst>
                      <p:childTnLst>
                        <p:par>
                          <p:cTn id="1744" fill="hold">
                            <p:stCondLst>
                              <p:cond delay="0"/>
                            </p:stCondLst>
                            <p:childTnLst>
                              <p:par>
                                <p:cTn id="1745" nodeType="clickEffect" fill="hold" presetClass="entr" presetID="42">
                                  <p:stCondLst>
                                    <p:cond delay="0"/>
                                  </p:stCondLst>
                                  <p:childTnLst>
                                    <p:set>
                                      <p:cBhvr>
                                        <p:cTn id="1746" dur="1" fill="hold">
                                          <p:stCondLst>
                                            <p:cond delay="0"/>
                                          </p:stCondLst>
                                        </p:cTn>
                                        <p:tgtEl>
                                          <p:spTgt spid="276">
                                            <p:txEl>
                                              <p:pRg st="0" end="0"/>
                                            </p:txEl>
                                          </p:spTgt>
                                        </p:tgtEl>
                                        <p:attrNameLst>
                                          <p:attrName>style.visibility</p:attrName>
                                        </p:attrNameLst>
                                      </p:cBhvr>
                                      <p:to>
                                        <p:strVal val="visible"/>
                                      </p:to>
                                    </p:set>
                                    <p:animEffect filter="fade" transition="in">
                                      <p:cBhvr additive="repl">
                                        <p:cTn id="1747" dur="1000"/>
                                        <p:tgtEl>
                                          <p:spTgt spid="276">
                                            <p:txEl>
                                              <p:pRg st="0" end="0"/>
                                            </p:txEl>
                                          </p:spTgt>
                                        </p:tgtEl>
                                      </p:cBhvr>
                                    </p:animEffect>
                                    <p:anim calcmode="lin" valueType="num">
                                      <p:cBhvr additive="repl">
                                        <p:cTn id="1748" dur="1000" fill="hold"/>
                                        <p:tgtEl>
                                          <p:spTgt spid="276">
                                            <p:txEl>
                                              <p:pRg st="0" end="0"/>
                                            </p:txEl>
                                          </p:spTgt>
                                        </p:tgtEl>
                                        <p:attrNameLst>
                                          <p:attrName>ppt_x</p:attrName>
                                        </p:attrNameLst>
                                      </p:cBhvr>
                                      <p:tavLst>
                                        <p:tav tm="0">
                                          <p:val>
                                            <p:strVal val="#ppt_x"/>
                                          </p:val>
                                        </p:tav>
                                        <p:tav tm="100000">
                                          <p:val>
                                            <p:strVal val="#ppt_x"/>
                                          </p:val>
                                        </p:tav>
                                      </p:tavLst>
                                    </p:anim>
                                    <p:anim calcmode="lin" valueType="num">
                                      <p:cBhvr additive="repl">
                                        <p:cTn id="1749" dur="1000" fill="hold"/>
                                        <p:tgtEl>
                                          <p:spTgt spid="27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50" fill="hold">
                      <p:stCondLst>
                        <p:cond delay="indefinite"/>
                      </p:stCondLst>
                      <p:childTnLst>
                        <p:par>
                          <p:cTn id="1751" fill="hold">
                            <p:stCondLst>
                              <p:cond delay="0"/>
                            </p:stCondLst>
                            <p:childTnLst>
                              <p:par>
                                <p:cTn id="1752" nodeType="clickEffect" fill="hold" presetClass="entr" presetID="42">
                                  <p:stCondLst>
                                    <p:cond delay="0"/>
                                  </p:stCondLst>
                                  <p:childTnLst>
                                    <p:set>
                                      <p:cBhvr>
                                        <p:cTn id="1753" dur="1" fill="hold">
                                          <p:stCondLst>
                                            <p:cond delay="0"/>
                                          </p:stCondLst>
                                        </p:cTn>
                                        <p:tgtEl>
                                          <p:spTgt spid="276">
                                            <p:txEl>
                                              <p:pRg st="1" end="1"/>
                                            </p:txEl>
                                          </p:spTgt>
                                        </p:tgtEl>
                                        <p:attrNameLst>
                                          <p:attrName>style.visibility</p:attrName>
                                        </p:attrNameLst>
                                      </p:cBhvr>
                                      <p:to>
                                        <p:strVal val="visible"/>
                                      </p:to>
                                    </p:set>
                                    <p:animEffect filter="fade" transition="in">
                                      <p:cBhvr additive="repl">
                                        <p:cTn id="1754" dur="1000"/>
                                        <p:tgtEl>
                                          <p:spTgt spid="276">
                                            <p:txEl>
                                              <p:pRg st="1" end="1"/>
                                            </p:txEl>
                                          </p:spTgt>
                                        </p:tgtEl>
                                      </p:cBhvr>
                                    </p:animEffect>
                                    <p:anim calcmode="lin" valueType="num">
                                      <p:cBhvr additive="repl">
                                        <p:cTn id="1755" dur="1000" fill="hold"/>
                                        <p:tgtEl>
                                          <p:spTgt spid="276">
                                            <p:txEl>
                                              <p:pRg st="1" end="1"/>
                                            </p:txEl>
                                          </p:spTgt>
                                        </p:tgtEl>
                                        <p:attrNameLst>
                                          <p:attrName>ppt_x</p:attrName>
                                        </p:attrNameLst>
                                      </p:cBhvr>
                                      <p:tavLst>
                                        <p:tav tm="0">
                                          <p:val>
                                            <p:strVal val="#ppt_x"/>
                                          </p:val>
                                        </p:tav>
                                        <p:tav tm="100000">
                                          <p:val>
                                            <p:strVal val="#ppt_x"/>
                                          </p:val>
                                        </p:tav>
                                      </p:tavLst>
                                    </p:anim>
                                    <p:anim calcmode="lin" valueType="num">
                                      <p:cBhvr additive="repl">
                                        <p:cTn id="1756" dur="1000" fill="hold"/>
                                        <p:tgtEl>
                                          <p:spTgt spid="27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57" fill="hold">
                      <p:stCondLst>
                        <p:cond delay="indefinite"/>
                      </p:stCondLst>
                      <p:childTnLst>
                        <p:par>
                          <p:cTn id="1758" fill="hold">
                            <p:stCondLst>
                              <p:cond delay="0"/>
                            </p:stCondLst>
                            <p:childTnLst>
                              <p:par>
                                <p:cTn id="1759" nodeType="clickEffect" fill="hold" presetClass="entr" presetID="42">
                                  <p:stCondLst>
                                    <p:cond delay="0"/>
                                  </p:stCondLst>
                                  <p:childTnLst>
                                    <p:set>
                                      <p:cBhvr>
                                        <p:cTn id="1760" dur="1" fill="hold">
                                          <p:stCondLst>
                                            <p:cond delay="0"/>
                                          </p:stCondLst>
                                        </p:cTn>
                                        <p:tgtEl>
                                          <p:spTgt spid="276">
                                            <p:txEl>
                                              <p:pRg st="2" end="2"/>
                                            </p:txEl>
                                          </p:spTgt>
                                        </p:tgtEl>
                                        <p:attrNameLst>
                                          <p:attrName>style.visibility</p:attrName>
                                        </p:attrNameLst>
                                      </p:cBhvr>
                                      <p:to>
                                        <p:strVal val="visible"/>
                                      </p:to>
                                    </p:set>
                                    <p:animEffect filter="fade" transition="in">
                                      <p:cBhvr additive="repl">
                                        <p:cTn id="1761" dur="1000"/>
                                        <p:tgtEl>
                                          <p:spTgt spid="276">
                                            <p:txEl>
                                              <p:pRg st="2" end="2"/>
                                            </p:txEl>
                                          </p:spTgt>
                                        </p:tgtEl>
                                      </p:cBhvr>
                                    </p:animEffect>
                                    <p:anim calcmode="lin" valueType="num">
                                      <p:cBhvr additive="repl">
                                        <p:cTn id="1762" dur="1000" fill="hold"/>
                                        <p:tgtEl>
                                          <p:spTgt spid="276">
                                            <p:txEl>
                                              <p:pRg st="2" end="2"/>
                                            </p:txEl>
                                          </p:spTgt>
                                        </p:tgtEl>
                                        <p:attrNameLst>
                                          <p:attrName>ppt_x</p:attrName>
                                        </p:attrNameLst>
                                      </p:cBhvr>
                                      <p:tavLst>
                                        <p:tav tm="0">
                                          <p:val>
                                            <p:strVal val="#ppt_x"/>
                                          </p:val>
                                        </p:tav>
                                        <p:tav tm="100000">
                                          <p:val>
                                            <p:strVal val="#ppt_x"/>
                                          </p:val>
                                        </p:tav>
                                      </p:tavLst>
                                    </p:anim>
                                    <p:anim calcmode="lin" valueType="num">
                                      <p:cBhvr additive="repl">
                                        <p:cTn id="1763" dur="1000" fill="hold"/>
                                        <p:tgtEl>
                                          <p:spTgt spid="276">
                                            <p:txEl>
                                              <p:pRg st="2" end="2"/>
                                            </p:txEl>
                                          </p:spTgt>
                                        </p:tgtEl>
                                        <p:attrNameLst>
                                          <p:attrName>ppt_y</p:attrName>
                                        </p:attrNameLst>
                                      </p:cBhvr>
                                      <p:tavLst>
                                        <p:tav tm="0">
                                          <p:val>
                                            <p:strVal val="#ppt_y+.1"/>
                                          </p:val>
                                        </p:tav>
                                        <p:tav tm="100000">
                                          <p:val>
                                            <p:strVal val="#ppt_y"/>
                                          </p:val>
                                        </p:tav>
                                      </p:tavLst>
                                    </p:anim>
                                  </p:childTnLst>
                                </p:cTn>
                              </p:par>
                              <p:par>
                                <p:cTn id="1764" nodeType="withEffect" fill="hold" presetClass="entr" presetID="42">
                                  <p:stCondLst>
                                    <p:cond delay="0"/>
                                  </p:stCondLst>
                                  <p:childTnLst>
                                    <p:set>
                                      <p:cBhvr>
                                        <p:cTn id="1765" dur="1" fill="hold">
                                          <p:stCondLst>
                                            <p:cond delay="0"/>
                                          </p:stCondLst>
                                        </p:cTn>
                                        <p:tgtEl>
                                          <p:spTgt spid="276">
                                            <p:txEl>
                                              <p:pRg st="3" end="3"/>
                                            </p:txEl>
                                          </p:spTgt>
                                        </p:tgtEl>
                                        <p:attrNameLst>
                                          <p:attrName>style.visibility</p:attrName>
                                        </p:attrNameLst>
                                      </p:cBhvr>
                                      <p:to>
                                        <p:strVal val="visible"/>
                                      </p:to>
                                    </p:set>
                                    <p:animEffect filter="fade" transition="in">
                                      <p:cBhvr additive="repl">
                                        <p:cTn id="1766" dur="1000"/>
                                        <p:tgtEl>
                                          <p:spTgt spid="276">
                                            <p:txEl>
                                              <p:pRg st="3" end="3"/>
                                            </p:txEl>
                                          </p:spTgt>
                                        </p:tgtEl>
                                      </p:cBhvr>
                                    </p:animEffect>
                                    <p:anim calcmode="lin" valueType="num">
                                      <p:cBhvr additive="repl">
                                        <p:cTn id="1767" dur="1000" fill="hold"/>
                                        <p:tgtEl>
                                          <p:spTgt spid="276">
                                            <p:txEl>
                                              <p:pRg st="3" end="3"/>
                                            </p:txEl>
                                          </p:spTgt>
                                        </p:tgtEl>
                                        <p:attrNameLst>
                                          <p:attrName>ppt_x</p:attrName>
                                        </p:attrNameLst>
                                      </p:cBhvr>
                                      <p:tavLst>
                                        <p:tav tm="0">
                                          <p:val>
                                            <p:strVal val="#ppt_x"/>
                                          </p:val>
                                        </p:tav>
                                        <p:tav tm="100000">
                                          <p:val>
                                            <p:strVal val="#ppt_x"/>
                                          </p:val>
                                        </p:tav>
                                      </p:tavLst>
                                    </p:anim>
                                    <p:anim calcmode="lin" valueType="num">
                                      <p:cBhvr additive="repl">
                                        <p:cTn id="1768" dur="1000" fill="hold"/>
                                        <p:tgtEl>
                                          <p:spTgt spid="276">
                                            <p:txEl>
                                              <p:pRg st="3" end="3"/>
                                            </p:txEl>
                                          </p:spTgt>
                                        </p:tgtEl>
                                        <p:attrNameLst>
                                          <p:attrName>ppt_y</p:attrName>
                                        </p:attrNameLst>
                                      </p:cBhvr>
                                      <p:tavLst>
                                        <p:tav tm="0">
                                          <p:val>
                                            <p:strVal val="#ppt_y+.1"/>
                                          </p:val>
                                        </p:tav>
                                        <p:tav tm="100000">
                                          <p:val>
                                            <p:strVal val="#ppt_y"/>
                                          </p:val>
                                        </p:tav>
                                      </p:tavLst>
                                    </p:anim>
                                  </p:childTnLst>
                                </p:cTn>
                              </p:par>
                              <p:par>
                                <p:cTn id="1769" nodeType="withEffect" fill="hold" presetClass="entr" presetID="42">
                                  <p:stCondLst>
                                    <p:cond delay="0"/>
                                  </p:stCondLst>
                                  <p:childTnLst>
                                    <p:set>
                                      <p:cBhvr>
                                        <p:cTn id="1770" dur="1" fill="hold">
                                          <p:stCondLst>
                                            <p:cond delay="0"/>
                                          </p:stCondLst>
                                        </p:cTn>
                                        <p:tgtEl>
                                          <p:spTgt spid="276">
                                            <p:txEl>
                                              <p:pRg st="4" end="4"/>
                                            </p:txEl>
                                          </p:spTgt>
                                        </p:tgtEl>
                                        <p:attrNameLst>
                                          <p:attrName>style.visibility</p:attrName>
                                        </p:attrNameLst>
                                      </p:cBhvr>
                                      <p:to>
                                        <p:strVal val="visible"/>
                                      </p:to>
                                    </p:set>
                                    <p:animEffect filter="fade" transition="in">
                                      <p:cBhvr additive="repl">
                                        <p:cTn id="1771" dur="1000"/>
                                        <p:tgtEl>
                                          <p:spTgt spid="276">
                                            <p:txEl>
                                              <p:pRg st="4" end="4"/>
                                            </p:txEl>
                                          </p:spTgt>
                                        </p:tgtEl>
                                      </p:cBhvr>
                                    </p:animEffect>
                                    <p:anim calcmode="lin" valueType="num">
                                      <p:cBhvr additive="repl">
                                        <p:cTn id="1772" dur="1000" fill="hold"/>
                                        <p:tgtEl>
                                          <p:spTgt spid="276">
                                            <p:txEl>
                                              <p:pRg st="4" end="4"/>
                                            </p:txEl>
                                          </p:spTgt>
                                        </p:tgtEl>
                                        <p:attrNameLst>
                                          <p:attrName>ppt_x</p:attrName>
                                        </p:attrNameLst>
                                      </p:cBhvr>
                                      <p:tavLst>
                                        <p:tav tm="0">
                                          <p:val>
                                            <p:strVal val="#ppt_x"/>
                                          </p:val>
                                        </p:tav>
                                        <p:tav tm="100000">
                                          <p:val>
                                            <p:strVal val="#ppt_x"/>
                                          </p:val>
                                        </p:tav>
                                      </p:tavLst>
                                    </p:anim>
                                    <p:anim calcmode="lin" valueType="num">
                                      <p:cBhvr additive="repl">
                                        <p:cTn id="1773" dur="1000" fill="hold"/>
                                        <p:tgtEl>
                                          <p:spTgt spid="276">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77" name="PlaceHolder 1"/>
          <p:cNvSpPr>
            <a:spLocks noGrp="1"/>
          </p:cNvSpPr>
          <p:nvPr>
            <p:ph type="title"/>
          </p:nvPr>
        </p:nvSpPr>
        <p:spPr>
          <a:xfrm>
            <a:off x="457200" y="704160"/>
            <a:ext cx="8229240" cy="1142640"/>
          </a:xfrm>
          <a:prstGeom prst="rect">
            <a:avLst/>
          </a:prstGeom>
          <a:noFill/>
          <a:ln w="0">
            <a:noFill/>
          </a:ln>
        </p:spPr>
        <p:txBody>
          <a:bodyPr lIns="0" rIns="0" tIns="45720" bIns="0" anchor="b">
            <a:normAutofit/>
          </a:bodyPr>
          <a:p>
            <a:pPr indent="0">
              <a:lnSpc>
                <a:spcPct val="100000"/>
              </a:lnSpc>
              <a:buNone/>
              <a:tabLst>
                <a:tab algn="l" pos="0"/>
              </a:tabLst>
            </a:pPr>
            <a:r>
              <a:rPr b="0" lang="en-US" sz="5000" strike="noStrike" u="none">
                <a:solidFill>
                  <a:schemeClr val="dk2"/>
                </a:solidFill>
                <a:effectLst/>
                <a:uFillTx/>
                <a:latin typeface="Calibri"/>
                <a:ea typeface="Calibri"/>
              </a:rPr>
              <a:t>Azure cache</a:t>
            </a:r>
            <a:endParaRPr b="0" lang="en-IN" sz="5000" strike="noStrike" u="none">
              <a:solidFill>
                <a:srgbClr val="000000"/>
              </a:solidFill>
              <a:effectLst/>
              <a:uFillTx/>
              <a:latin typeface="Arial"/>
            </a:endParaRPr>
          </a:p>
        </p:txBody>
      </p:sp>
      <p:sp>
        <p:nvSpPr>
          <p:cNvPr id="278" name="PlaceHolder 2"/>
          <p:cNvSpPr>
            <a:spLocks noGrp="1"/>
          </p:cNvSpPr>
          <p:nvPr>
            <p:ph/>
          </p:nvPr>
        </p:nvSpPr>
        <p:spPr>
          <a:xfrm>
            <a:off x="457200" y="1935360"/>
            <a:ext cx="8229240" cy="4388760"/>
          </a:xfrm>
          <a:prstGeom prst="rect">
            <a:avLst/>
          </a:prstGeom>
          <a:noFill/>
          <a:ln w="0">
            <a:noFill/>
          </a:ln>
        </p:spPr>
        <p:txBody>
          <a:bodyPr lIns="91440" rIns="91440" tIns="45720" bIns="45720" anchor="t">
            <a:normAutofit/>
          </a:bodyPr>
          <a:p>
            <a:pPr marL="274320" indent="-274320">
              <a:lnSpc>
                <a:spcPct val="100000"/>
              </a:lnSpc>
              <a:buClr>
                <a:srgbClr val="0bd0d9"/>
              </a:buClr>
              <a:buFont typeface="Noto Sans Symbols"/>
              <a:buChar char="⚫"/>
            </a:pPr>
            <a:r>
              <a:rPr b="0" lang="en-US" sz="2600" strike="noStrike" u="none">
                <a:solidFill>
                  <a:schemeClr val="dk1"/>
                </a:solidFill>
                <a:effectLst/>
                <a:uFillTx/>
                <a:latin typeface="Constantia"/>
                <a:ea typeface="Constantia"/>
              </a:rPr>
              <a:t>Windows Azure provides a set of durable storage solutions that allow applications to persist their data. </a:t>
            </a:r>
            <a:endParaRPr b="0" lang="en-IN" sz="2600" strike="noStrike" u="none">
              <a:solidFill>
                <a:srgbClr val="000000"/>
              </a:solidFill>
              <a:effectLst/>
              <a:uFillTx/>
              <a:latin typeface="Arial"/>
            </a:endParaRPr>
          </a:p>
          <a:p>
            <a:pPr marL="274320" indent="-274320">
              <a:lnSpc>
                <a:spcPct val="100000"/>
              </a:lnSpc>
              <a:spcBef>
                <a:spcPts val="519"/>
              </a:spcBef>
              <a:buClr>
                <a:srgbClr val="0bd0d9"/>
              </a:buClr>
              <a:buFont typeface="Noto Sans Symbols"/>
              <a:buChar char="⚫"/>
            </a:pPr>
            <a:r>
              <a:rPr b="0" lang="en-US" sz="2600" strike="noStrike" u="none">
                <a:solidFill>
                  <a:schemeClr val="dk1"/>
                </a:solidFill>
                <a:effectLst/>
                <a:uFillTx/>
                <a:latin typeface="Constantia"/>
                <a:ea typeface="Constantia"/>
              </a:rPr>
              <a:t>These solutions are based on disk storage, which might constitute a bottleneck for the applications that need to gracefully scale along the clients’ requests and dataset size dimensions.</a:t>
            </a:r>
            <a:endParaRPr b="0" lang="en-IN" sz="26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timing>
    <p:tnLst>
      <p:par>
        <p:cTn id="1774" dur="indefinite" restart="never" nodeType="tmRoot">
          <p:childTnLst>
            <p:seq>
              <p:cTn id="1775" dur="indefinite" nodeType="mainSeq">
                <p:childTnLst>
                  <p:par>
                    <p:cTn id="1776" fill="hold">
                      <p:stCondLst>
                        <p:cond delay="indefinite"/>
                      </p:stCondLst>
                      <p:childTnLst>
                        <p:par>
                          <p:cTn id="1777" fill="hold">
                            <p:stCondLst>
                              <p:cond delay="0"/>
                            </p:stCondLst>
                            <p:childTnLst>
                              <p:par>
                                <p:cTn id="1778" nodeType="clickEffect" fill="hold" presetClass="entr" presetID="42">
                                  <p:stCondLst>
                                    <p:cond delay="0"/>
                                  </p:stCondLst>
                                  <p:childTnLst>
                                    <p:set>
                                      <p:cBhvr>
                                        <p:cTn id="1779" dur="1" fill="hold">
                                          <p:stCondLst>
                                            <p:cond delay="0"/>
                                          </p:stCondLst>
                                        </p:cTn>
                                        <p:tgtEl>
                                          <p:spTgt spid="278">
                                            <p:txEl>
                                              <p:pRg st="0" end="0"/>
                                            </p:txEl>
                                          </p:spTgt>
                                        </p:tgtEl>
                                        <p:attrNameLst>
                                          <p:attrName>style.visibility</p:attrName>
                                        </p:attrNameLst>
                                      </p:cBhvr>
                                      <p:to>
                                        <p:strVal val="visible"/>
                                      </p:to>
                                    </p:set>
                                    <p:animEffect filter="fade" transition="in">
                                      <p:cBhvr additive="repl">
                                        <p:cTn id="1780" dur="1000"/>
                                        <p:tgtEl>
                                          <p:spTgt spid="278">
                                            <p:txEl>
                                              <p:pRg st="0" end="0"/>
                                            </p:txEl>
                                          </p:spTgt>
                                        </p:tgtEl>
                                      </p:cBhvr>
                                    </p:animEffect>
                                    <p:anim calcmode="lin" valueType="num">
                                      <p:cBhvr additive="repl">
                                        <p:cTn id="1781" dur="1000" fill="hold"/>
                                        <p:tgtEl>
                                          <p:spTgt spid="278">
                                            <p:txEl>
                                              <p:pRg st="0" end="0"/>
                                            </p:txEl>
                                          </p:spTgt>
                                        </p:tgtEl>
                                        <p:attrNameLst>
                                          <p:attrName>ppt_x</p:attrName>
                                        </p:attrNameLst>
                                      </p:cBhvr>
                                      <p:tavLst>
                                        <p:tav tm="0">
                                          <p:val>
                                            <p:strVal val="#ppt_x"/>
                                          </p:val>
                                        </p:tav>
                                        <p:tav tm="100000">
                                          <p:val>
                                            <p:strVal val="#ppt_x"/>
                                          </p:val>
                                        </p:tav>
                                      </p:tavLst>
                                    </p:anim>
                                    <p:anim calcmode="lin" valueType="num">
                                      <p:cBhvr additive="repl">
                                        <p:cTn id="1782" dur="1000" fill="hold"/>
                                        <p:tgtEl>
                                          <p:spTgt spid="27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83" fill="hold">
                      <p:stCondLst>
                        <p:cond delay="indefinite"/>
                      </p:stCondLst>
                      <p:childTnLst>
                        <p:par>
                          <p:cTn id="1784" fill="hold">
                            <p:stCondLst>
                              <p:cond delay="0"/>
                            </p:stCondLst>
                            <p:childTnLst>
                              <p:par>
                                <p:cTn id="1785" nodeType="clickEffect" fill="hold" presetClass="entr" presetID="42">
                                  <p:stCondLst>
                                    <p:cond delay="0"/>
                                  </p:stCondLst>
                                  <p:childTnLst>
                                    <p:set>
                                      <p:cBhvr>
                                        <p:cTn id="1786" dur="1" fill="hold">
                                          <p:stCondLst>
                                            <p:cond delay="0"/>
                                          </p:stCondLst>
                                        </p:cTn>
                                        <p:tgtEl>
                                          <p:spTgt spid="278">
                                            <p:txEl>
                                              <p:pRg st="1" end="1"/>
                                            </p:txEl>
                                          </p:spTgt>
                                        </p:tgtEl>
                                        <p:attrNameLst>
                                          <p:attrName>style.visibility</p:attrName>
                                        </p:attrNameLst>
                                      </p:cBhvr>
                                      <p:to>
                                        <p:strVal val="visible"/>
                                      </p:to>
                                    </p:set>
                                    <p:animEffect filter="fade" transition="in">
                                      <p:cBhvr additive="repl">
                                        <p:cTn id="1787" dur="1000"/>
                                        <p:tgtEl>
                                          <p:spTgt spid="278">
                                            <p:txEl>
                                              <p:pRg st="1" end="1"/>
                                            </p:txEl>
                                          </p:spTgt>
                                        </p:tgtEl>
                                      </p:cBhvr>
                                    </p:animEffect>
                                    <p:anim calcmode="lin" valueType="num">
                                      <p:cBhvr additive="repl">
                                        <p:cTn id="1788" dur="1000" fill="hold"/>
                                        <p:tgtEl>
                                          <p:spTgt spid="278">
                                            <p:txEl>
                                              <p:pRg st="1" end="1"/>
                                            </p:txEl>
                                          </p:spTgt>
                                        </p:tgtEl>
                                        <p:attrNameLst>
                                          <p:attrName>ppt_x</p:attrName>
                                        </p:attrNameLst>
                                      </p:cBhvr>
                                      <p:tavLst>
                                        <p:tav tm="0">
                                          <p:val>
                                            <p:strVal val="#ppt_x"/>
                                          </p:val>
                                        </p:tav>
                                        <p:tav tm="100000">
                                          <p:val>
                                            <p:strVal val="#ppt_x"/>
                                          </p:val>
                                        </p:tav>
                                      </p:tavLst>
                                    </p:anim>
                                    <p:anim calcmode="lin" valueType="num">
                                      <p:cBhvr additive="repl">
                                        <p:cTn id="1789" dur="1000" fill="hold"/>
                                        <p:tgtEl>
                                          <p:spTgt spid="278">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79" name="PlaceHolder 1"/>
          <p:cNvSpPr>
            <a:spLocks noGrp="1"/>
          </p:cNvSpPr>
          <p:nvPr>
            <p:ph type="title"/>
          </p:nvPr>
        </p:nvSpPr>
        <p:spPr>
          <a:xfrm>
            <a:off x="457200" y="533520"/>
            <a:ext cx="8229240" cy="743400"/>
          </a:xfrm>
          <a:prstGeom prst="rect">
            <a:avLst/>
          </a:prstGeom>
          <a:noFill/>
          <a:ln w="0">
            <a:noFill/>
          </a:ln>
        </p:spPr>
        <p:txBody>
          <a:bodyPr lIns="0" rIns="0" tIns="45720" bIns="0" anchor="b">
            <a:normAutofit lnSpcReduction="9999"/>
          </a:bodyPr>
          <a:p>
            <a:pPr indent="0">
              <a:lnSpc>
                <a:spcPct val="100000"/>
              </a:lnSpc>
              <a:buNone/>
              <a:tabLst>
                <a:tab algn="l" pos="0"/>
              </a:tabLst>
            </a:pPr>
            <a:r>
              <a:rPr b="0" lang="en-US" sz="5000" strike="noStrike" u="none">
                <a:solidFill>
                  <a:schemeClr val="dk2"/>
                </a:solidFill>
                <a:effectLst/>
                <a:uFillTx/>
                <a:latin typeface="Calibri"/>
                <a:ea typeface="Calibri"/>
              </a:rPr>
              <a:t>Azure Cache (2)</a:t>
            </a:r>
            <a:endParaRPr b="0" lang="en-IN" sz="5000" strike="noStrike" u="none">
              <a:solidFill>
                <a:srgbClr val="000000"/>
              </a:solidFill>
              <a:effectLst/>
              <a:uFillTx/>
              <a:latin typeface="Arial"/>
            </a:endParaRPr>
          </a:p>
        </p:txBody>
      </p:sp>
      <p:sp>
        <p:nvSpPr>
          <p:cNvPr id="280" name="PlaceHolder 2"/>
          <p:cNvSpPr>
            <a:spLocks noGrp="1"/>
          </p:cNvSpPr>
          <p:nvPr>
            <p:ph/>
          </p:nvPr>
        </p:nvSpPr>
        <p:spPr>
          <a:xfrm>
            <a:off x="457200" y="1295280"/>
            <a:ext cx="8610120" cy="5028840"/>
          </a:xfrm>
          <a:prstGeom prst="rect">
            <a:avLst/>
          </a:prstGeom>
          <a:noFill/>
          <a:ln w="0">
            <a:noFill/>
          </a:ln>
        </p:spPr>
        <p:txBody>
          <a:bodyPr lIns="91440" rIns="91440" tIns="45720" bIns="45720" anchor="t">
            <a:normAutofit fontScale="92500" lnSpcReduction="19999"/>
          </a:bodyPr>
          <a:p>
            <a:pPr marL="274320" indent="-274320">
              <a:lnSpc>
                <a:spcPct val="100000"/>
              </a:lnSpc>
              <a:buClr>
                <a:srgbClr val="0bd0d9"/>
              </a:buClr>
              <a:buSzPct val="95000"/>
              <a:buFont typeface="Noto Sans Symbols"/>
              <a:buChar char="⚫"/>
            </a:pPr>
            <a:r>
              <a:rPr b="0" lang="en-US" sz="2600" strike="noStrike" u="none">
                <a:solidFill>
                  <a:schemeClr val="dk1"/>
                </a:solidFill>
                <a:effectLst/>
                <a:uFillTx/>
                <a:latin typeface="Constantia"/>
                <a:ea typeface="Constantia"/>
              </a:rPr>
              <a:t>A service that allows developers to quickly access data persisted on Windows Azure storage or in SQL Azure. </a:t>
            </a:r>
            <a:endParaRPr b="0" lang="en-IN" sz="2600" strike="noStrike" u="none">
              <a:solidFill>
                <a:srgbClr val="000000"/>
              </a:solidFill>
              <a:effectLst/>
              <a:uFillTx/>
              <a:latin typeface="Arial"/>
            </a:endParaRPr>
          </a:p>
          <a:p>
            <a:pPr marL="274320" indent="-274320">
              <a:lnSpc>
                <a:spcPct val="100000"/>
              </a:lnSpc>
              <a:spcBef>
                <a:spcPts val="442"/>
              </a:spcBef>
              <a:buClr>
                <a:srgbClr val="0bd0d9"/>
              </a:buClr>
              <a:buSzPct val="95000"/>
              <a:buFont typeface="Noto Sans Symbols"/>
              <a:buChar char="⚫"/>
            </a:pPr>
            <a:r>
              <a:rPr b="0" lang="en-US" sz="2600" strike="noStrike" u="none">
                <a:solidFill>
                  <a:schemeClr val="dk1"/>
                </a:solidFill>
                <a:effectLst/>
                <a:uFillTx/>
                <a:latin typeface="Constantia"/>
                <a:ea typeface="Constantia"/>
              </a:rPr>
              <a:t>The service implements a distributed in-memory cache </a:t>
            </a:r>
            <a:endParaRPr b="0" lang="en-IN" sz="2600" strike="noStrike" u="none">
              <a:solidFill>
                <a:srgbClr val="000000"/>
              </a:solidFill>
              <a:effectLst/>
              <a:uFillTx/>
              <a:latin typeface="Arial"/>
            </a:endParaRPr>
          </a:p>
          <a:p>
            <a:pPr marL="274320" indent="-274320">
              <a:lnSpc>
                <a:spcPct val="100000"/>
              </a:lnSpc>
              <a:spcBef>
                <a:spcPts val="442"/>
              </a:spcBef>
              <a:buClr>
                <a:srgbClr val="0bd0d9"/>
              </a:buClr>
              <a:buSzPct val="95000"/>
              <a:buFont typeface="Noto Sans Symbols"/>
              <a:buChar char="⚫"/>
            </a:pPr>
            <a:r>
              <a:rPr b="0" lang="en-US" sz="2600" strike="noStrike" u="none">
                <a:solidFill>
                  <a:schemeClr val="dk1"/>
                </a:solidFill>
                <a:effectLst/>
                <a:uFillTx/>
                <a:latin typeface="Constantia"/>
                <a:ea typeface="Constantia"/>
              </a:rPr>
              <a:t>the cache size: dynamically adjusted by applications according to their needs</a:t>
            </a:r>
            <a:endParaRPr b="0" lang="en-IN" sz="2600" strike="noStrike" u="none">
              <a:solidFill>
                <a:srgbClr val="000000"/>
              </a:solidFill>
              <a:effectLst/>
              <a:uFillTx/>
              <a:latin typeface="Arial"/>
            </a:endParaRPr>
          </a:p>
          <a:p>
            <a:pPr marL="274320" indent="-274320">
              <a:lnSpc>
                <a:spcPct val="100000"/>
              </a:lnSpc>
              <a:spcBef>
                <a:spcPts val="442"/>
              </a:spcBef>
              <a:buClr>
                <a:srgbClr val="0bd0d9"/>
              </a:buClr>
              <a:buSzPct val="95000"/>
              <a:buFont typeface="Noto Sans Symbols"/>
              <a:buChar char="⚫"/>
            </a:pPr>
            <a:r>
              <a:rPr b="0" lang="en-US" sz="2600" strike="noStrike" u="none">
                <a:solidFill>
                  <a:schemeClr val="dk1"/>
                </a:solidFill>
                <a:effectLst/>
                <a:uFillTx/>
                <a:latin typeface="Constantia"/>
                <a:ea typeface="Constantia"/>
              </a:rPr>
              <a:t>It is possible to store any .NET managed object as well as many common data formats (table rows, XML, and binary data) and control its access by applications. </a:t>
            </a:r>
            <a:endParaRPr b="0" lang="en-IN" sz="2600" strike="noStrike" u="none">
              <a:solidFill>
                <a:srgbClr val="000000"/>
              </a:solidFill>
              <a:effectLst/>
              <a:uFillTx/>
              <a:latin typeface="Arial"/>
            </a:endParaRPr>
          </a:p>
          <a:p>
            <a:pPr marL="274320" indent="-274320">
              <a:lnSpc>
                <a:spcPct val="100000"/>
              </a:lnSpc>
              <a:spcBef>
                <a:spcPts val="442"/>
              </a:spcBef>
              <a:buClr>
                <a:srgbClr val="0bd0d9"/>
              </a:buClr>
              <a:buSzPct val="95000"/>
              <a:buFont typeface="Noto Sans Symbols"/>
              <a:buChar char="⚫"/>
            </a:pPr>
            <a:r>
              <a:rPr b="0" lang="en-US" sz="2600" strike="noStrike" u="none">
                <a:solidFill>
                  <a:schemeClr val="dk1"/>
                </a:solidFill>
                <a:effectLst/>
                <a:uFillTx/>
                <a:latin typeface="Constantia"/>
                <a:ea typeface="Constantia"/>
              </a:rPr>
              <a:t>Azure Cache is delivered as a service</a:t>
            </a:r>
            <a:endParaRPr b="0" lang="en-IN" sz="2600" strike="noStrike" u="none">
              <a:solidFill>
                <a:srgbClr val="000000"/>
              </a:solidFill>
              <a:effectLst/>
              <a:uFillTx/>
              <a:latin typeface="Arial"/>
            </a:endParaRPr>
          </a:p>
          <a:p>
            <a:pPr marL="274320" indent="-274320">
              <a:lnSpc>
                <a:spcPct val="100000"/>
              </a:lnSpc>
              <a:spcBef>
                <a:spcPts val="442"/>
              </a:spcBef>
              <a:buClr>
                <a:srgbClr val="0bd0d9"/>
              </a:buClr>
              <a:buSzPct val="95000"/>
              <a:buFont typeface="Noto Sans Symbols"/>
              <a:buChar char="⚫"/>
            </a:pPr>
            <a:r>
              <a:rPr b="0" lang="en-US" sz="2600" strike="noStrike" u="none">
                <a:solidFill>
                  <a:schemeClr val="dk1"/>
                </a:solidFill>
                <a:effectLst/>
                <a:uFillTx/>
                <a:latin typeface="Constantia"/>
                <a:ea typeface="Constantia"/>
              </a:rPr>
              <a:t>Easily integrated with applications</a:t>
            </a:r>
            <a:endParaRPr b="0" lang="en-IN" sz="2600" strike="noStrike" u="none">
              <a:solidFill>
                <a:srgbClr val="000000"/>
              </a:solidFill>
              <a:effectLst/>
              <a:uFillTx/>
              <a:latin typeface="Arial"/>
            </a:endParaRPr>
          </a:p>
          <a:p>
            <a:pPr lvl="1" marL="640080" indent="-246960">
              <a:lnSpc>
                <a:spcPct val="100000"/>
              </a:lnSpc>
              <a:spcBef>
                <a:spcPts val="408"/>
              </a:spcBef>
              <a:buClr>
                <a:srgbClr val="0f6fc6"/>
              </a:buClr>
              <a:buSzPct val="85000"/>
              <a:buFont typeface="Noto Sans Symbols"/>
              <a:buChar char="⚫"/>
            </a:pPr>
            <a:r>
              <a:rPr b="0" lang="en-US" sz="2400" strike="noStrike" u="none">
                <a:solidFill>
                  <a:schemeClr val="dk1"/>
                </a:solidFill>
                <a:effectLst/>
                <a:uFillTx/>
                <a:latin typeface="Constantia"/>
                <a:ea typeface="Constantia"/>
              </a:rPr>
              <a:t> This is a particularly true for ASP.NET applications, which already integrate providers for session state and page output caching based on Azure Cache. </a:t>
            </a:r>
            <a:endParaRPr b="0" lang="en-IN" sz="2400" strike="noStrike" u="none">
              <a:solidFill>
                <a:srgbClr val="000000"/>
              </a:solidFill>
              <a:effectLst/>
              <a:uFillTx/>
              <a:latin typeface="Arial"/>
            </a:endParaRPr>
          </a:p>
          <a:p>
            <a:pPr marL="274320" indent="-274320">
              <a:lnSpc>
                <a:spcPct val="100000"/>
              </a:lnSpc>
              <a:spcBef>
                <a:spcPts val="442"/>
              </a:spcBef>
              <a:buClr>
                <a:srgbClr val="0bd0d9"/>
              </a:buClr>
              <a:buSzPct val="95000"/>
              <a:buFont typeface="Noto Sans Symbols"/>
              <a:buChar char="⚫"/>
            </a:pPr>
            <a:r>
              <a:rPr b="0" lang="en-US" sz="2600" strike="noStrike" u="none">
                <a:solidFill>
                  <a:schemeClr val="dk1"/>
                </a:solidFill>
                <a:effectLst/>
                <a:uFillTx/>
                <a:latin typeface="Constantia"/>
                <a:ea typeface="Constantia"/>
              </a:rPr>
              <a:t>The service is priced according the size of cache allocated by applications per month, despite their effective use of the cache.</a:t>
            </a:r>
            <a:endParaRPr b="0" lang="en-IN" sz="26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timing>
    <p:tnLst>
      <p:par>
        <p:cTn id="1790" dur="indefinite" restart="never" nodeType="tmRoot">
          <p:childTnLst>
            <p:seq>
              <p:cTn id="1791" dur="indefinite" nodeType="mainSeq">
                <p:childTnLst>
                  <p:par>
                    <p:cTn id="1792" fill="hold">
                      <p:stCondLst>
                        <p:cond delay="indefinite"/>
                      </p:stCondLst>
                      <p:childTnLst>
                        <p:par>
                          <p:cTn id="1793" fill="hold">
                            <p:stCondLst>
                              <p:cond delay="0"/>
                            </p:stCondLst>
                            <p:childTnLst>
                              <p:par>
                                <p:cTn id="1794" nodeType="clickEffect" fill="hold" presetClass="entr" presetID="42">
                                  <p:stCondLst>
                                    <p:cond delay="0"/>
                                  </p:stCondLst>
                                  <p:childTnLst>
                                    <p:set>
                                      <p:cBhvr>
                                        <p:cTn id="1795" dur="1" fill="hold">
                                          <p:stCondLst>
                                            <p:cond delay="0"/>
                                          </p:stCondLst>
                                        </p:cTn>
                                        <p:tgtEl>
                                          <p:spTgt spid="280">
                                            <p:txEl>
                                              <p:pRg st="0" end="0"/>
                                            </p:txEl>
                                          </p:spTgt>
                                        </p:tgtEl>
                                        <p:attrNameLst>
                                          <p:attrName>style.visibility</p:attrName>
                                        </p:attrNameLst>
                                      </p:cBhvr>
                                      <p:to>
                                        <p:strVal val="visible"/>
                                      </p:to>
                                    </p:set>
                                    <p:animEffect filter="fade" transition="in">
                                      <p:cBhvr additive="repl">
                                        <p:cTn id="1796" dur="1000"/>
                                        <p:tgtEl>
                                          <p:spTgt spid="280">
                                            <p:txEl>
                                              <p:pRg st="0" end="0"/>
                                            </p:txEl>
                                          </p:spTgt>
                                        </p:tgtEl>
                                      </p:cBhvr>
                                    </p:animEffect>
                                    <p:anim calcmode="lin" valueType="num">
                                      <p:cBhvr additive="repl">
                                        <p:cTn id="1797" dur="1000" fill="hold"/>
                                        <p:tgtEl>
                                          <p:spTgt spid="280">
                                            <p:txEl>
                                              <p:pRg st="0" end="0"/>
                                            </p:txEl>
                                          </p:spTgt>
                                        </p:tgtEl>
                                        <p:attrNameLst>
                                          <p:attrName>ppt_x</p:attrName>
                                        </p:attrNameLst>
                                      </p:cBhvr>
                                      <p:tavLst>
                                        <p:tav tm="0">
                                          <p:val>
                                            <p:strVal val="#ppt_x"/>
                                          </p:val>
                                        </p:tav>
                                        <p:tav tm="100000">
                                          <p:val>
                                            <p:strVal val="#ppt_x"/>
                                          </p:val>
                                        </p:tav>
                                      </p:tavLst>
                                    </p:anim>
                                    <p:anim calcmode="lin" valueType="num">
                                      <p:cBhvr additive="repl">
                                        <p:cTn id="1798" dur="1000" fill="hold"/>
                                        <p:tgtEl>
                                          <p:spTgt spid="280">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99" fill="hold">
                      <p:stCondLst>
                        <p:cond delay="indefinite"/>
                      </p:stCondLst>
                      <p:childTnLst>
                        <p:par>
                          <p:cTn id="1800" fill="hold">
                            <p:stCondLst>
                              <p:cond delay="0"/>
                            </p:stCondLst>
                            <p:childTnLst>
                              <p:par>
                                <p:cTn id="1801" nodeType="clickEffect" fill="hold" presetClass="entr" presetID="42">
                                  <p:stCondLst>
                                    <p:cond delay="0"/>
                                  </p:stCondLst>
                                  <p:childTnLst>
                                    <p:set>
                                      <p:cBhvr>
                                        <p:cTn id="1802" dur="1" fill="hold">
                                          <p:stCondLst>
                                            <p:cond delay="0"/>
                                          </p:stCondLst>
                                        </p:cTn>
                                        <p:tgtEl>
                                          <p:spTgt spid="280">
                                            <p:txEl>
                                              <p:pRg st="1" end="1"/>
                                            </p:txEl>
                                          </p:spTgt>
                                        </p:tgtEl>
                                        <p:attrNameLst>
                                          <p:attrName>style.visibility</p:attrName>
                                        </p:attrNameLst>
                                      </p:cBhvr>
                                      <p:to>
                                        <p:strVal val="visible"/>
                                      </p:to>
                                    </p:set>
                                    <p:animEffect filter="fade" transition="in">
                                      <p:cBhvr additive="repl">
                                        <p:cTn id="1803" dur="1000"/>
                                        <p:tgtEl>
                                          <p:spTgt spid="280">
                                            <p:txEl>
                                              <p:pRg st="1" end="1"/>
                                            </p:txEl>
                                          </p:spTgt>
                                        </p:tgtEl>
                                      </p:cBhvr>
                                    </p:animEffect>
                                    <p:anim calcmode="lin" valueType="num">
                                      <p:cBhvr additive="repl">
                                        <p:cTn id="1804" dur="1000" fill="hold"/>
                                        <p:tgtEl>
                                          <p:spTgt spid="280">
                                            <p:txEl>
                                              <p:pRg st="1" end="1"/>
                                            </p:txEl>
                                          </p:spTgt>
                                        </p:tgtEl>
                                        <p:attrNameLst>
                                          <p:attrName>ppt_x</p:attrName>
                                        </p:attrNameLst>
                                      </p:cBhvr>
                                      <p:tavLst>
                                        <p:tav tm="0">
                                          <p:val>
                                            <p:strVal val="#ppt_x"/>
                                          </p:val>
                                        </p:tav>
                                        <p:tav tm="100000">
                                          <p:val>
                                            <p:strVal val="#ppt_x"/>
                                          </p:val>
                                        </p:tav>
                                      </p:tavLst>
                                    </p:anim>
                                    <p:anim calcmode="lin" valueType="num">
                                      <p:cBhvr additive="repl">
                                        <p:cTn id="1805" dur="1000" fill="hold"/>
                                        <p:tgtEl>
                                          <p:spTgt spid="280">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806" fill="hold">
                      <p:stCondLst>
                        <p:cond delay="indefinite"/>
                      </p:stCondLst>
                      <p:childTnLst>
                        <p:par>
                          <p:cTn id="1807" fill="hold">
                            <p:stCondLst>
                              <p:cond delay="0"/>
                            </p:stCondLst>
                            <p:childTnLst>
                              <p:par>
                                <p:cTn id="1808" nodeType="clickEffect" fill="hold" presetClass="entr" presetID="42">
                                  <p:stCondLst>
                                    <p:cond delay="0"/>
                                  </p:stCondLst>
                                  <p:childTnLst>
                                    <p:set>
                                      <p:cBhvr>
                                        <p:cTn id="1809" dur="1" fill="hold">
                                          <p:stCondLst>
                                            <p:cond delay="0"/>
                                          </p:stCondLst>
                                        </p:cTn>
                                        <p:tgtEl>
                                          <p:spTgt spid="280">
                                            <p:txEl>
                                              <p:pRg st="2" end="2"/>
                                            </p:txEl>
                                          </p:spTgt>
                                        </p:tgtEl>
                                        <p:attrNameLst>
                                          <p:attrName>style.visibility</p:attrName>
                                        </p:attrNameLst>
                                      </p:cBhvr>
                                      <p:to>
                                        <p:strVal val="visible"/>
                                      </p:to>
                                    </p:set>
                                    <p:animEffect filter="fade" transition="in">
                                      <p:cBhvr additive="repl">
                                        <p:cTn id="1810" dur="1000"/>
                                        <p:tgtEl>
                                          <p:spTgt spid="280">
                                            <p:txEl>
                                              <p:pRg st="2" end="2"/>
                                            </p:txEl>
                                          </p:spTgt>
                                        </p:tgtEl>
                                      </p:cBhvr>
                                    </p:animEffect>
                                    <p:anim calcmode="lin" valueType="num">
                                      <p:cBhvr additive="repl">
                                        <p:cTn id="1811" dur="1000" fill="hold"/>
                                        <p:tgtEl>
                                          <p:spTgt spid="280">
                                            <p:txEl>
                                              <p:pRg st="2" end="2"/>
                                            </p:txEl>
                                          </p:spTgt>
                                        </p:tgtEl>
                                        <p:attrNameLst>
                                          <p:attrName>ppt_x</p:attrName>
                                        </p:attrNameLst>
                                      </p:cBhvr>
                                      <p:tavLst>
                                        <p:tav tm="0">
                                          <p:val>
                                            <p:strVal val="#ppt_x"/>
                                          </p:val>
                                        </p:tav>
                                        <p:tav tm="100000">
                                          <p:val>
                                            <p:strVal val="#ppt_x"/>
                                          </p:val>
                                        </p:tav>
                                      </p:tavLst>
                                    </p:anim>
                                    <p:anim calcmode="lin" valueType="num">
                                      <p:cBhvr additive="repl">
                                        <p:cTn id="1812" dur="1000" fill="hold"/>
                                        <p:tgtEl>
                                          <p:spTgt spid="280">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813" fill="hold">
                      <p:stCondLst>
                        <p:cond delay="indefinite"/>
                      </p:stCondLst>
                      <p:childTnLst>
                        <p:par>
                          <p:cTn id="1814" fill="hold">
                            <p:stCondLst>
                              <p:cond delay="0"/>
                            </p:stCondLst>
                            <p:childTnLst>
                              <p:par>
                                <p:cTn id="1815" nodeType="clickEffect" fill="hold" presetClass="entr" presetID="42">
                                  <p:stCondLst>
                                    <p:cond delay="0"/>
                                  </p:stCondLst>
                                  <p:childTnLst>
                                    <p:set>
                                      <p:cBhvr>
                                        <p:cTn id="1816" dur="1" fill="hold">
                                          <p:stCondLst>
                                            <p:cond delay="0"/>
                                          </p:stCondLst>
                                        </p:cTn>
                                        <p:tgtEl>
                                          <p:spTgt spid="280">
                                            <p:txEl>
                                              <p:pRg st="3" end="3"/>
                                            </p:txEl>
                                          </p:spTgt>
                                        </p:tgtEl>
                                        <p:attrNameLst>
                                          <p:attrName>style.visibility</p:attrName>
                                        </p:attrNameLst>
                                      </p:cBhvr>
                                      <p:to>
                                        <p:strVal val="visible"/>
                                      </p:to>
                                    </p:set>
                                    <p:animEffect filter="fade" transition="in">
                                      <p:cBhvr additive="repl">
                                        <p:cTn id="1817" dur="1000"/>
                                        <p:tgtEl>
                                          <p:spTgt spid="280">
                                            <p:txEl>
                                              <p:pRg st="3" end="3"/>
                                            </p:txEl>
                                          </p:spTgt>
                                        </p:tgtEl>
                                      </p:cBhvr>
                                    </p:animEffect>
                                    <p:anim calcmode="lin" valueType="num">
                                      <p:cBhvr additive="repl">
                                        <p:cTn id="1818" dur="1000" fill="hold"/>
                                        <p:tgtEl>
                                          <p:spTgt spid="280">
                                            <p:txEl>
                                              <p:pRg st="3" end="3"/>
                                            </p:txEl>
                                          </p:spTgt>
                                        </p:tgtEl>
                                        <p:attrNameLst>
                                          <p:attrName>ppt_x</p:attrName>
                                        </p:attrNameLst>
                                      </p:cBhvr>
                                      <p:tavLst>
                                        <p:tav tm="0">
                                          <p:val>
                                            <p:strVal val="#ppt_x"/>
                                          </p:val>
                                        </p:tav>
                                        <p:tav tm="100000">
                                          <p:val>
                                            <p:strVal val="#ppt_x"/>
                                          </p:val>
                                        </p:tav>
                                      </p:tavLst>
                                    </p:anim>
                                    <p:anim calcmode="lin" valueType="num">
                                      <p:cBhvr additive="repl">
                                        <p:cTn id="1819" dur="1000" fill="hold"/>
                                        <p:tgtEl>
                                          <p:spTgt spid="280">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820" fill="hold">
                      <p:stCondLst>
                        <p:cond delay="indefinite"/>
                      </p:stCondLst>
                      <p:childTnLst>
                        <p:par>
                          <p:cTn id="1821" fill="hold">
                            <p:stCondLst>
                              <p:cond delay="0"/>
                            </p:stCondLst>
                            <p:childTnLst>
                              <p:par>
                                <p:cTn id="1822" nodeType="clickEffect" fill="hold" presetClass="entr" presetID="42">
                                  <p:stCondLst>
                                    <p:cond delay="0"/>
                                  </p:stCondLst>
                                  <p:childTnLst>
                                    <p:set>
                                      <p:cBhvr>
                                        <p:cTn id="1823" dur="1" fill="hold">
                                          <p:stCondLst>
                                            <p:cond delay="0"/>
                                          </p:stCondLst>
                                        </p:cTn>
                                        <p:tgtEl>
                                          <p:spTgt spid="280">
                                            <p:txEl>
                                              <p:pRg st="4" end="4"/>
                                            </p:txEl>
                                          </p:spTgt>
                                        </p:tgtEl>
                                        <p:attrNameLst>
                                          <p:attrName>style.visibility</p:attrName>
                                        </p:attrNameLst>
                                      </p:cBhvr>
                                      <p:to>
                                        <p:strVal val="visible"/>
                                      </p:to>
                                    </p:set>
                                    <p:animEffect filter="fade" transition="in">
                                      <p:cBhvr additive="repl">
                                        <p:cTn id="1824" dur="1000"/>
                                        <p:tgtEl>
                                          <p:spTgt spid="280">
                                            <p:txEl>
                                              <p:pRg st="4" end="4"/>
                                            </p:txEl>
                                          </p:spTgt>
                                        </p:tgtEl>
                                      </p:cBhvr>
                                    </p:animEffect>
                                    <p:anim calcmode="lin" valueType="num">
                                      <p:cBhvr additive="repl">
                                        <p:cTn id="1825" dur="1000" fill="hold"/>
                                        <p:tgtEl>
                                          <p:spTgt spid="280">
                                            <p:txEl>
                                              <p:pRg st="4" end="4"/>
                                            </p:txEl>
                                          </p:spTgt>
                                        </p:tgtEl>
                                        <p:attrNameLst>
                                          <p:attrName>ppt_x</p:attrName>
                                        </p:attrNameLst>
                                      </p:cBhvr>
                                      <p:tavLst>
                                        <p:tav tm="0">
                                          <p:val>
                                            <p:strVal val="#ppt_x"/>
                                          </p:val>
                                        </p:tav>
                                        <p:tav tm="100000">
                                          <p:val>
                                            <p:strVal val="#ppt_x"/>
                                          </p:val>
                                        </p:tav>
                                      </p:tavLst>
                                    </p:anim>
                                    <p:anim calcmode="lin" valueType="num">
                                      <p:cBhvr additive="repl">
                                        <p:cTn id="1826" dur="1000" fill="hold"/>
                                        <p:tgtEl>
                                          <p:spTgt spid="280">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827" fill="hold">
                      <p:stCondLst>
                        <p:cond delay="indefinite"/>
                      </p:stCondLst>
                      <p:childTnLst>
                        <p:par>
                          <p:cTn id="1828" fill="hold">
                            <p:stCondLst>
                              <p:cond delay="0"/>
                            </p:stCondLst>
                            <p:childTnLst>
                              <p:par>
                                <p:cTn id="1829" nodeType="clickEffect" fill="hold" presetClass="entr" presetID="42">
                                  <p:stCondLst>
                                    <p:cond delay="0"/>
                                  </p:stCondLst>
                                  <p:childTnLst>
                                    <p:set>
                                      <p:cBhvr>
                                        <p:cTn id="1830" dur="1" fill="hold">
                                          <p:stCondLst>
                                            <p:cond delay="0"/>
                                          </p:stCondLst>
                                        </p:cTn>
                                        <p:tgtEl>
                                          <p:spTgt spid="280">
                                            <p:txEl>
                                              <p:pRg st="5" end="5"/>
                                            </p:txEl>
                                          </p:spTgt>
                                        </p:tgtEl>
                                        <p:attrNameLst>
                                          <p:attrName>style.visibility</p:attrName>
                                        </p:attrNameLst>
                                      </p:cBhvr>
                                      <p:to>
                                        <p:strVal val="visible"/>
                                      </p:to>
                                    </p:set>
                                    <p:animEffect filter="fade" transition="in">
                                      <p:cBhvr additive="repl">
                                        <p:cTn id="1831" dur="1000"/>
                                        <p:tgtEl>
                                          <p:spTgt spid="280">
                                            <p:txEl>
                                              <p:pRg st="5" end="5"/>
                                            </p:txEl>
                                          </p:spTgt>
                                        </p:tgtEl>
                                      </p:cBhvr>
                                    </p:animEffect>
                                    <p:anim calcmode="lin" valueType="num">
                                      <p:cBhvr additive="repl">
                                        <p:cTn id="1832" dur="1000" fill="hold"/>
                                        <p:tgtEl>
                                          <p:spTgt spid="280">
                                            <p:txEl>
                                              <p:pRg st="5" end="5"/>
                                            </p:txEl>
                                          </p:spTgt>
                                        </p:tgtEl>
                                        <p:attrNameLst>
                                          <p:attrName>ppt_x</p:attrName>
                                        </p:attrNameLst>
                                      </p:cBhvr>
                                      <p:tavLst>
                                        <p:tav tm="0">
                                          <p:val>
                                            <p:strVal val="#ppt_x"/>
                                          </p:val>
                                        </p:tav>
                                        <p:tav tm="100000">
                                          <p:val>
                                            <p:strVal val="#ppt_x"/>
                                          </p:val>
                                        </p:tav>
                                      </p:tavLst>
                                    </p:anim>
                                    <p:anim calcmode="lin" valueType="num">
                                      <p:cBhvr additive="repl">
                                        <p:cTn id="1833" dur="1000" fill="hold"/>
                                        <p:tgtEl>
                                          <p:spTgt spid="280">
                                            <p:txEl>
                                              <p:pRg st="5" end="5"/>
                                            </p:txEl>
                                          </p:spTgt>
                                        </p:tgtEl>
                                        <p:attrNameLst>
                                          <p:attrName>ppt_y</p:attrName>
                                        </p:attrNameLst>
                                      </p:cBhvr>
                                      <p:tavLst>
                                        <p:tav tm="0">
                                          <p:val>
                                            <p:strVal val="#ppt_y+.1"/>
                                          </p:val>
                                        </p:tav>
                                        <p:tav tm="100000">
                                          <p:val>
                                            <p:strVal val="#ppt_y"/>
                                          </p:val>
                                        </p:tav>
                                      </p:tavLst>
                                    </p:anim>
                                  </p:childTnLst>
                                </p:cTn>
                              </p:par>
                              <p:par>
                                <p:cTn id="1834" nodeType="withEffect" fill="hold" presetClass="entr" presetID="42">
                                  <p:stCondLst>
                                    <p:cond delay="0"/>
                                  </p:stCondLst>
                                  <p:childTnLst>
                                    <p:set>
                                      <p:cBhvr>
                                        <p:cTn id="1835" dur="1" fill="hold">
                                          <p:stCondLst>
                                            <p:cond delay="0"/>
                                          </p:stCondLst>
                                        </p:cTn>
                                        <p:tgtEl>
                                          <p:spTgt spid="280">
                                            <p:txEl>
                                              <p:pRg st="6" end="6"/>
                                            </p:txEl>
                                          </p:spTgt>
                                        </p:tgtEl>
                                        <p:attrNameLst>
                                          <p:attrName>style.visibility</p:attrName>
                                        </p:attrNameLst>
                                      </p:cBhvr>
                                      <p:to>
                                        <p:strVal val="visible"/>
                                      </p:to>
                                    </p:set>
                                    <p:animEffect filter="fade" transition="in">
                                      <p:cBhvr additive="repl">
                                        <p:cTn id="1836" dur="1000"/>
                                        <p:tgtEl>
                                          <p:spTgt spid="280">
                                            <p:txEl>
                                              <p:pRg st="6" end="6"/>
                                            </p:txEl>
                                          </p:spTgt>
                                        </p:tgtEl>
                                      </p:cBhvr>
                                    </p:animEffect>
                                    <p:anim calcmode="lin" valueType="num">
                                      <p:cBhvr additive="repl">
                                        <p:cTn id="1837" dur="1000" fill="hold"/>
                                        <p:tgtEl>
                                          <p:spTgt spid="280">
                                            <p:txEl>
                                              <p:pRg st="6" end="6"/>
                                            </p:txEl>
                                          </p:spTgt>
                                        </p:tgtEl>
                                        <p:attrNameLst>
                                          <p:attrName>ppt_x</p:attrName>
                                        </p:attrNameLst>
                                      </p:cBhvr>
                                      <p:tavLst>
                                        <p:tav tm="0">
                                          <p:val>
                                            <p:strVal val="#ppt_x"/>
                                          </p:val>
                                        </p:tav>
                                        <p:tav tm="100000">
                                          <p:val>
                                            <p:strVal val="#ppt_x"/>
                                          </p:val>
                                        </p:tav>
                                      </p:tavLst>
                                    </p:anim>
                                    <p:anim calcmode="lin" valueType="num">
                                      <p:cBhvr additive="repl">
                                        <p:cTn id="1838" dur="1000" fill="hold"/>
                                        <p:tgtEl>
                                          <p:spTgt spid="280">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839" fill="hold">
                      <p:stCondLst>
                        <p:cond delay="indefinite"/>
                      </p:stCondLst>
                      <p:childTnLst>
                        <p:par>
                          <p:cTn id="1840" fill="hold">
                            <p:stCondLst>
                              <p:cond delay="0"/>
                            </p:stCondLst>
                            <p:childTnLst>
                              <p:par>
                                <p:cTn id="1841" nodeType="clickEffect" fill="hold" presetClass="entr" presetID="42">
                                  <p:stCondLst>
                                    <p:cond delay="0"/>
                                  </p:stCondLst>
                                  <p:childTnLst>
                                    <p:set>
                                      <p:cBhvr>
                                        <p:cTn id="1842" dur="1" fill="hold">
                                          <p:stCondLst>
                                            <p:cond delay="0"/>
                                          </p:stCondLst>
                                        </p:cTn>
                                        <p:tgtEl>
                                          <p:spTgt spid="280">
                                            <p:txEl>
                                              <p:pRg st="7" end="7"/>
                                            </p:txEl>
                                          </p:spTgt>
                                        </p:tgtEl>
                                        <p:attrNameLst>
                                          <p:attrName>style.visibility</p:attrName>
                                        </p:attrNameLst>
                                      </p:cBhvr>
                                      <p:to>
                                        <p:strVal val="visible"/>
                                      </p:to>
                                    </p:set>
                                    <p:animEffect filter="fade" transition="in">
                                      <p:cBhvr additive="repl">
                                        <p:cTn id="1843" dur="1000"/>
                                        <p:tgtEl>
                                          <p:spTgt spid="280">
                                            <p:txEl>
                                              <p:pRg st="7" end="7"/>
                                            </p:txEl>
                                          </p:spTgt>
                                        </p:tgtEl>
                                      </p:cBhvr>
                                    </p:animEffect>
                                    <p:anim calcmode="lin" valueType="num">
                                      <p:cBhvr additive="repl">
                                        <p:cTn id="1844" dur="1000" fill="hold"/>
                                        <p:tgtEl>
                                          <p:spTgt spid="280">
                                            <p:txEl>
                                              <p:pRg st="7" end="7"/>
                                            </p:txEl>
                                          </p:spTgt>
                                        </p:tgtEl>
                                        <p:attrNameLst>
                                          <p:attrName>ppt_x</p:attrName>
                                        </p:attrNameLst>
                                      </p:cBhvr>
                                      <p:tavLst>
                                        <p:tav tm="0">
                                          <p:val>
                                            <p:strVal val="#ppt_x"/>
                                          </p:val>
                                        </p:tav>
                                        <p:tav tm="100000">
                                          <p:val>
                                            <p:strVal val="#ppt_x"/>
                                          </p:val>
                                        </p:tav>
                                      </p:tavLst>
                                    </p:anim>
                                    <p:anim calcmode="lin" valueType="num">
                                      <p:cBhvr additive="repl">
                                        <p:cTn id="1845" dur="1000" fill="hold"/>
                                        <p:tgtEl>
                                          <p:spTgt spid="280">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81" name="PlaceHolder 1"/>
          <p:cNvSpPr>
            <a:spLocks noGrp="1"/>
          </p:cNvSpPr>
          <p:nvPr>
            <p:ph type="title"/>
          </p:nvPr>
        </p:nvSpPr>
        <p:spPr>
          <a:xfrm>
            <a:off x="457200" y="704160"/>
            <a:ext cx="8229240" cy="514800"/>
          </a:xfrm>
          <a:prstGeom prst="rect">
            <a:avLst/>
          </a:prstGeom>
          <a:noFill/>
          <a:ln w="0">
            <a:noFill/>
          </a:ln>
        </p:spPr>
        <p:txBody>
          <a:bodyPr lIns="0" rIns="0" tIns="45720" bIns="0" anchor="b">
            <a:normAutofit fontScale="70000" lnSpcReduction="19999"/>
          </a:bodyPr>
          <a:p>
            <a:pPr indent="0">
              <a:lnSpc>
                <a:spcPct val="100000"/>
              </a:lnSpc>
              <a:buNone/>
              <a:tabLst>
                <a:tab algn="l" pos="0"/>
              </a:tabLst>
            </a:pPr>
            <a:r>
              <a:rPr b="0" lang="en-US" sz="5000" strike="noStrike" u="none">
                <a:solidFill>
                  <a:schemeClr val="dk2"/>
                </a:solidFill>
                <a:effectLst/>
                <a:uFillTx/>
                <a:latin typeface="Calibri"/>
                <a:ea typeface="Calibri"/>
              </a:rPr>
              <a:t>Other services</a:t>
            </a:r>
            <a:endParaRPr b="0" lang="en-IN" sz="5000" strike="noStrike" u="none">
              <a:solidFill>
                <a:srgbClr val="000000"/>
              </a:solidFill>
              <a:effectLst/>
              <a:uFillTx/>
              <a:latin typeface="Arial"/>
            </a:endParaRPr>
          </a:p>
        </p:txBody>
      </p:sp>
      <p:sp>
        <p:nvSpPr>
          <p:cNvPr id="282" name="PlaceHolder 2"/>
          <p:cNvSpPr>
            <a:spLocks noGrp="1"/>
          </p:cNvSpPr>
          <p:nvPr>
            <p:ph/>
          </p:nvPr>
        </p:nvSpPr>
        <p:spPr>
          <a:xfrm>
            <a:off x="457200" y="1219320"/>
            <a:ext cx="8610120" cy="4388760"/>
          </a:xfrm>
          <a:prstGeom prst="rect">
            <a:avLst/>
          </a:prstGeom>
          <a:noFill/>
          <a:ln w="0">
            <a:noFill/>
          </a:ln>
        </p:spPr>
        <p:txBody>
          <a:bodyPr lIns="91440" rIns="91440" tIns="45720" bIns="45720" anchor="t">
            <a:normAutofit/>
          </a:bodyPr>
          <a:p>
            <a:pPr marL="274320" indent="-274320">
              <a:lnSpc>
                <a:spcPct val="100000"/>
              </a:lnSpc>
              <a:buClr>
                <a:srgbClr val="0bd0d9"/>
              </a:buClr>
              <a:buFont typeface="Noto Sans Symbols"/>
              <a:buChar char="⚫"/>
            </a:pPr>
            <a:r>
              <a:rPr b="0" lang="en-US" sz="2600" strike="noStrike" u="none">
                <a:solidFill>
                  <a:schemeClr val="dk1"/>
                </a:solidFill>
                <a:effectLst/>
                <a:uFillTx/>
                <a:latin typeface="Constantia"/>
                <a:ea typeface="Constantia"/>
              </a:rPr>
              <a:t>Compute, storage, and middleware services constitute the core components of the Windows Azure platform.</a:t>
            </a:r>
            <a:endParaRPr b="0" lang="en-IN" sz="2600" strike="noStrike" u="none">
              <a:solidFill>
                <a:srgbClr val="000000"/>
              </a:solidFill>
              <a:effectLst/>
              <a:uFillTx/>
              <a:latin typeface="Arial"/>
            </a:endParaRPr>
          </a:p>
          <a:p>
            <a:pPr marL="274320" indent="-274320">
              <a:lnSpc>
                <a:spcPct val="100000"/>
              </a:lnSpc>
              <a:spcBef>
                <a:spcPts val="519"/>
              </a:spcBef>
              <a:buClr>
                <a:srgbClr val="0bd0d9"/>
              </a:buClr>
              <a:buFont typeface="Noto Sans Symbols"/>
              <a:buChar char="⚫"/>
            </a:pPr>
            <a:r>
              <a:rPr b="0" lang="en-US" sz="2600" strike="noStrike" u="none">
                <a:solidFill>
                  <a:schemeClr val="dk1"/>
                </a:solidFill>
                <a:effectLst/>
                <a:uFillTx/>
                <a:latin typeface="Constantia"/>
                <a:ea typeface="Constantia"/>
              </a:rPr>
              <a:t> Other services and components simplify the development and integration of applications with the Azure Cloud. </a:t>
            </a:r>
            <a:endParaRPr b="0" lang="en-IN" sz="2600" strike="noStrike" u="none">
              <a:solidFill>
                <a:srgbClr val="000000"/>
              </a:solidFill>
              <a:effectLst/>
              <a:uFillTx/>
              <a:latin typeface="Arial"/>
            </a:endParaRPr>
          </a:p>
          <a:p>
            <a:pPr marL="274320" indent="-274320">
              <a:lnSpc>
                <a:spcPct val="100000"/>
              </a:lnSpc>
              <a:spcBef>
                <a:spcPts val="519"/>
              </a:spcBef>
              <a:buClr>
                <a:srgbClr val="0bd0d9"/>
              </a:buClr>
              <a:buFont typeface="Noto Sans Symbols"/>
              <a:buChar char="⚫"/>
            </a:pPr>
            <a:r>
              <a:rPr b="0" lang="en-US" sz="2600" strike="noStrike" u="none">
                <a:solidFill>
                  <a:schemeClr val="dk1"/>
                </a:solidFill>
                <a:effectLst/>
                <a:uFillTx/>
                <a:latin typeface="Constantia"/>
                <a:ea typeface="Constantia"/>
              </a:rPr>
              <a:t>An important area for these services is applications connectivity, including virtual networking and content delivery.</a:t>
            </a:r>
            <a:endParaRPr b="0" lang="en-IN" sz="2600" strike="noStrike" u="none">
              <a:solidFill>
                <a:srgbClr val="000000"/>
              </a:solidFill>
              <a:effectLst/>
              <a:uFillTx/>
              <a:latin typeface="Arial"/>
            </a:endParaRPr>
          </a:p>
          <a:p>
            <a:pPr marL="274320" indent="-274320">
              <a:lnSpc>
                <a:spcPct val="100000"/>
              </a:lnSpc>
              <a:spcBef>
                <a:spcPts val="519"/>
              </a:spcBef>
              <a:buClr>
                <a:srgbClr val="0bd0d9"/>
              </a:buClr>
              <a:buFont typeface="Noto Sans Symbols"/>
              <a:buChar char="⚫"/>
            </a:pPr>
            <a:r>
              <a:rPr b="0" lang="en-US" sz="2600" strike="noStrike" u="none">
                <a:solidFill>
                  <a:schemeClr val="dk1"/>
                </a:solidFill>
                <a:effectLst/>
                <a:uFillTx/>
                <a:latin typeface="Constantia"/>
                <a:ea typeface="Constantia"/>
              </a:rPr>
              <a:t>Other Services: </a:t>
            </a:r>
            <a:endParaRPr b="0" lang="en-IN" sz="2600" strike="noStrike" u="none">
              <a:solidFill>
                <a:srgbClr val="000000"/>
              </a:solidFill>
              <a:effectLst/>
              <a:uFillTx/>
              <a:latin typeface="Arial"/>
            </a:endParaRPr>
          </a:p>
          <a:p>
            <a:pPr lvl="1" marL="880200" indent="-514440">
              <a:lnSpc>
                <a:spcPct val="100000"/>
              </a:lnSpc>
              <a:spcBef>
                <a:spcPts val="479"/>
              </a:spcBef>
              <a:buClr>
                <a:srgbClr val="0f6fc6"/>
              </a:buClr>
              <a:buFont typeface="Calibri"/>
              <a:buAutoNum type="arabicPeriod"/>
            </a:pPr>
            <a:r>
              <a:rPr b="0" lang="en-US" sz="2400" strike="noStrike" u="none">
                <a:solidFill>
                  <a:schemeClr val="dk1"/>
                </a:solidFill>
                <a:effectLst/>
                <a:uFillTx/>
                <a:latin typeface="Constantia"/>
                <a:ea typeface="Constantia"/>
              </a:rPr>
              <a:t>Windows Azure virtual network</a:t>
            </a:r>
            <a:endParaRPr b="0" lang="en-IN" sz="2400" strike="noStrike" u="none">
              <a:solidFill>
                <a:srgbClr val="000000"/>
              </a:solidFill>
              <a:effectLst/>
              <a:uFillTx/>
              <a:latin typeface="Arial"/>
            </a:endParaRPr>
          </a:p>
          <a:p>
            <a:pPr lvl="1" marL="880200" indent="-514440">
              <a:lnSpc>
                <a:spcPct val="100000"/>
              </a:lnSpc>
              <a:spcBef>
                <a:spcPts val="479"/>
              </a:spcBef>
              <a:buClr>
                <a:srgbClr val="0f6fc6"/>
              </a:buClr>
              <a:buFont typeface="Calibri"/>
              <a:buAutoNum type="arabicPeriod"/>
            </a:pPr>
            <a:r>
              <a:rPr b="0" lang="en-US" sz="2400" strike="noStrike" u="none">
                <a:solidFill>
                  <a:schemeClr val="dk1"/>
                </a:solidFill>
                <a:effectLst/>
                <a:uFillTx/>
                <a:latin typeface="Constantia"/>
                <a:ea typeface="Constantia"/>
              </a:rPr>
              <a:t>Windows Azure content delivery network</a:t>
            </a:r>
            <a:endParaRPr b="0" lang="en-IN" sz="24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timing>
    <p:tnLst>
      <p:par>
        <p:cTn id="1846" dur="indefinite" restart="never" nodeType="tmRoot">
          <p:childTnLst>
            <p:seq>
              <p:cTn id="1847" dur="indefinite" nodeType="mainSeq">
                <p:childTnLst>
                  <p:par>
                    <p:cTn id="1848" fill="hold">
                      <p:stCondLst>
                        <p:cond delay="indefinite"/>
                      </p:stCondLst>
                      <p:childTnLst>
                        <p:par>
                          <p:cTn id="1849" fill="hold">
                            <p:stCondLst>
                              <p:cond delay="0"/>
                            </p:stCondLst>
                            <p:childTnLst>
                              <p:par>
                                <p:cTn id="1850" nodeType="clickEffect" fill="hold" presetClass="entr" presetID="42">
                                  <p:stCondLst>
                                    <p:cond delay="0"/>
                                  </p:stCondLst>
                                  <p:childTnLst>
                                    <p:set>
                                      <p:cBhvr>
                                        <p:cTn id="1851" dur="1" fill="hold">
                                          <p:stCondLst>
                                            <p:cond delay="0"/>
                                          </p:stCondLst>
                                        </p:cTn>
                                        <p:tgtEl>
                                          <p:spTgt spid="282">
                                            <p:txEl>
                                              <p:pRg st="0" end="0"/>
                                            </p:txEl>
                                          </p:spTgt>
                                        </p:tgtEl>
                                        <p:attrNameLst>
                                          <p:attrName>style.visibility</p:attrName>
                                        </p:attrNameLst>
                                      </p:cBhvr>
                                      <p:to>
                                        <p:strVal val="visible"/>
                                      </p:to>
                                    </p:set>
                                    <p:animEffect filter="fade" transition="in">
                                      <p:cBhvr additive="repl">
                                        <p:cTn id="1852" dur="1000"/>
                                        <p:tgtEl>
                                          <p:spTgt spid="282">
                                            <p:txEl>
                                              <p:pRg st="0" end="0"/>
                                            </p:txEl>
                                          </p:spTgt>
                                        </p:tgtEl>
                                      </p:cBhvr>
                                    </p:animEffect>
                                    <p:anim calcmode="lin" valueType="num">
                                      <p:cBhvr additive="repl">
                                        <p:cTn id="1853" dur="1000" fill="hold"/>
                                        <p:tgtEl>
                                          <p:spTgt spid="282">
                                            <p:txEl>
                                              <p:pRg st="0" end="0"/>
                                            </p:txEl>
                                          </p:spTgt>
                                        </p:tgtEl>
                                        <p:attrNameLst>
                                          <p:attrName>ppt_x</p:attrName>
                                        </p:attrNameLst>
                                      </p:cBhvr>
                                      <p:tavLst>
                                        <p:tav tm="0">
                                          <p:val>
                                            <p:strVal val="#ppt_x"/>
                                          </p:val>
                                        </p:tav>
                                        <p:tav tm="100000">
                                          <p:val>
                                            <p:strVal val="#ppt_x"/>
                                          </p:val>
                                        </p:tav>
                                      </p:tavLst>
                                    </p:anim>
                                    <p:anim calcmode="lin" valueType="num">
                                      <p:cBhvr additive="repl">
                                        <p:cTn id="1854" dur="1000" fill="hold"/>
                                        <p:tgtEl>
                                          <p:spTgt spid="28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855" fill="hold">
                      <p:stCondLst>
                        <p:cond delay="indefinite"/>
                      </p:stCondLst>
                      <p:childTnLst>
                        <p:par>
                          <p:cTn id="1856" fill="hold">
                            <p:stCondLst>
                              <p:cond delay="0"/>
                            </p:stCondLst>
                            <p:childTnLst>
                              <p:par>
                                <p:cTn id="1857" nodeType="clickEffect" fill="hold" presetClass="entr" presetID="42">
                                  <p:stCondLst>
                                    <p:cond delay="0"/>
                                  </p:stCondLst>
                                  <p:childTnLst>
                                    <p:set>
                                      <p:cBhvr>
                                        <p:cTn id="1858" dur="1" fill="hold">
                                          <p:stCondLst>
                                            <p:cond delay="0"/>
                                          </p:stCondLst>
                                        </p:cTn>
                                        <p:tgtEl>
                                          <p:spTgt spid="282">
                                            <p:txEl>
                                              <p:pRg st="1" end="1"/>
                                            </p:txEl>
                                          </p:spTgt>
                                        </p:tgtEl>
                                        <p:attrNameLst>
                                          <p:attrName>style.visibility</p:attrName>
                                        </p:attrNameLst>
                                      </p:cBhvr>
                                      <p:to>
                                        <p:strVal val="visible"/>
                                      </p:to>
                                    </p:set>
                                    <p:animEffect filter="fade" transition="in">
                                      <p:cBhvr additive="repl">
                                        <p:cTn id="1859" dur="1000"/>
                                        <p:tgtEl>
                                          <p:spTgt spid="282">
                                            <p:txEl>
                                              <p:pRg st="1" end="1"/>
                                            </p:txEl>
                                          </p:spTgt>
                                        </p:tgtEl>
                                      </p:cBhvr>
                                    </p:animEffect>
                                    <p:anim calcmode="lin" valueType="num">
                                      <p:cBhvr additive="repl">
                                        <p:cTn id="1860" dur="1000" fill="hold"/>
                                        <p:tgtEl>
                                          <p:spTgt spid="282">
                                            <p:txEl>
                                              <p:pRg st="1" end="1"/>
                                            </p:txEl>
                                          </p:spTgt>
                                        </p:tgtEl>
                                        <p:attrNameLst>
                                          <p:attrName>ppt_x</p:attrName>
                                        </p:attrNameLst>
                                      </p:cBhvr>
                                      <p:tavLst>
                                        <p:tav tm="0">
                                          <p:val>
                                            <p:strVal val="#ppt_x"/>
                                          </p:val>
                                        </p:tav>
                                        <p:tav tm="100000">
                                          <p:val>
                                            <p:strVal val="#ppt_x"/>
                                          </p:val>
                                        </p:tav>
                                      </p:tavLst>
                                    </p:anim>
                                    <p:anim calcmode="lin" valueType="num">
                                      <p:cBhvr additive="repl">
                                        <p:cTn id="1861" dur="1000" fill="hold"/>
                                        <p:tgtEl>
                                          <p:spTgt spid="28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862" fill="hold">
                      <p:stCondLst>
                        <p:cond delay="indefinite"/>
                      </p:stCondLst>
                      <p:childTnLst>
                        <p:par>
                          <p:cTn id="1863" fill="hold">
                            <p:stCondLst>
                              <p:cond delay="0"/>
                            </p:stCondLst>
                            <p:childTnLst>
                              <p:par>
                                <p:cTn id="1864" nodeType="clickEffect" fill="hold" presetClass="entr" presetID="42">
                                  <p:stCondLst>
                                    <p:cond delay="0"/>
                                  </p:stCondLst>
                                  <p:childTnLst>
                                    <p:set>
                                      <p:cBhvr>
                                        <p:cTn id="1865" dur="1" fill="hold">
                                          <p:stCondLst>
                                            <p:cond delay="0"/>
                                          </p:stCondLst>
                                        </p:cTn>
                                        <p:tgtEl>
                                          <p:spTgt spid="282">
                                            <p:txEl>
                                              <p:pRg st="2" end="2"/>
                                            </p:txEl>
                                          </p:spTgt>
                                        </p:tgtEl>
                                        <p:attrNameLst>
                                          <p:attrName>style.visibility</p:attrName>
                                        </p:attrNameLst>
                                      </p:cBhvr>
                                      <p:to>
                                        <p:strVal val="visible"/>
                                      </p:to>
                                    </p:set>
                                    <p:animEffect filter="fade" transition="in">
                                      <p:cBhvr additive="repl">
                                        <p:cTn id="1866" dur="1000"/>
                                        <p:tgtEl>
                                          <p:spTgt spid="282">
                                            <p:txEl>
                                              <p:pRg st="2" end="2"/>
                                            </p:txEl>
                                          </p:spTgt>
                                        </p:tgtEl>
                                      </p:cBhvr>
                                    </p:animEffect>
                                    <p:anim calcmode="lin" valueType="num">
                                      <p:cBhvr additive="repl">
                                        <p:cTn id="1867" dur="1000" fill="hold"/>
                                        <p:tgtEl>
                                          <p:spTgt spid="282">
                                            <p:txEl>
                                              <p:pRg st="2" end="2"/>
                                            </p:txEl>
                                          </p:spTgt>
                                        </p:tgtEl>
                                        <p:attrNameLst>
                                          <p:attrName>ppt_x</p:attrName>
                                        </p:attrNameLst>
                                      </p:cBhvr>
                                      <p:tavLst>
                                        <p:tav tm="0">
                                          <p:val>
                                            <p:strVal val="#ppt_x"/>
                                          </p:val>
                                        </p:tav>
                                        <p:tav tm="100000">
                                          <p:val>
                                            <p:strVal val="#ppt_x"/>
                                          </p:val>
                                        </p:tav>
                                      </p:tavLst>
                                    </p:anim>
                                    <p:anim calcmode="lin" valueType="num">
                                      <p:cBhvr additive="repl">
                                        <p:cTn id="1868" dur="1000" fill="hold"/>
                                        <p:tgtEl>
                                          <p:spTgt spid="28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869" fill="hold">
                      <p:stCondLst>
                        <p:cond delay="indefinite"/>
                      </p:stCondLst>
                      <p:childTnLst>
                        <p:par>
                          <p:cTn id="1870" fill="hold">
                            <p:stCondLst>
                              <p:cond delay="0"/>
                            </p:stCondLst>
                            <p:childTnLst>
                              <p:par>
                                <p:cTn id="1871" nodeType="clickEffect" fill="hold" presetClass="entr" presetID="42">
                                  <p:stCondLst>
                                    <p:cond delay="0"/>
                                  </p:stCondLst>
                                  <p:childTnLst>
                                    <p:set>
                                      <p:cBhvr>
                                        <p:cTn id="1872" dur="1" fill="hold">
                                          <p:stCondLst>
                                            <p:cond delay="0"/>
                                          </p:stCondLst>
                                        </p:cTn>
                                        <p:tgtEl>
                                          <p:spTgt spid="282">
                                            <p:txEl>
                                              <p:pRg st="3" end="3"/>
                                            </p:txEl>
                                          </p:spTgt>
                                        </p:tgtEl>
                                        <p:attrNameLst>
                                          <p:attrName>style.visibility</p:attrName>
                                        </p:attrNameLst>
                                      </p:cBhvr>
                                      <p:to>
                                        <p:strVal val="visible"/>
                                      </p:to>
                                    </p:set>
                                    <p:animEffect filter="fade" transition="in">
                                      <p:cBhvr additive="repl">
                                        <p:cTn id="1873" dur="1000"/>
                                        <p:tgtEl>
                                          <p:spTgt spid="282">
                                            <p:txEl>
                                              <p:pRg st="3" end="3"/>
                                            </p:txEl>
                                          </p:spTgt>
                                        </p:tgtEl>
                                      </p:cBhvr>
                                    </p:animEffect>
                                    <p:anim calcmode="lin" valueType="num">
                                      <p:cBhvr additive="repl">
                                        <p:cTn id="1874" dur="1000" fill="hold"/>
                                        <p:tgtEl>
                                          <p:spTgt spid="282">
                                            <p:txEl>
                                              <p:pRg st="3" end="3"/>
                                            </p:txEl>
                                          </p:spTgt>
                                        </p:tgtEl>
                                        <p:attrNameLst>
                                          <p:attrName>ppt_x</p:attrName>
                                        </p:attrNameLst>
                                      </p:cBhvr>
                                      <p:tavLst>
                                        <p:tav tm="0">
                                          <p:val>
                                            <p:strVal val="#ppt_x"/>
                                          </p:val>
                                        </p:tav>
                                        <p:tav tm="100000">
                                          <p:val>
                                            <p:strVal val="#ppt_x"/>
                                          </p:val>
                                        </p:tav>
                                      </p:tavLst>
                                    </p:anim>
                                    <p:anim calcmode="lin" valueType="num">
                                      <p:cBhvr additive="repl">
                                        <p:cTn id="1875" dur="1000" fill="hold"/>
                                        <p:tgtEl>
                                          <p:spTgt spid="282">
                                            <p:txEl>
                                              <p:pRg st="3" end="3"/>
                                            </p:txEl>
                                          </p:spTgt>
                                        </p:tgtEl>
                                        <p:attrNameLst>
                                          <p:attrName>ppt_y</p:attrName>
                                        </p:attrNameLst>
                                      </p:cBhvr>
                                      <p:tavLst>
                                        <p:tav tm="0">
                                          <p:val>
                                            <p:strVal val="#ppt_y+.1"/>
                                          </p:val>
                                        </p:tav>
                                        <p:tav tm="100000">
                                          <p:val>
                                            <p:strVal val="#ppt_y"/>
                                          </p:val>
                                        </p:tav>
                                      </p:tavLst>
                                    </p:anim>
                                  </p:childTnLst>
                                </p:cTn>
                              </p:par>
                              <p:par>
                                <p:cTn id="1876" nodeType="withEffect" fill="hold" presetClass="entr" presetID="42">
                                  <p:stCondLst>
                                    <p:cond delay="0"/>
                                  </p:stCondLst>
                                  <p:childTnLst>
                                    <p:set>
                                      <p:cBhvr>
                                        <p:cTn id="1877" dur="1" fill="hold">
                                          <p:stCondLst>
                                            <p:cond delay="0"/>
                                          </p:stCondLst>
                                        </p:cTn>
                                        <p:tgtEl>
                                          <p:spTgt spid="282">
                                            <p:txEl>
                                              <p:pRg st="4" end="4"/>
                                            </p:txEl>
                                          </p:spTgt>
                                        </p:tgtEl>
                                        <p:attrNameLst>
                                          <p:attrName>style.visibility</p:attrName>
                                        </p:attrNameLst>
                                      </p:cBhvr>
                                      <p:to>
                                        <p:strVal val="visible"/>
                                      </p:to>
                                    </p:set>
                                    <p:animEffect filter="fade" transition="in">
                                      <p:cBhvr additive="repl">
                                        <p:cTn id="1878" dur="1000"/>
                                        <p:tgtEl>
                                          <p:spTgt spid="282">
                                            <p:txEl>
                                              <p:pRg st="4" end="4"/>
                                            </p:txEl>
                                          </p:spTgt>
                                        </p:tgtEl>
                                      </p:cBhvr>
                                    </p:animEffect>
                                    <p:anim calcmode="lin" valueType="num">
                                      <p:cBhvr additive="repl">
                                        <p:cTn id="1879" dur="1000" fill="hold"/>
                                        <p:tgtEl>
                                          <p:spTgt spid="282">
                                            <p:txEl>
                                              <p:pRg st="4" end="4"/>
                                            </p:txEl>
                                          </p:spTgt>
                                        </p:tgtEl>
                                        <p:attrNameLst>
                                          <p:attrName>ppt_x</p:attrName>
                                        </p:attrNameLst>
                                      </p:cBhvr>
                                      <p:tavLst>
                                        <p:tav tm="0">
                                          <p:val>
                                            <p:strVal val="#ppt_x"/>
                                          </p:val>
                                        </p:tav>
                                        <p:tav tm="100000">
                                          <p:val>
                                            <p:strVal val="#ppt_x"/>
                                          </p:val>
                                        </p:tav>
                                      </p:tavLst>
                                    </p:anim>
                                    <p:anim calcmode="lin" valueType="num">
                                      <p:cBhvr additive="repl">
                                        <p:cTn id="1880" dur="1000" fill="hold"/>
                                        <p:tgtEl>
                                          <p:spTgt spid="282">
                                            <p:txEl>
                                              <p:pRg st="4" end="4"/>
                                            </p:txEl>
                                          </p:spTgt>
                                        </p:tgtEl>
                                        <p:attrNameLst>
                                          <p:attrName>ppt_y</p:attrName>
                                        </p:attrNameLst>
                                      </p:cBhvr>
                                      <p:tavLst>
                                        <p:tav tm="0">
                                          <p:val>
                                            <p:strVal val="#ppt_y+.1"/>
                                          </p:val>
                                        </p:tav>
                                        <p:tav tm="100000">
                                          <p:val>
                                            <p:strVal val="#ppt_y"/>
                                          </p:val>
                                        </p:tav>
                                      </p:tavLst>
                                    </p:anim>
                                  </p:childTnLst>
                                </p:cTn>
                              </p:par>
                              <p:par>
                                <p:cTn id="1881" nodeType="withEffect" fill="hold" presetClass="entr" presetID="42">
                                  <p:stCondLst>
                                    <p:cond delay="0"/>
                                  </p:stCondLst>
                                  <p:childTnLst>
                                    <p:set>
                                      <p:cBhvr>
                                        <p:cTn id="1882" dur="1" fill="hold">
                                          <p:stCondLst>
                                            <p:cond delay="0"/>
                                          </p:stCondLst>
                                        </p:cTn>
                                        <p:tgtEl>
                                          <p:spTgt spid="282">
                                            <p:txEl>
                                              <p:pRg st="5" end="5"/>
                                            </p:txEl>
                                          </p:spTgt>
                                        </p:tgtEl>
                                        <p:attrNameLst>
                                          <p:attrName>style.visibility</p:attrName>
                                        </p:attrNameLst>
                                      </p:cBhvr>
                                      <p:to>
                                        <p:strVal val="visible"/>
                                      </p:to>
                                    </p:set>
                                    <p:animEffect filter="fade" transition="in">
                                      <p:cBhvr additive="repl">
                                        <p:cTn id="1883" dur="1000"/>
                                        <p:tgtEl>
                                          <p:spTgt spid="282">
                                            <p:txEl>
                                              <p:pRg st="5" end="5"/>
                                            </p:txEl>
                                          </p:spTgt>
                                        </p:tgtEl>
                                      </p:cBhvr>
                                    </p:animEffect>
                                    <p:anim calcmode="lin" valueType="num">
                                      <p:cBhvr additive="repl">
                                        <p:cTn id="1884" dur="1000" fill="hold"/>
                                        <p:tgtEl>
                                          <p:spTgt spid="282">
                                            <p:txEl>
                                              <p:pRg st="5" end="5"/>
                                            </p:txEl>
                                          </p:spTgt>
                                        </p:tgtEl>
                                        <p:attrNameLst>
                                          <p:attrName>ppt_x</p:attrName>
                                        </p:attrNameLst>
                                      </p:cBhvr>
                                      <p:tavLst>
                                        <p:tav tm="0">
                                          <p:val>
                                            <p:strVal val="#ppt_x"/>
                                          </p:val>
                                        </p:tav>
                                        <p:tav tm="100000">
                                          <p:val>
                                            <p:strVal val="#ppt_x"/>
                                          </p:val>
                                        </p:tav>
                                      </p:tavLst>
                                    </p:anim>
                                    <p:anim calcmode="lin" valueType="num">
                                      <p:cBhvr additive="repl">
                                        <p:cTn id="1885" dur="1000" fill="hold"/>
                                        <p:tgtEl>
                                          <p:spTgt spid="282">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83" name="PlaceHolder 1"/>
          <p:cNvSpPr>
            <a:spLocks noGrp="1"/>
          </p:cNvSpPr>
          <p:nvPr>
            <p:ph type="title"/>
          </p:nvPr>
        </p:nvSpPr>
        <p:spPr>
          <a:xfrm>
            <a:off x="457200" y="704160"/>
            <a:ext cx="8229240" cy="591120"/>
          </a:xfrm>
          <a:prstGeom prst="rect">
            <a:avLst/>
          </a:prstGeom>
          <a:noFill/>
          <a:ln w="0">
            <a:noFill/>
          </a:ln>
        </p:spPr>
        <p:txBody>
          <a:bodyPr lIns="0" rIns="0" tIns="45720" bIns="0" anchor="b">
            <a:normAutofit fontScale="85000" lnSpcReduction="19999"/>
          </a:bodyPr>
          <a:p>
            <a:pPr indent="0">
              <a:lnSpc>
                <a:spcPct val="100000"/>
              </a:lnSpc>
              <a:buNone/>
              <a:tabLst>
                <a:tab algn="l" pos="0"/>
              </a:tabLst>
            </a:pPr>
            <a:r>
              <a:rPr b="0" lang="en-US" sz="5000" strike="noStrike" u="none">
                <a:solidFill>
                  <a:schemeClr val="dk2"/>
                </a:solidFill>
                <a:effectLst/>
                <a:uFillTx/>
                <a:latin typeface="Calibri"/>
                <a:ea typeface="Calibri"/>
              </a:rPr>
              <a:t>Windows Azure Virtual Network</a:t>
            </a:r>
            <a:endParaRPr b="0" lang="en-IN" sz="5000" strike="noStrike" u="none">
              <a:solidFill>
                <a:srgbClr val="000000"/>
              </a:solidFill>
              <a:effectLst/>
              <a:uFillTx/>
              <a:latin typeface="Arial"/>
            </a:endParaRPr>
          </a:p>
        </p:txBody>
      </p:sp>
      <p:sp>
        <p:nvSpPr>
          <p:cNvPr id="284" name="PlaceHolder 2"/>
          <p:cNvSpPr>
            <a:spLocks noGrp="1"/>
          </p:cNvSpPr>
          <p:nvPr>
            <p:ph/>
          </p:nvPr>
        </p:nvSpPr>
        <p:spPr>
          <a:xfrm>
            <a:off x="457200" y="1371600"/>
            <a:ext cx="8229240" cy="4952520"/>
          </a:xfrm>
          <a:prstGeom prst="rect">
            <a:avLst/>
          </a:prstGeom>
          <a:noFill/>
          <a:ln w="0">
            <a:noFill/>
          </a:ln>
        </p:spPr>
        <p:txBody>
          <a:bodyPr lIns="91440" rIns="91440" tIns="45720" bIns="45720" anchor="t">
            <a:normAutofit/>
          </a:bodyPr>
          <a:p>
            <a:pPr marL="274320" indent="-274320">
              <a:lnSpc>
                <a:spcPct val="100000"/>
              </a:lnSpc>
              <a:buClr>
                <a:srgbClr val="0bd0d9"/>
              </a:buClr>
              <a:buFont typeface="Noto Sans Symbols"/>
              <a:buChar char="⚫"/>
            </a:pPr>
            <a:r>
              <a:rPr b="0" lang="en-US" sz="2600" strike="noStrike" u="none">
                <a:solidFill>
                  <a:schemeClr val="dk1"/>
                </a:solidFill>
                <a:effectLst/>
                <a:uFillTx/>
                <a:latin typeface="Constantia"/>
                <a:ea typeface="Constantia"/>
              </a:rPr>
              <a:t>Networking services for applications are offered under the name Windows Azure Virtual Network</a:t>
            </a:r>
            <a:endParaRPr b="0" lang="en-IN" sz="2600" strike="noStrike" u="none">
              <a:solidFill>
                <a:srgbClr val="000000"/>
              </a:solidFill>
              <a:effectLst/>
              <a:uFillTx/>
              <a:latin typeface="Arial"/>
            </a:endParaRPr>
          </a:p>
          <a:p>
            <a:pPr marL="274320" indent="-274320">
              <a:lnSpc>
                <a:spcPct val="100000"/>
              </a:lnSpc>
              <a:spcBef>
                <a:spcPts val="519"/>
              </a:spcBef>
              <a:buClr>
                <a:srgbClr val="0bd0d9"/>
              </a:buClr>
              <a:buFont typeface="Noto Sans Symbols"/>
              <a:buChar char="⚫"/>
            </a:pPr>
            <a:r>
              <a:rPr b="0" lang="en-US" sz="2600" strike="noStrike" u="none">
                <a:solidFill>
                  <a:schemeClr val="dk1"/>
                </a:solidFill>
                <a:effectLst/>
                <a:uFillTx/>
                <a:latin typeface="Constantia"/>
                <a:ea typeface="Constantia"/>
              </a:rPr>
              <a:t>Includes </a:t>
            </a:r>
            <a:endParaRPr b="0" lang="en-IN" sz="2600" strike="noStrike" u="none">
              <a:solidFill>
                <a:srgbClr val="000000"/>
              </a:solidFill>
              <a:effectLst/>
              <a:uFillTx/>
              <a:latin typeface="Arial"/>
            </a:endParaRPr>
          </a:p>
          <a:p>
            <a:pPr lvl="1" marL="971640" indent="-514440">
              <a:lnSpc>
                <a:spcPct val="100000"/>
              </a:lnSpc>
              <a:spcBef>
                <a:spcPts val="519"/>
              </a:spcBef>
              <a:buClr>
                <a:srgbClr val="0f6fc6"/>
              </a:buClr>
              <a:buFont typeface="Arial"/>
              <a:buAutoNum type="arabicPeriod"/>
            </a:pPr>
            <a:r>
              <a:rPr b="0" lang="en-US" sz="2400" strike="noStrike" u="none">
                <a:solidFill>
                  <a:schemeClr val="dk1"/>
                </a:solidFill>
                <a:effectLst/>
                <a:uFillTx/>
                <a:latin typeface="Constantia"/>
                <a:ea typeface="Constantia"/>
              </a:rPr>
              <a:t>Windows Azure Connect </a:t>
            </a:r>
            <a:endParaRPr b="0" lang="en-IN" sz="2400" strike="noStrike" u="none">
              <a:solidFill>
                <a:srgbClr val="000000"/>
              </a:solidFill>
              <a:effectLst/>
              <a:uFillTx/>
              <a:latin typeface="Arial"/>
            </a:endParaRPr>
          </a:p>
          <a:p>
            <a:pPr lvl="1" marL="971640" indent="-514440">
              <a:lnSpc>
                <a:spcPct val="100000"/>
              </a:lnSpc>
              <a:spcBef>
                <a:spcPts val="519"/>
              </a:spcBef>
              <a:buClr>
                <a:srgbClr val="0f6fc6"/>
              </a:buClr>
              <a:buFont typeface="Arial"/>
              <a:buAutoNum type="arabicPeriod"/>
            </a:pPr>
            <a:r>
              <a:rPr b="0" lang="en-US" sz="2400" strike="noStrike" u="none">
                <a:solidFill>
                  <a:schemeClr val="dk1"/>
                </a:solidFill>
                <a:effectLst/>
                <a:uFillTx/>
                <a:latin typeface="Constantia"/>
                <a:ea typeface="Constantia"/>
              </a:rPr>
              <a:t>Windows Azure Traffic Manager</a:t>
            </a:r>
            <a:endParaRPr b="0" lang="en-IN" sz="24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timing>
    <p:tnLst>
      <p:par>
        <p:cTn id="1886" dur="indefinite" restart="never" nodeType="tmRoot">
          <p:childTnLst>
            <p:seq>
              <p:cTn id="1887" dur="indefinite" nodeType="mainSeq">
                <p:childTnLst>
                  <p:par>
                    <p:cTn id="1888" fill="hold">
                      <p:stCondLst>
                        <p:cond delay="indefinite"/>
                      </p:stCondLst>
                      <p:childTnLst>
                        <p:par>
                          <p:cTn id="1889" fill="hold">
                            <p:stCondLst>
                              <p:cond delay="0"/>
                            </p:stCondLst>
                            <p:childTnLst>
                              <p:par>
                                <p:cTn id="1890" nodeType="clickEffect" fill="hold" presetClass="entr" presetID="42">
                                  <p:stCondLst>
                                    <p:cond delay="0"/>
                                  </p:stCondLst>
                                  <p:childTnLst>
                                    <p:set>
                                      <p:cBhvr>
                                        <p:cTn id="1891" dur="1" fill="hold">
                                          <p:stCondLst>
                                            <p:cond delay="0"/>
                                          </p:stCondLst>
                                        </p:cTn>
                                        <p:tgtEl>
                                          <p:spTgt spid="284">
                                            <p:txEl>
                                              <p:pRg st="0" end="0"/>
                                            </p:txEl>
                                          </p:spTgt>
                                        </p:tgtEl>
                                        <p:attrNameLst>
                                          <p:attrName>style.visibility</p:attrName>
                                        </p:attrNameLst>
                                      </p:cBhvr>
                                      <p:to>
                                        <p:strVal val="visible"/>
                                      </p:to>
                                    </p:set>
                                    <p:animEffect filter="fade" transition="in">
                                      <p:cBhvr additive="repl">
                                        <p:cTn id="1892" dur="1000"/>
                                        <p:tgtEl>
                                          <p:spTgt spid="284">
                                            <p:txEl>
                                              <p:pRg st="0" end="0"/>
                                            </p:txEl>
                                          </p:spTgt>
                                        </p:tgtEl>
                                      </p:cBhvr>
                                    </p:animEffect>
                                    <p:anim calcmode="lin" valueType="num">
                                      <p:cBhvr additive="repl">
                                        <p:cTn id="1893" dur="1000" fill="hold"/>
                                        <p:tgtEl>
                                          <p:spTgt spid="284">
                                            <p:txEl>
                                              <p:pRg st="0" end="0"/>
                                            </p:txEl>
                                          </p:spTgt>
                                        </p:tgtEl>
                                        <p:attrNameLst>
                                          <p:attrName>ppt_x</p:attrName>
                                        </p:attrNameLst>
                                      </p:cBhvr>
                                      <p:tavLst>
                                        <p:tav tm="0">
                                          <p:val>
                                            <p:strVal val="#ppt_x"/>
                                          </p:val>
                                        </p:tav>
                                        <p:tav tm="100000">
                                          <p:val>
                                            <p:strVal val="#ppt_x"/>
                                          </p:val>
                                        </p:tav>
                                      </p:tavLst>
                                    </p:anim>
                                    <p:anim calcmode="lin" valueType="num">
                                      <p:cBhvr additive="repl">
                                        <p:cTn id="1894" dur="1000" fill="hold"/>
                                        <p:tgtEl>
                                          <p:spTgt spid="28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895" fill="hold">
                      <p:stCondLst>
                        <p:cond delay="indefinite"/>
                      </p:stCondLst>
                      <p:childTnLst>
                        <p:par>
                          <p:cTn id="1896" fill="hold">
                            <p:stCondLst>
                              <p:cond delay="0"/>
                            </p:stCondLst>
                            <p:childTnLst>
                              <p:par>
                                <p:cTn id="1897" nodeType="clickEffect" fill="hold" presetClass="entr" presetID="42">
                                  <p:stCondLst>
                                    <p:cond delay="0"/>
                                  </p:stCondLst>
                                  <p:childTnLst>
                                    <p:set>
                                      <p:cBhvr>
                                        <p:cTn id="1898" dur="1" fill="hold">
                                          <p:stCondLst>
                                            <p:cond delay="0"/>
                                          </p:stCondLst>
                                        </p:cTn>
                                        <p:tgtEl>
                                          <p:spTgt spid="284">
                                            <p:txEl>
                                              <p:pRg st="1" end="1"/>
                                            </p:txEl>
                                          </p:spTgt>
                                        </p:tgtEl>
                                        <p:attrNameLst>
                                          <p:attrName>style.visibility</p:attrName>
                                        </p:attrNameLst>
                                      </p:cBhvr>
                                      <p:to>
                                        <p:strVal val="visible"/>
                                      </p:to>
                                    </p:set>
                                    <p:animEffect filter="fade" transition="in">
                                      <p:cBhvr additive="repl">
                                        <p:cTn id="1899" dur="1000"/>
                                        <p:tgtEl>
                                          <p:spTgt spid="284">
                                            <p:txEl>
                                              <p:pRg st="1" end="1"/>
                                            </p:txEl>
                                          </p:spTgt>
                                        </p:tgtEl>
                                      </p:cBhvr>
                                    </p:animEffect>
                                    <p:anim calcmode="lin" valueType="num">
                                      <p:cBhvr additive="repl">
                                        <p:cTn id="1900" dur="1000" fill="hold"/>
                                        <p:tgtEl>
                                          <p:spTgt spid="284">
                                            <p:txEl>
                                              <p:pRg st="1" end="1"/>
                                            </p:txEl>
                                          </p:spTgt>
                                        </p:tgtEl>
                                        <p:attrNameLst>
                                          <p:attrName>ppt_x</p:attrName>
                                        </p:attrNameLst>
                                      </p:cBhvr>
                                      <p:tavLst>
                                        <p:tav tm="0">
                                          <p:val>
                                            <p:strVal val="#ppt_x"/>
                                          </p:val>
                                        </p:tav>
                                        <p:tav tm="100000">
                                          <p:val>
                                            <p:strVal val="#ppt_x"/>
                                          </p:val>
                                        </p:tav>
                                      </p:tavLst>
                                    </p:anim>
                                    <p:anim calcmode="lin" valueType="num">
                                      <p:cBhvr additive="repl">
                                        <p:cTn id="1901" dur="1000" fill="hold"/>
                                        <p:tgtEl>
                                          <p:spTgt spid="284">
                                            <p:txEl>
                                              <p:pRg st="1" end="1"/>
                                            </p:txEl>
                                          </p:spTgt>
                                        </p:tgtEl>
                                        <p:attrNameLst>
                                          <p:attrName>ppt_y</p:attrName>
                                        </p:attrNameLst>
                                      </p:cBhvr>
                                      <p:tavLst>
                                        <p:tav tm="0">
                                          <p:val>
                                            <p:strVal val="#ppt_y+.1"/>
                                          </p:val>
                                        </p:tav>
                                        <p:tav tm="100000">
                                          <p:val>
                                            <p:strVal val="#ppt_y"/>
                                          </p:val>
                                        </p:tav>
                                      </p:tavLst>
                                    </p:anim>
                                  </p:childTnLst>
                                </p:cTn>
                              </p:par>
                              <p:par>
                                <p:cTn id="1902" nodeType="withEffect" fill="hold" presetClass="entr" presetID="42">
                                  <p:stCondLst>
                                    <p:cond delay="0"/>
                                  </p:stCondLst>
                                  <p:childTnLst>
                                    <p:set>
                                      <p:cBhvr>
                                        <p:cTn id="1903" dur="1" fill="hold">
                                          <p:stCondLst>
                                            <p:cond delay="0"/>
                                          </p:stCondLst>
                                        </p:cTn>
                                        <p:tgtEl>
                                          <p:spTgt spid="284">
                                            <p:txEl>
                                              <p:pRg st="2" end="2"/>
                                            </p:txEl>
                                          </p:spTgt>
                                        </p:tgtEl>
                                        <p:attrNameLst>
                                          <p:attrName>style.visibility</p:attrName>
                                        </p:attrNameLst>
                                      </p:cBhvr>
                                      <p:to>
                                        <p:strVal val="visible"/>
                                      </p:to>
                                    </p:set>
                                    <p:animEffect filter="fade" transition="in">
                                      <p:cBhvr additive="repl">
                                        <p:cTn id="1904" dur="1000"/>
                                        <p:tgtEl>
                                          <p:spTgt spid="284">
                                            <p:txEl>
                                              <p:pRg st="2" end="2"/>
                                            </p:txEl>
                                          </p:spTgt>
                                        </p:tgtEl>
                                      </p:cBhvr>
                                    </p:animEffect>
                                    <p:anim calcmode="lin" valueType="num">
                                      <p:cBhvr additive="repl">
                                        <p:cTn id="1905" dur="1000" fill="hold"/>
                                        <p:tgtEl>
                                          <p:spTgt spid="284">
                                            <p:txEl>
                                              <p:pRg st="2" end="2"/>
                                            </p:txEl>
                                          </p:spTgt>
                                        </p:tgtEl>
                                        <p:attrNameLst>
                                          <p:attrName>ppt_x</p:attrName>
                                        </p:attrNameLst>
                                      </p:cBhvr>
                                      <p:tavLst>
                                        <p:tav tm="0">
                                          <p:val>
                                            <p:strVal val="#ppt_x"/>
                                          </p:val>
                                        </p:tav>
                                        <p:tav tm="100000">
                                          <p:val>
                                            <p:strVal val="#ppt_x"/>
                                          </p:val>
                                        </p:tav>
                                      </p:tavLst>
                                    </p:anim>
                                    <p:anim calcmode="lin" valueType="num">
                                      <p:cBhvr additive="repl">
                                        <p:cTn id="1906" dur="1000" fill="hold"/>
                                        <p:tgtEl>
                                          <p:spTgt spid="284">
                                            <p:txEl>
                                              <p:pRg st="2" end="2"/>
                                            </p:txEl>
                                          </p:spTgt>
                                        </p:tgtEl>
                                        <p:attrNameLst>
                                          <p:attrName>ppt_y</p:attrName>
                                        </p:attrNameLst>
                                      </p:cBhvr>
                                      <p:tavLst>
                                        <p:tav tm="0">
                                          <p:val>
                                            <p:strVal val="#ppt_y+.1"/>
                                          </p:val>
                                        </p:tav>
                                        <p:tav tm="100000">
                                          <p:val>
                                            <p:strVal val="#ppt_y"/>
                                          </p:val>
                                        </p:tav>
                                      </p:tavLst>
                                    </p:anim>
                                  </p:childTnLst>
                                </p:cTn>
                              </p:par>
                              <p:par>
                                <p:cTn id="1907" nodeType="withEffect" fill="hold" presetClass="entr" presetID="42">
                                  <p:stCondLst>
                                    <p:cond delay="0"/>
                                  </p:stCondLst>
                                  <p:childTnLst>
                                    <p:set>
                                      <p:cBhvr>
                                        <p:cTn id="1908" dur="1" fill="hold">
                                          <p:stCondLst>
                                            <p:cond delay="0"/>
                                          </p:stCondLst>
                                        </p:cTn>
                                        <p:tgtEl>
                                          <p:spTgt spid="284">
                                            <p:txEl>
                                              <p:pRg st="3" end="3"/>
                                            </p:txEl>
                                          </p:spTgt>
                                        </p:tgtEl>
                                        <p:attrNameLst>
                                          <p:attrName>style.visibility</p:attrName>
                                        </p:attrNameLst>
                                      </p:cBhvr>
                                      <p:to>
                                        <p:strVal val="visible"/>
                                      </p:to>
                                    </p:set>
                                    <p:animEffect filter="fade" transition="in">
                                      <p:cBhvr additive="repl">
                                        <p:cTn id="1909" dur="1000"/>
                                        <p:tgtEl>
                                          <p:spTgt spid="284">
                                            <p:txEl>
                                              <p:pRg st="3" end="3"/>
                                            </p:txEl>
                                          </p:spTgt>
                                        </p:tgtEl>
                                      </p:cBhvr>
                                    </p:animEffect>
                                    <p:anim calcmode="lin" valueType="num">
                                      <p:cBhvr additive="repl">
                                        <p:cTn id="1910" dur="1000" fill="hold"/>
                                        <p:tgtEl>
                                          <p:spTgt spid="284">
                                            <p:txEl>
                                              <p:pRg st="3" end="3"/>
                                            </p:txEl>
                                          </p:spTgt>
                                        </p:tgtEl>
                                        <p:attrNameLst>
                                          <p:attrName>ppt_x</p:attrName>
                                        </p:attrNameLst>
                                      </p:cBhvr>
                                      <p:tavLst>
                                        <p:tav tm="0">
                                          <p:val>
                                            <p:strVal val="#ppt_x"/>
                                          </p:val>
                                        </p:tav>
                                        <p:tav tm="100000">
                                          <p:val>
                                            <p:strVal val="#ppt_x"/>
                                          </p:val>
                                        </p:tav>
                                      </p:tavLst>
                                    </p:anim>
                                    <p:anim calcmode="lin" valueType="num">
                                      <p:cBhvr additive="repl">
                                        <p:cTn id="1911" dur="1000" fill="hold"/>
                                        <p:tgtEl>
                                          <p:spTgt spid="284">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85" name="PlaceHolder 1"/>
          <p:cNvSpPr>
            <a:spLocks noGrp="1"/>
          </p:cNvSpPr>
          <p:nvPr>
            <p:ph type="title"/>
          </p:nvPr>
        </p:nvSpPr>
        <p:spPr>
          <a:xfrm>
            <a:off x="457200" y="704160"/>
            <a:ext cx="8229240" cy="972000"/>
          </a:xfrm>
          <a:prstGeom prst="rect">
            <a:avLst/>
          </a:prstGeom>
          <a:noFill/>
          <a:ln w="0">
            <a:noFill/>
          </a:ln>
        </p:spPr>
        <p:txBody>
          <a:bodyPr lIns="0" rIns="0" tIns="45720" bIns="0" anchor="b">
            <a:noAutofit/>
          </a:bodyPr>
          <a:p>
            <a:pPr marL="914400" indent="-914400">
              <a:lnSpc>
                <a:spcPct val="100000"/>
              </a:lnSpc>
              <a:buClr>
                <a:srgbClr val="04617b"/>
              </a:buClr>
              <a:buFont typeface="Calibri"/>
              <a:buAutoNum type="arabicPeriod"/>
            </a:pPr>
            <a:r>
              <a:rPr b="0" lang="en-US" sz="2800" strike="noStrike" u="none">
                <a:solidFill>
                  <a:schemeClr val="dk2"/>
                </a:solidFill>
                <a:effectLst/>
                <a:uFillTx/>
                <a:latin typeface="Calibri"/>
                <a:ea typeface="Calibri"/>
              </a:rPr>
              <a:t>Windows Azure Connect:</a:t>
            </a:r>
            <a:br>
              <a:rPr sz="2800"/>
            </a:br>
            <a:r>
              <a:rPr b="0" lang="en-US" sz="2800" strike="noStrike" u="none">
                <a:solidFill>
                  <a:schemeClr val="dk2"/>
                </a:solidFill>
                <a:effectLst/>
                <a:uFillTx/>
                <a:latin typeface="Calibri"/>
              </a:rPr>
              <a:t> </a:t>
            </a:r>
            <a:endParaRPr b="0" lang="en-IN" sz="2800" strike="noStrike" u="none">
              <a:solidFill>
                <a:srgbClr val="000000"/>
              </a:solidFill>
              <a:effectLst/>
              <a:uFillTx/>
              <a:latin typeface="Arial"/>
            </a:endParaRPr>
          </a:p>
        </p:txBody>
      </p:sp>
      <p:sp>
        <p:nvSpPr>
          <p:cNvPr id="286" name="PlaceHolder 2"/>
          <p:cNvSpPr>
            <a:spLocks noGrp="1"/>
          </p:cNvSpPr>
          <p:nvPr>
            <p:ph/>
          </p:nvPr>
        </p:nvSpPr>
        <p:spPr>
          <a:xfrm>
            <a:off x="457200" y="1523880"/>
            <a:ext cx="8229240" cy="4388760"/>
          </a:xfrm>
          <a:prstGeom prst="rect">
            <a:avLst/>
          </a:prstGeom>
          <a:noFill/>
          <a:ln w="0">
            <a:noFill/>
          </a:ln>
        </p:spPr>
        <p:txBody>
          <a:bodyPr lIns="91440" rIns="91440" tIns="45720" bIns="45720" anchor="t">
            <a:normAutofit/>
          </a:bodyPr>
          <a:p>
            <a:pPr marL="274320" indent="-274320">
              <a:lnSpc>
                <a:spcPct val="100000"/>
              </a:lnSpc>
              <a:buClr>
                <a:srgbClr val="0bd0d9"/>
              </a:buClr>
              <a:buFont typeface="Noto Sans Symbols"/>
              <a:buChar char="⚫"/>
            </a:pPr>
            <a:r>
              <a:rPr b="0" lang="en-US" sz="2600" strike="noStrike" u="none">
                <a:solidFill>
                  <a:schemeClr val="dk1"/>
                </a:solidFill>
                <a:effectLst/>
                <a:uFillTx/>
                <a:latin typeface="Constantia"/>
                <a:ea typeface="Constantia"/>
              </a:rPr>
              <a:t>Allows easy setup of IP-based network connectivity among machines hosted on the private premises and the roles deployed on the Azure Cloud. </a:t>
            </a:r>
            <a:endParaRPr b="0" lang="en-IN" sz="2600" strike="noStrike" u="none">
              <a:solidFill>
                <a:srgbClr val="000000"/>
              </a:solidFill>
              <a:effectLst/>
              <a:uFillTx/>
              <a:latin typeface="Arial"/>
            </a:endParaRPr>
          </a:p>
          <a:p>
            <a:pPr marL="274320" indent="-274320">
              <a:lnSpc>
                <a:spcPct val="100000"/>
              </a:lnSpc>
              <a:spcBef>
                <a:spcPts val="519"/>
              </a:spcBef>
              <a:buClr>
                <a:srgbClr val="0bd0d9"/>
              </a:buClr>
              <a:buFont typeface="Noto Sans Symbols"/>
              <a:buChar char="⚫"/>
            </a:pPr>
            <a:r>
              <a:rPr b="0" lang="en-US" sz="2600" strike="noStrike" u="none">
                <a:solidFill>
                  <a:schemeClr val="dk1"/>
                </a:solidFill>
                <a:effectLst/>
                <a:uFillTx/>
                <a:latin typeface="Constantia"/>
                <a:ea typeface="Constantia"/>
              </a:rPr>
              <a:t>This service is particularly useful in the case of VM roles, where machines hosted in the Azure Cloud become part of the private network of the enterprise and can be managed with the same tools used in the private premises.</a:t>
            </a:r>
            <a:endParaRPr b="0" lang="en-IN" sz="2600" strike="noStrike" u="none">
              <a:solidFill>
                <a:srgbClr val="000000"/>
              </a:solidFill>
              <a:effectLst/>
              <a:uFillTx/>
              <a:latin typeface="Arial"/>
            </a:endParaRPr>
          </a:p>
          <a:p>
            <a:pPr indent="0">
              <a:lnSpc>
                <a:spcPct val="100000"/>
              </a:lnSpc>
              <a:spcBef>
                <a:spcPts val="519"/>
              </a:spcBef>
              <a:buNone/>
              <a:tabLst>
                <a:tab algn="l" pos="0"/>
              </a:tabLst>
            </a:pPr>
            <a:endParaRPr b="0" lang="en-IN" sz="26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timing>
    <p:tnLst>
      <p:par>
        <p:cTn id="1912" dur="indefinite" restart="never" nodeType="tmRoot">
          <p:childTnLst>
            <p:seq>
              <p:cTn id="1913" dur="indefinite" nodeType="mainSeq">
                <p:childTnLst>
                  <p:par>
                    <p:cTn id="1914" fill="hold">
                      <p:stCondLst>
                        <p:cond delay="indefinite"/>
                      </p:stCondLst>
                      <p:childTnLst>
                        <p:par>
                          <p:cTn id="1915" fill="hold">
                            <p:stCondLst>
                              <p:cond delay="0"/>
                            </p:stCondLst>
                            <p:childTnLst>
                              <p:par>
                                <p:cTn id="1916" nodeType="clickEffect" fill="hold" presetClass="entr" presetID="42">
                                  <p:stCondLst>
                                    <p:cond delay="0"/>
                                  </p:stCondLst>
                                  <p:childTnLst>
                                    <p:set>
                                      <p:cBhvr>
                                        <p:cTn id="1917" dur="1" fill="hold">
                                          <p:stCondLst>
                                            <p:cond delay="0"/>
                                          </p:stCondLst>
                                        </p:cTn>
                                        <p:tgtEl>
                                          <p:spTgt spid="286">
                                            <p:txEl>
                                              <p:pRg st="0" end="0"/>
                                            </p:txEl>
                                          </p:spTgt>
                                        </p:tgtEl>
                                        <p:attrNameLst>
                                          <p:attrName>style.visibility</p:attrName>
                                        </p:attrNameLst>
                                      </p:cBhvr>
                                      <p:to>
                                        <p:strVal val="visible"/>
                                      </p:to>
                                    </p:set>
                                    <p:animEffect filter="fade" transition="in">
                                      <p:cBhvr additive="repl">
                                        <p:cTn id="1918" dur="1000"/>
                                        <p:tgtEl>
                                          <p:spTgt spid="286">
                                            <p:txEl>
                                              <p:pRg st="0" end="0"/>
                                            </p:txEl>
                                          </p:spTgt>
                                        </p:tgtEl>
                                      </p:cBhvr>
                                    </p:animEffect>
                                    <p:anim calcmode="lin" valueType="num">
                                      <p:cBhvr additive="repl">
                                        <p:cTn id="1919" dur="1000" fill="hold"/>
                                        <p:tgtEl>
                                          <p:spTgt spid="286">
                                            <p:txEl>
                                              <p:pRg st="0" end="0"/>
                                            </p:txEl>
                                          </p:spTgt>
                                        </p:tgtEl>
                                        <p:attrNameLst>
                                          <p:attrName>ppt_x</p:attrName>
                                        </p:attrNameLst>
                                      </p:cBhvr>
                                      <p:tavLst>
                                        <p:tav tm="0">
                                          <p:val>
                                            <p:strVal val="#ppt_x"/>
                                          </p:val>
                                        </p:tav>
                                        <p:tav tm="100000">
                                          <p:val>
                                            <p:strVal val="#ppt_x"/>
                                          </p:val>
                                        </p:tav>
                                      </p:tavLst>
                                    </p:anim>
                                    <p:anim calcmode="lin" valueType="num">
                                      <p:cBhvr additive="repl">
                                        <p:cTn id="1920" dur="1000" fill="hold"/>
                                        <p:tgtEl>
                                          <p:spTgt spid="28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921" fill="hold">
                      <p:stCondLst>
                        <p:cond delay="indefinite"/>
                      </p:stCondLst>
                      <p:childTnLst>
                        <p:par>
                          <p:cTn id="1922" fill="hold">
                            <p:stCondLst>
                              <p:cond delay="0"/>
                            </p:stCondLst>
                            <p:childTnLst>
                              <p:par>
                                <p:cTn id="1923" nodeType="clickEffect" fill="hold" presetClass="entr" presetID="42">
                                  <p:stCondLst>
                                    <p:cond delay="0"/>
                                  </p:stCondLst>
                                  <p:childTnLst>
                                    <p:set>
                                      <p:cBhvr>
                                        <p:cTn id="1924" dur="1" fill="hold">
                                          <p:stCondLst>
                                            <p:cond delay="0"/>
                                          </p:stCondLst>
                                        </p:cTn>
                                        <p:tgtEl>
                                          <p:spTgt spid="286">
                                            <p:txEl>
                                              <p:pRg st="1" end="1"/>
                                            </p:txEl>
                                          </p:spTgt>
                                        </p:tgtEl>
                                        <p:attrNameLst>
                                          <p:attrName>style.visibility</p:attrName>
                                        </p:attrNameLst>
                                      </p:cBhvr>
                                      <p:to>
                                        <p:strVal val="visible"/>
                                      </p:to>
                                    </p:set>
                                    <p:animEffect filter="fade" transition="in">
                                      <p:cBhvr additive="repl">
                                        <p:cTn id="1925" dur="1000"/>
                                        <p:tgtEl>
                                          <p:spTgt spid="286">
                                            <p:txEl>
                                              <p:pRg st="1" end="1"/>
                                            </p:txEl>
                                          </p:spTgt>
                                        </p:tgtEl>
                                      </p:cBhvr>
                                    </p:animEffect>
                                    <p:anim calcmode="lin" valueType="num">
                                      <p:cBhvr additive="repl">
                                        <p:cTn id="1926" dur="1000" fill="hold"/>
                                        <p:tgtEl>
                                          <p:spTgt spid="286">
                                            <p:txEl>
                                              <p:pRg st="1" end="1"/>
                                            </p:txEl>
                                          </p:spTgt>
                                        </p:tgtEl>
                                        <p:attrNameLst>
                                          <p:attrName>ppt_x</p:attrName>
                                        </p:attrNameLst>
                                      </p:cBhvr>
                                      <p:tavLst>
                                        <p:tav tm="0">
                                          <p:val>
                                            <p:strVal val="#ppt_x"/>
                                          </p:val>
                                        </p:tav>
                                        <p:tav tm="100000">
                                          <p:val>
                                            <p:strVal val="#ppt_x"/>
                                          </p:val>
                                        </p:tav>
                                      </p:tavLst>
                                    </p:anim>
                                    <p:anim calcmode="lin" valueType="num">
                                      <p:cBhvr additive="repl">
                                        <p:cTn id="1927" dur="1000" fill="hold"/>
                                        <p:tgtEl>
                                          <p:spTgt spid="286">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87" name="PlaceHolder 1"/>
          <p:cNvSpPr>
            <a:spLocks noGrp="1"/>
          </p:cNvSpPr>
          <p:nvPr>
            <p:ph type="title"/>
          </p:nvPr>
        </p:nvSpPr>
        <p:spPr>
          <a:xfrm>
            <a:off x="457200" y="685800"/>
            <a:ext cx="8229240" cy="914040"/>
          </a:xfrm>
          <a:prstGeom prst="rect">
            <a:avLst/>
          </a:prstGeom>
          <a:noFill/>
          <a:ln w="0">
            <a:noFill/>
          </a:ln>
        </p:spPr>
        <p:txBody>
          <a:bodyPr lIns="0" rIns="0" tIns="45720" bIns="0" anchor="b">
            <a:normAutofit fontScale="92500" lnSpcReduction="9999"/>
          </a:bodyPr>
          <a:p>
            <a:pPr indent="0">
              <a:lnSpc>
                <a:spcPct val="100000"/>
              </a:lnSpc>
              <a:buNone/>
              <a:tabLst>
                <a:tab algn="l" pos="0"/>
              </a:tabLst>
            </a:pPr>
            <a:r>
              <a:rPr b="0" lang="en-US" sz="5000" strike="noStrike" u="none">
                <a:solidFill>
                  <a:schemeClr val="dk2"/>
                </a:solidFill>
                <a:effectLst/>
                <a:uFillTx/>
                <a:latin typeface="Calibri"/>
                <a:ea typeface="Calibri"/>
              </a:rPr>
              <a:t>2. Windows Azure Traffic Manager </a:t>
            </a:r>
            <a:endParaRPr b="0" lang="en-IN" sz="5000" strike="noStrike" u="none">
              <a:solidFill>
                <a:srgbClr val="000000"/>
              </a:solidFill>
              <a:effectLst/>
              <a:uFillTx/>
              <a:latin typeface="Arial"/>
            </a:endParaRPr>
          </a:p>
        </p:txBody>
      </p:sp>
      <p:sp>
        <p:nvSpPr>
          <p:cNvPr id="288" name="PlaceHolder 2"/>
          <p:cNvSpPr>
            <a:spLocks noGrp="1"/>
          </p:cNvSpPr>
          <p:nvPr>
            <p:ph/>
          </p:nvPr>
        </p:nvSpPr>
        <p:spPr>
          <a:xfrm>
            <a:off x="380880" y="1676520"/>
            <a:ext cx="8229240" cy="4388760"/>
          </a:xfrm>
          <a:prstGeom prst="rect">
            <a:avLst/>
          </a:prstGeom>
          <a:noFill/>
          <a:ln w="0">
            <a:noFill/>
          </a:ln>
        </p:spPr>
        <p:txBody>
          <a:bodyPr lIns="91440" rIns="91440" tIns="45720" bIns="45720" anchor="t">
            <a:normAutofit/>
          </a:bodyPr>
          <a:p>
            <a:pPr marL="274320" indent="-274320">
              <a:lnSpc>
                <a:spcPct val="100000"/>
              </a:lnSpc>
              <a:buClr>
                <a:srgbClr val="0bd0d9"/>
              </a:buClr>
              <a:buFont typeface="Noto Sans Symbols"/>
              <a:buChar char="⚫"/>
            </a:pPr>
            <a:r>
              <a:rPr b="0" lang="en-US" sz="2600" strike="noStrike" u="none">
                <a:solidFill>
                  <a:schemeClr val="dk1"/>
                </a:solidFill>
                <a:effectLst/>
                <a:uFillTx/>
                <a:latin typeface="Constantia"/>
                <a:ea typeface="Constantia"/>
              </a:rPr>
              <a:t>Provides load-balancing features for services listening to the HTTP or HTTPS ports  and</a:t>
            </a:r>
            <a:endParaRPr b="0" lang="en-IN" sz="2600" strike="noStrike" u="none">
              <a:solidFill>
                <a:srgbClr val="000000"/>
              </a:solidFill>
              <a:effectLst/>
              <a:uFillTx/>
              <a:latin typeface="Arial"/>
            </a:endParaRPr>
          </a:p>
          <a:p>
            <a:pPr marL="274320" indent="-274320">
              <a:lnSpc>
                <a:spcPct val="100000"/>
              </a:lnSpc>
              <a:spcBef>
                <a:spcPts val="519"/>
              </a:spcBef>
              <a:buClr>
                <a:srgbClr val="0bd0d9"/>
              </a:buClr>
              <a:buFont typeface="Noto Sans Symbols"/>
              <a:buChar char="⚫"/>
            </a:pPr>
            <a:r>
              <a:rPr b="0" lang="en-US" sz="2600" strike="noStrike" u="none">
                <a:solidFill>
                  <a:schemeClr val="dk1"/>
                </a:solidFill>
                <a:effectLst/>
                <a:uFillTx/>
                <a:latin typeface="Constantia"/>
                <a:ea typeface="Constantia"/>
              </a:rPr>
              <a:t>hosted on multiple roles. </a:t>
            </a:r>
            <a:endParaRPr b="0" lang="en-IN" sz="2600" strike="noStrike" u="none">
              <a:solidFill>
                <a:srgbClr val="000000"/>
              </a:solidFill>
              <a:effectLst/>
              <a:uFillTx/>
              <a:latin typeface="Arial"/>
            </a:endParaRPr>
          </a:p>
          <a:p>
            <a:pPr marL="274320" indent="-274320">
              <a:lnSpc>
                <a:spcPct val="100000"/>
              </a:lnSpc>
              <a:spcBef>
                <a:spcPts val="519"/>
              </a:spcBef>
              <a:buClr>
                <a:srgbClr val="0bd0d9"/>
              </a:buClr>
              <a:buFont typeface="Noto Sans Symbols"/>
              <a:buChar char="⚫"/>
            </a:pPr>
            <a:r>
              <a:rPr b="0" lang="en-US" sz="2600" strike="noStrike" u="none">
                <a:solidFill>
                  <a:schemeClr val="dk1"/>
                </a:solidFill>
                <a:effectLst/>
                <a:uFillTx/>
                <a:latin typeface="Constantia"/>
                <a:ea typeface="Constantia"/>
              </a:rPr>
              <a:t>It allows developers to choose from three different load-balancing strategies: </a:t>
            </a:r>
            <a:endParaRPr b="0" lang="en-IN" sz="2600" strike="noStrike" u="none">
              <a:solidFill>
                <a:srgbClr val="000000"/>
              </a:solidFill>
              <a:effectLst/>
              <a:uFillTx/>
              <a:latin typeface="Arial"/>
            </a:endParaRPr>
          </a:p>
          <a:p>
            <a:pPr lvl="1" marL="850320" indent="-457200">
              <a:lnSpc>
                <a:spcPct val="100000"/>
              </a:lnSpc>
              <a:spcBef>
                <a:spcPts val="479"/>
              </a:spcBef>
              <a:buClr>
                <a:srgbClr val="0f6fc6"/>
              </a:buClr>
              <a:buFont typeface="Calibri"/>
              <a:buAutoNum type="arabicPeriod"/>
            </a:pPr>
            <a:r>
              <a:rPr b="0" lang="en-US" sz="2400" strike="noStrike" u="none">
                <a:solidFill>
                  <a:schemeClr val="dk1"/>
                </a:solidFill>
                <a:effectLst/>
                <a:uFillTx/>
                <a:latin typeface="Constantia"/>
                <a:ea typeface="Constantia"/>
              </a:rPr>
              <a:t>Performance, </a:t>
            </a:r>
            <a:endParaRPr b="0" lang="en-IN" sz="2400" strike="noStrike" u="none">
              <a:solidFill>
                <a:srgbClr val="000000"/>
              </a:solidFill>
              <a:effectLst/>
              <a:uFillTx/>
              <a:latin typeface="Arial"/>
            </a:endParaRPr>
          </a:p>
          <a:p>
            <a:pPr lvl="1" marL="850320" indent="-457200">
              <a:lnSpc>
                <a:spcPct val="100000"/>
              </a:lnSpc>
              <a:spcBef>
                <a:spcPts val="479"/>
              </a:spcBef>
              <a:buClr>
                <a:srgbClr val="0f6fc6"/>
              </a:buClr>
              <a:buFont typeface="Calibri"/>
              <a:buAutoNum type="arabicPeriod"/>
            </a:pPr>
            <a:r>
              <a:rPr b="0" lang="en-US" sz="2400" strike="noStrike" u="none">
                <a:solidFill>
                  <a:schemeClr val="dk1"/>
                </a:solidFill>
                <a:effectLst/>
                <a:uFillTx/>
                <a:latin typeface="Constantia"/>
                <a:ea typeface="Constantia"/>
              </a:rPr>
              <a:t>Round-Robin, and </a:t>
            </a:r>
            <a:endParaRPr b="0" lang="en-IN" sz="2400" strike="noStrike" u="none">
              <a:solidFill>
                <a:srgbClr val="000000"/>
              </a:solidFill>
              <a:effectLst/>
              <a:uFillTx/>
              <a:latin typeface="Arial"/>
            </a:endParaRPr>
          </a:p>
          <a:p>
            <a:pPr lvl="1" marL="850320" indent="-457200">
              <a:lnSpc>
                <a:spcPct val="100000"/>
              </a:lnSpc>
              <a:spcBef>
                <a:spcPts val="479"/>
              </a:spcBef>
              <a:buClr>
                <a:srgbClr val="0f6fc6"/>
              </a:buClr>
              <a:buFont typeface="Calibri"/>
              <a:buAutoNum type="arabicPeriod"/>
            </a:pPr>
            <a:r>
              <a:rPr b="0" lang="en-US" sz="2400" strike="noStrike" u="none">
                <a:solidFill>
                  <a:schemeClr val="dk1"/>
                </a:solidFill>
                <a:effectLst/>
                <a:uFillTx/>
                <a:latin typeface="Constantia"/>
                <a:ea typeface="Constantia"/>
              </a:rPr>
              <a:t>Failover.</a:t>
            </a:r>
            <a:endParaRPr b="0" lang="en-IN" sz="24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timing>
    <p:tnLst>
      <p:par>
        <p:cTn id="1928" dur="indefinite" restart="never" nodeType="tmRoot">
          <p:childTnLst>
            <p:seq>
              <p:cTn id="1929" dur="indefinite" nodeType="mainSeq">
                <p:childTnLst>
                  <p:par>
                    <p:cTn id="1930" fill="hold">
                      <p:stCondLst>
                        <p:cond delay="indefinite"/>
                      </p:stCondLst>
                      <p:childTnLst>
                        <p:par>
                          <p:cTn id="1931" fill="hold">
                            <p:stCondLst>
                              <p:cond delay="0"/>
                            </p:stCondLst>
                            <p:childTnLst>
                              <p:par>
                                <p:cTn id="1932" nodeType="clickEffect" fill="hold" presetClass="entr" presetID="42">
                                  <p:stCondLst>
                                    <p:cond delay="0"/>
                                  </p:stCondLst>
                                  <p:childTnLst>
                                    <p:set>
                                      <p:cBhvr>
                                        <p:cTn id="1933" dur="1" fill="hold">
                                          <p:stCondLst>
                                            <p:cond delay="0"/>
                                          </p:stCondLst>
                                        </p:cTn>
                                        <p:tgtEl>
                                          <p:spTgt spid="288">
                                            <p:txEl>
                                              <p:pRg st="0" end="0"/>
                                            </p:txEl>
                                          </p:spTgt>
                                        </p:tgtEl>
                                        <p:attrNameLst>
                                          <p:attrName>style.visibility</p:attrName>
                                        </p:attrNameLst>
                                      </p:cBhvr>
                                      <p:to>
                                        <p:strVal val="visible"/>
                                      </p:to>
                                    </p:set>
                                    <p:animEffect filter="fade" transition="in">
                                      <p:cBhvr additive="repl">
                                        <p:cTn id="1934" dur="1000"/>
                                        <p:tgtEl>
                                          <p:spTgt spid="288">
                                            <p:txEl>
                                              <p:pRg st="0" end="0"/>
                                            </p:txEl>
                                          </p:spTgt>
                                        </p:tgtEl>
                                      </p:cBhvr>
                                    </p:animEffect>
                                    <p:anim calcmode="lin" valueType="num">
                                      <p:cBhvr additive="repl">
                                        <p:cTn id="1935" dur="1000" fill="hold"/>
                                        <p:tgtEl>
                                          <p:spTgt spid="288">
                                            <p:txEl>
                                              <p:pRg st="0" end="0"/>
                                            </p:txEl>
                                          </p:spTgt>
                                        </p:tgtEl>
                                        <p:attrNameLst>
                                          <p:attrName>ppt_x</p:attrName>
                                        </p:attrNameLst>
                                      </p:cBhvr>
                                      <p:tavLst>
                                        <p:tav tm="0">
                                          <p:val>
                                            <p:strVal val="#ppt_x"/>
                                          </p:val>
                                        </p:tav>
                                        <p:tav tm="100000">
                                          <p:val>
                                            <p:strVal val="#ppt_x"/>
                                          </p:val>
                                        </p:tav>
                                      </p:tavLst>
                                    </p:anim>
                                    <p:anim calcmode="lin" valueType="num">
                                      <p:cBhvr additive="repl">
                                        <p:cTn id="1936" dur="1000" fill="hold"/>
                                        <p:tgtEl>
                                          <p:spTgt spid="28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937" fill="hold">
                      <p:stCondLst>
                        <p:cond delay="indefinite"/>
                      </p:stCondLst>
                      <p:childTnLst>
                        <p:par>
                          <p:cTn id="1938" fill="hold">
                            <p:stCondLst>
                              <p:cond delay="0"/>
                            </p:stCondLst>
                            <p:childTnLst>
                              <p:par>
                                <p:cTn id="1939" nodeType="clickEffect" fill="hold" presetClass="entr" presetID="42">
                                  <p:stCondLst>
                                    <p:cond delay="0"/>
                                  </p:stCondLst>
                                  <p:childTnLst>
                                    <p:set>
                                      <p:cBhvr>
                                        <p:cTn id="1940" dur="1" fill="hold">
                                          <p:stCondLst>
                                            <p:cond delay="0"/>
                                          </p:stCondLst>
                                        </p:cTn>
                                        <p:tgtEl>
                                          <p:spTgt spid="288">
                                            <p:txEl>
                                              <p:pRg st="1" end="1"/>
                                            </p:txEl>
                                          </p:spTgt>
                                        </p:tgtEl>
                                        <p:attrNameLst>
                                          <p:attrName>style.visibility</p:attrName>
                                        </p:attrNameLst>
                                      </p:cBhvr>
                                      <p:to>
                                        <p:strVal val="visible"/>
                                      </p:to>
                                    </p:set>
                                    <p:animEffect filter="fade" transition="in">
                                      <p:cBhvr additive="repl">
                                        <p:cTn id="1941" dur="1000"/>
                                        <p:tgtEl>
                                          <p:spTgt spid="288">
                                            <p:txEl>
                                              <p:pRg st="1" end="1"/>
                                            </p:txEl>
                                          </p:spTgt>
                                        </p:tgtEl>
                                      </p:cBhvr>
                                    </p:animEffect>
                                    <p:anim calcmode="lin" valueType="num">
                                      <p:cBhvr additive="repl">
                                        <p:cTn id="1942" dur="1000" fill="hold"/>
                                        <p:tgtEl>
                                          <p:spTgt spid="288">
                                            <p:txEl>
                                              <p:pRg st="1" end="1"/>
                                            </p:txEl>
                                          </p:spTgt>
                                        </p:tgtEl>
                                        <p:attrNameLst>
                                          <p:attrName>ppt_x</p:attrName>
                                        </p:attrNameLst>
                                      </p:cBhvr>
                                      <p:tavLst>
                                        <p:tav tm="0">
                                          <p:val>
                                            <p:strVal val="#ppt_x"/>
                                          </p:val>
                                        </p:tav>
                                        <p:tav tm="100000">
                                          <p:val>
                                            <p:strVal val="#ppt_x"/>
                                          </p:val>
                                        </p:tav>
                                      </p:tavLst>
                                    </p:anim>
                                    <p:anim calcmode="lin" valueType="num">
                                      <p:cBhvr additive="repl">
                                        <p:cTn id="1943" dur="1000" fill="hold"/>
                                        <p:tgtEl>
                                          <p:spTgt spid="288">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944" fill="hold">
                      <p:stCondLst>
                        <p:cond delay="indefinite"/>
                      </p:stCondLst>
                      <p:childTnLst>
                        <p:par>
                          <p:cTn id="1945" fill="hold">
                            <p:stCondLst>
                              <p:cond delay="0"/>
                            </p:stCondLst>
                            <p:childTnLst>
                              <p:par>
                                <p:cTn id="1946" nodeType="clickEffect" fill="hold" presetClass="entr" presetID="42">
                                  <p:stCondLst>
                                    <p:cond delay="0"/>
                                  </p:stCondLst>
                                  <p:childTnLst>
                                    <p:set>
                                      <p:cBhvr>
                                        <p:cTn id="1947" dur="1" fill="hold">
                                          <p:stCondLst>
                                            <p:cond delay="0"/>
                                          </p:stCondLst>
                                        </p:cTn>
                                        <p:tgtEl>
                                          <p:spTgt spid="288">
                                            <p:txEl>
                                              <p:pRg st="2" end="2"/>
                                            </p:txEl>
                                          </p:spTgt>
                                        </p:tgtEl>
                                        <p:attrNameLst>
                                          <p:attrName>style.visibility</p:attrName>
                                        </p:attrNameLst>
                                      </p:cBhvr>
                                      <p:to>
                                        <p:strVal val="visible"/>
                                      </p:to>
                                    </p:set>
                                    <p:animEffect filter="fade" transition="in">
                                      <p:cBhvr additive="repl">
                                        <p:cTn id="1948" dur="1000"/>
                                        <p:tgtEl>
                                          <p:spTgt spid="288">
                                            <p:txEl>
                                              <p:pRg st="2" end="2"/>
                                            </p:txEl>
                                          </p:spTgt>
                                        </p:tgtEl>
                                      </p:cBhvr>
                                    </p:animEffect>
                                    <p:anim calcmode="lin" valueType="num">
                                      <p:cBhvr additive="repl">
                                        <p:cTn id="1949" dur="1000" fill="hold"/>
                                        <p:tgtEl>
                                          <p:spTgt spid="288">
                                            <p:txEl>
                                              <p:pRg st="2" end="2"/>
                                            </p:txEl>
                                          </p:spTgt>
                                        </p:tgtEl>
                                        <p:attrNameLst>
                                          <p:attrName>ppt_x</p:attrName>
                                        </p:attrNameLst>
                                      </p:cBhvr>
                                      <p:tavLst>
                                        <p:tav tm="0">
                                          <p:val>
                                            <p:strVal val="#ppt_x"/>
                                          </p:val>
                                        </p:tav>
                                        <p:tav tm="100000">
                                          <p:val>
                                            <p:strVal val="#ppt_x"/>
                                          </p:val>
                                        </p:tav>
                                      </p:tavLst>
                                    </p:anim>
                                    <p:anim calcmode="lin" valueType="num">
                                      <p:cBhvr additive="repl">
                                        <p:cTn id="1950" dur="1000" fill="hold"/>
                                        <p:tgtEl>
                                          <p:spTgt spid="288">
                                            <p:txEl>
                                              <p:pRg st="2" end="2"/>
                                            </p:txEl>
                                          </p:spTgt>
                                        </p:tgtEl>
                                        <p:attrNameLst>
                                          <p:attrName>ppt_y</p:attrName>
                                        </p:attrNameLst>
                                      </p:cBhvr>
                                      <p:tavLst>
                                        <p:tav tm="0">
                                          <p:val>
                                            <p:strVal val="#ppt_y+.1"/>
                                          </p:val>
                                        </p:tav>
                                        <p:tav tm="100000">
                                          <p:val>
                                            <p:strVal val="#ppt_y"/>
                                          </p:val>
                                        </p:tav>
                                      </p:tavLst>
                                    </p:anim>
                                  </p:childTnLst>
                                </p:cTn>
                              </p:par>
                              <p:par>
                                <p:cTn id="1951" nodeType="withEffect" fill="hold" presetClass="entr" presetID="42">
                                  <p:stCondLst>
                                    <p:cond delay="0"/>
                                  </p:stCondLst>
                                  <p:childTnLst>
                                    <p:set>
                                      <p:cBhvr>
                                        <p:cTn id="1952" dur="1" fill="hold">
                                          <p:stCondLst>
                                            <p:cond delay="0"/>
                                          </p:stCondLst>
                                        </p:cTn>
                                        <p:tgtEl>
                                          <p:spTgt spid="288">
                                            <p:txEl>
                                              <p:pRg st="3" end="3"/>
                                            </p:txEl>
                                          </p:spTgt>
                                        </p:tgtEl>
                                        <p:attrNameLst>
                                          <p:attrName>style.visibility</p:attrName>
                                        </p:attrNameLst>
                                      </p:cBhvr>
                                      <p:to>
                                        <p:strVal val="visible"/>
                                      </p:to>
                                    </p:set>
                                    <p:animEffect filter="fade" transition="in">
                                      <p:cBhvr additive="repl">
                                        <p:cTn id="1953" dur="1000"/>
                                        <p:tgtEl>
                                          <p:spTgt spid="288">
                                            <p:txEl>
                                              <p:pRg st="3" end="3"/>
                                            </p:txEl>
                                          </p:spTgt>
                                        </p:tgtEl>
                                      </p:cBhvr>
                                    </p:animEffect>
                                    <p:anim calcmode="lin" valueType="num">
                                      <p:cBhvr additive="repl">
                                        <p:cTn id="1954" dur="1000" fill="hold"/>
                                        <p:tgtEl>
                                          <p:spTgt spid="288">
                                            <p:txEl>
                                              <p:pRg st="3" end="3"/>
                                            </p:txEl>
                                          </p:spTgt>
                                        </p:tgtEl>
                                        <p:attrNameLst>
                                          <p:attrName>ppt_x</p:attrName>
                                        </p:attrNameLst>
                                      </p:cBhvr>
                                      <p:tavLst>
                                        <p:tav tm="0">
                                          <p:val>
                                            <p:strVal val="#ppt_x"/>
                                          </p:val>
                                        </p:tav>
                                        <p:tav tm="100000">
                                          <p:val>
                                            <p:strVal val="#ppt_x"/>
                                          </p:val>
                                        </p:tav>
                                      </p:tavLst>
                                    </p:anim>
                                    <p:anim calcmode="lin" valueType="num">
                                      <p:cBhvr additive="repl">
                                        <p:cTn id="1955" dur="1000" fill="hold"/>
                                        <p:tgtEl>
                                          <p:spTgt spid="288">
                                            <p:txEl>
                                              <p:pRg st="3" end="3"/>
                                            </p:txEl>
                                          </p:spTgt>
                                        </p:tgtEl>
                                        <p:attrNameLst>
                                          <p:attrName>ppt_y</p:attrName>
                                        </p:attrNameLst>
                                      </p:cBhvr>
                                      <p:tavLst>
                                        <p:tav tm="0">
                                          <p:val>
                                            <p:strVal val="#ppt_y+.1"/>
                                          </p:val>
                                        </p:tav>
                                        <p:tav tm="100000">
                                          <p:val>
                                            <p:strVal val="#ppt_y"/>
                                          </p:val>
                                        </p:tav>
                                      </p:tavLst>
                                    </p:anim>
                                  </p:childTnLst>
                                </p:cTn>
                              </p:par>
                              <p:par>
                                <p:cTn id="1956" nodeType="withEffect" fill="hold" presetClass="entr" presetID="42">
                                  <p:stCondLst>
                                    <p:cond delay="0"/>
                                  </p:stCondLst>
                                  <p:childTnLst>
                                    <p:set>
                                      <p:cBhvr>
                                        <p:cTn id="1957" dur="1" fill="hold">
                                          <p:stCondLst>
                                            <p:cond delay="0"/>
                                          </p:stCondLst>
                                        </p:cTn>
                                        <p:tgtEl>
                                          <p:spTgt spid="288">
                                            <p:txEl>
                                              <p:pRg st="4" end="4"/>
                                            </p:txEl>
                                          </p:spTgt>
                                        </p:tgtEl>
                                        <p:attrNameLst>
                                          <p:attrName>style.visibility</p:attrName>
                                        </p:attrNameLst>
                                      </p:cBhvr>
                                      <p:to>
                                        <p:strVal val="visible"/>
                                      </p:to>
                                    </p:set>
                                    <p:animEffect filter="fade" transition="in">
                                      <p:cBhvr additive="repl">
                                        <p:cTn id="1958" dur="1000"/>
                                        <p:tgtEl>
                                          <p:spTgt spid="288">
                                            <p:txEl>
                                              <p:pRg st="4" end="4"/>
                                            </p:txEl>
                                          </p:spTgt>
                                        </p:tgtEl>
                                      </p:cBhvr>
                                    </p:animEffect>
                                    <p:anim calcmode="lin" valueType="num">
                                      <p:cBhvr additive="repl">
                                        <p:cTn id="1959" dur="1000" fill="hold"/>
                                        <p:tgtEl>
                                          <p:spTgt spid="288">
                                            <p:txEl>
                                              <p:pRg st="4" end="4"/>
                                            </p:txEl>
                                          </p:spTgt>
                                        </p:tgtEl>
                                        <p:attrNameLst>
                                          <p:attrName>ppt_x</p:attrName>
                                        </p:attrNameLst>
                                      </p:cBhvr>
                                      <p:tavLst>
                                        <p:tav tm="0">
                                          <p:val>
                                            <p:strVal val="#ppt_x"/>
                                          </p:val>
                                        </p:tav>
                                        <p:tav tm="100000">
                                          <p:val>
                                            <p:strVal val="#ppt_x"/>
                                          </p:val>
                                        </p:tav>
                                      </p:tavLst>
                                    </p:anim>
                                    <p:anim calcmode="lin" valueType="num">
                                      <p:cBhvr additive="repl">
                                        <p:cTn id="1960" dur="1000" fill="hold"/>
                                        <p:tgtEl>
                                          <p:spTgt spid="288">
                                            <p:txEl>
                                              <p:pRg st="4" end="4"/>
                                            </p:txEl>
                                          </p:spTgt>
                                        </p:tgtEl>
                                        <p:attrNameLst>
                                          <p:attrName>ppt_y</p:attrName>
                                        </p:attrNameLst>
                                      </p:cBhvr>
                                      <p:tavLst>
                                        <p:tav tm="0">
                                          <p:val>
                                            <p:strVal val="#ppt_y+.1"/>
                                          </p:val>
                                        </p:tav>
                                        <p:tav tm="100000">
                                          <p:val>
                                            <p:strVal val="#ppt_y"/>
                                          </p:val>
                                        </p:tav>
                                      </p:tavLst>
                                    </p:anim>
                                  </p:childTnLst>
                                </p:cTn>
                              </p:par>
                              <p:par>
                                <p:cTn id="1961" nodeType="withEffect" fill="hold" presetClass="entr" presetID="42">
                                  <p:stCondLst>
                                    <p:cond delay="0"/>
                                  </p:stCondLst>
                                  <p:childTnLst>
                                    <p:set>
                                      <p:cBhvr>
                                        <p:cTn id="1962" dur="1" fill="hold">
                                          <p:stCondLst>
                                            <p:cond delay="0"/>
                                          </p:stCondLst>
                                        </p:cTn>
                                        <p:tgtEl>
                                          <p:spTgt spid="288">
                                            <p:txEl>
                                              <p:pRg st="5" end="5"/>
                                            </p:txEl>
                                          </p:spTgt>
                                        </p:tgtEl>
                                        <p:attrNameLst>
                                          <p:attrName>style.visibility</p:attrName>
                                        </p:attrNameLst>
                                      </p:cBhvr>
                                      <p:to>
                                        <p:strVal val="visible"/>
                                      </p:to>
                                    </p:set>
                                    <p:animEffect filter="fade" transition="in">
                                      <p:cBhvr additive="repl">
                                        <p:cTn id="1963" dur="1000"/>
                                        <p:tgtEl>
                                          <p:spTgt spid="288">
                                            <p:txEl>
                                              <p:pRg st="5" end="5"/>
                                            </p:txEl>
                                          </p:spTgt>
                                        </p:tgtEl>
                                      </p:cBhvr>
                                    </p:animEffect>
                                    <p:anim calcmode="lin" valueType="num">
                                      <p:cBhvr additive="repl">
                                        <p:cTn id="1964" dur="1000" fill="hold"/>
                                        <p:tgtEl>
                                          <p:spTgt spid="288">
                                            <p:txEl>
                                              <p:pRg st="5" end="5"/>
                                            </p:txEl>
                                          </p:spTgt>
                                        </p:tgtEl>
                                        <p:attrNameLst>
                                          <p:attrName>ppt_x</p:attrName>
                                        </p:attrNameLst>
                                      </p:cBhvr>
                                      <p:tavLst>
                                        <p:tav tm="0">
                                          <p:val>
                                            <p:strVal val="#ppt_x"/>
                                          </p:val>
                                        </p:tav>
                                        <p:tav tm="100000">
                                          <p:val>
                                            <p:strVal val="#ppt_x"/>
                                          </p:val>
                                        </p:tav>
                                      </p:tavLst>
                                    </p:anim>
                                    <p:anim calcmode="lin" valueType="num">
                                      <p:cBhvr additive="repl">
                                        <p:cTn id="1965" dur="1000" fill="hold"/>
                                        <p:tgtEl>
                                          <p:spTgt spid="288">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89" name="PlaceHolder 1"/>
          <p:cNvSpPr>
            <a:spLocks noGrp="1"/>
          </p:cNvSpPr>
          <p:nvPr>
            <p:ph type="title"/>
          </p:nvPr>
        </p:nvSpPr>
        <p:spPr>
          <a:xfrm>
            <a:off x="457200" y="704160"/>
            <a:ext cx="8229240" cy="743400"/>
          </a:xfrm>
          <a:prstGeom prst="rect">
            <a:avLst/>
          </a:prstGeom>
          <a:noFill/>
          <a:ln w="0">
            <a:noFill/>
          </a:ln>
        </p:spPr>
        <p:txBody>
          <a:bodyPr lIns="0" rIns="0" tIns="45720" bIns="0" anchor="b">
            <a:noAutofit/>
          </a:bodyPr>
          <a:p>
            <a:pPr indent="0">
              <a:lnSpc>
                <a:spcPct val="100000"/>
              </a:lnSpc>
              <a:buNone/>
              <a:tabLst>
                <a:tab algn="l" pos="0"/>
              </a:tabLst>
            </a:pPr>
            <a:r>
              <a:rPr b="0" lang="en-US" sz="3600" strike="noStrike" u="none">
                <a:solidFill>
                  <a:schemeClr val="dk2"/>
                </a:solidFill>
                <a:effectLst/>
                <a:uFillTx/>
                <a:latin typeface="Calibri"/>
                <a:ea typeface="Calibri"/>
              </a:rPr>
              <a:t>Windows Azure Content Delivery Network</a:t>
            </a:r>
            <a:endParaRPr b="0" lang="en-IN" sz="3600" strike="noStrike" u="none">
              <a:solidFill>
                <a:srgbClr val="000000"/>
              </a:solidFill>
              <a:effectLst/>
              <a:uFillTx/>
              <a:latin typeface="Arial"/>
            </a:endParaRPr>
          </a:p>
        </p:txBody>
      </p:sp>
      <p:sp>
        <p:nvSpPr>
          <p:cNvPr id="290" name="PlaceHolder 2"/>
          <p:cNvSpPr>
            <a:spLocks noGrp="1"/>
          </p:cNvSpPr>
          <p:nvPr>
            <p:ph/>
          </p:nvPr>
        </p:nvSpPr>
        <p:spPr>
          <a:xfrm>
            <a:off x="457200" y="1600200"/>
            <a:ext cx="8229240" cy="4723920"/>
          </a:xfrm>
          <a:prstGeom prst="rect">
            <a:avLst/>
          </a:prstGeom>
          <a:noFill/>
          <a:ln w="0">
            <a:noFill/>
          </a:ln>
        </p:spPr>
        <p:txBody>
          <a:bodyPr lIns="91440" rIns="91440" tIns="45720" bIns="45720" anchor="t">
            <a:normAutofit/>
          </a:bodyPr>
          <a:p>
            <a:pPr marL="274320" indent="-274320">
              <a:lnSpc>
                <a:spcPct val="100000"/>
              </a:lnSpc>
              <a:buClr>
                <a:srgbClr val="0bd0d9"/>
              </a:buClr>
              <a:buFont typeface="Noto Sans Symbols"/>
              <a:buChar char="⚫"/>
            </a:pPr>
            <a:r>
              <a:rPr b="0" lang="en-US" sz="2600" strike="noStrike" u="none">
                <a:solidFill>
                  <a:schemeClr val="dk1"/>
                </a:solidFill>
                <a:effectLst/>
                <a:uFillTx/>
                <a:latin typeface="Constantia"/>
                <a:ea typeface="Constantia"/>
              </a:rPr>
              <a:t>CDN is the content delivery network solution that improves the content delivery capabilities of Windows Azure Storage and several other Microsoft services, such as Microsoft Windows Update and Bing maps. </a:t>
            </a:r>
            <a:endParaRPr b="0" lang="en-IN" sz="2600" strike="noStrike" u="none">
              <a:solidFill>
                <a:srgbClr val="000000"/>
              </a:solidFill>
              <a:effectLst/>
              <a:uFillTx/>
              <a:latin typeface="Arial"/>
            </a:endParaRPr>
          </a:p>
          <a:p>
            <a:pPr marL="274320" indent="-274320">
              <a:lnSpc>
                <a:spcPct val="100000"/>
              </a:lnSpc>
              <a:spcBef>
                <a:spcPts val="519"/>
              </a:spcBef>
              <a:buClr>
                <a:srgbClr val="0bd0d9"/>
              </a:buClr>
              <a:buFont typeface="Noto Sans Symbols"/>
              <a:buChar char="⚫"/>
            </a:pPr>
            <a:r>
              <a:rPr b="0" lang="en-US" sz="2600" strike="noStrike" u="none">
                <a:solidFill>
                  <a:schemeClr val="dk1"/>
                </a:solidFill>
                <a:effectLst/>
                <a:uFillTx/>
                <a:latin typeface="Constantia"/>
                <a:ea typeface="Constantia"/>
              </a:rPr>
              <a:t>The service allows serving of Web objects (images, static HTML, CSS, and scripts) as well as streaming content by using a network of 24 locations distributed across the world.</a:t>
            </a:r>
            <a:endParaRPr b="0" lang="en-IN" sz="26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timing>
    <p:tnLst>
      <p:par>
        <p:cTn id="1966" dur="indefinite" restart="never" nodeType="tmRoot">
          <p:childTnLst>
            <p:seq>
              <p:cTn id="1967" dur="indefinite" nodeType="mainSeq">
                <p:childTnLst>
                  <p:par>
                    <p:cTn id="1968" fill="hold">
                      <p:stCondLst>
                        <p:cond delay="indefinite"/>
                      </p:stCondLst>
                      <p:childTnLst>
                        <p:par>
                          <p:cTn id="1969" fill="hold">
                            <p:stCondLst>
                              <p:cond delay="0"/>
                            </p:stCondLst>
                            <p:childTnLst>
                              <p:par>
                                <p:cTn id="1970" nodeType="clickEffect" fill="hold" presetClass="entr" presetID="42">
                                  <p:stCondLst>
                                    <p:cond delay="0"/>
                                  </p:stCondLst>
                                  <p:childTnLst>
                                    <p:set>
                                      <p:cBhvr>
                                        <p:cTn id="1971" dur="1" fill="hold">
                                          <p:stCondLst>
                                            <p:cond delay="0"/>
                                          </p:stCondLst>
                                        </p:cTn>
                                        <p:tgtEl>
                                          <p:spTgt spid="290">
                                            <p:txEl>
                                              <p:pRg st="0" end="0"/>
                                            </p:txEl>
                                          </p:spTgt>
                                        </p:tgtEl>
                                        <p:attrNameLst>
                                          <p:attrName>style.visibility</p:attrName>
                                        </p:attrNameLst>
                                      </p:cBhvr>
                                      <p:to>
                                        <p:strVal val="visible"/>
                                      </p:to>
                                    </p:set>
                                    <p:animEffect filter="fade" transition="in">
                                      <p:cBhvr additive="repl">
                                        <p:cTn id="1972" dur="1000"/>
                                        <p:tgtEl>
                                          <p:spTgt spid="290">
                                            <p:txEl>
                                              <p:pRg st="0" end="0"/>
                                            </p:txEl>
                                          </p:spTgt>
                                        </p:tgtEl>
                                      </p:cBhvr>
                                    </p:animEffect>
                                    <p:anim calcmode="lin" valueType="num">
                                      <p:cBhvr additive="repl">
                                        <p:cTn id="1973" dur="1000" fill="hold"/>
                                        <p:tgtEl>
                                          <p:spTgt spid="290">
                                            <p:txEl>
                                              <p:pRg st="0" end="0"/>
                                            </p:txEl>
                                          </p:spTgt>
                                        </p:tgtEl>
                                        <p:attrNameLst>
                                          <p:attrName>ppt_x</p:attrName>
                                        </p:attrNameLst>
                                      </p:cBhvr>
                                      <p:tavLst>
                                        <p:tav tm="0">
                                          <p:val>
                                            <p:strVal val="#ppt_x"/>
                                          </p:val>
                                        </p:tav>
                                        <p:tav tm="100000">
                                          <p:val>
                                            <p:strVal val="#ppt_x"/>
                                          </p:val>
                                        </p:tav>
                                      </p:tavLst>
                                    </p:anim>
                                    <p:anim calcmode="lin" valueType="num">
                                      <p:cBhvr additive="repl">
                                        <p:cTn id="1974" dur="1000" fill="hold"/>
                                        <p:tgtEl>
                                          <p:spTgt spid="290">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975" fill="hold">
                      <p:stCondLst>
                        <p:cond delay="indefinite"/>
                      </p:stCondLst>
                      <p:childTnLst>
                        <p:par>
                          <p:cTn id="1976" fill="hold">
                            <p:stCondLst>
                              <p:cond delay="0"/>
                            </p:stCondLst>
                            <p:childTnLst>
                              <p:par>
                                <p:cTn id="1977" nodeType="clickEffect" fill="hold" presetClass="entr" presetID="42">
                                  <p:stCondLst>
                                    <p:cond delay="0"/>
                                  </p:stCondLst>
                                  <p:childTnLst>
                                    <p:set>
                                      <p:cBhvr>
                                        <p:cTn id="1978" dur="1" fill="hold">
                                          <p:stCondLst>
                                            <p:cond delay="0"/>
                                          </p:stCondLst>
                                        </p:cTn>
                                        <p:tgtEl>
                                          <p:spTgt spid="290">
                                            <p:txEl>
                                              <p:pRg st="1" end="1"/>
                                            </p:txEl>
                                          </p:spTgt>
                                        </p:tgtEl>
                                        <p:attrNameLst>
                                          <p:attrName>style.visibility</p:attrName>
                                        </p:attrNameLst>
                                      </p:cBhvr>
                                      <p:to>
                                        <p:strVal val="visible"/>
                                      </p:to>
                                    </p:set>
                                    <p:animEffect filter="fade" transition="in">
                                      <p:cBhvr additive="repl">
                                        <p:cTn id="1979" dur="1000"/>
                                        <p:tgtEl>
                                          <p:spTgt spid="290">
                                            <p:txEl>
                                              <p:pRg st="1" end="1"/>
                                            </p:txEl>
                                          </p:spTgt>
                                        </p:tgtEl>
                                      </p:cBhvr>
                                    </p:animEffect>
                                    <p:anim calcmode="lin" valueType="num">
                                      <p:cBhvr additive="repl">
                                        <p:cTn id="1980" dur="1000" fill="hold"/>
                                        <p:tgtEl>
                                          <p:spTgt spid="290">
                                            <p:txEl>
                                              <p:pRg st="1" end="1"/>
                                            </p:txEl>
                                          </p:spTgt>
                                        </p:tgtEl>
                                        <p:attrNameLst>
                                          <p:attrName>ppt_x</p:attrName>
                                        </p:attrNameLst>
                                      </p:cBhvr>
                                      <p:tavLst>
                                        <p:tav tm="0">
                                          <p:val>
                                            <p:strVal val="#ppt_x"/>
                                          </p:val>
                                        </p:tav>
                                        <p:tav tm="100000">
                                          <p:val>
                                            <p:strVal val="#ppt_x"/>
                                          </p:val>
                                        </p:tav>
                                      </p:tavLst>
                                    </p:anim>
                                    <p:anim calcmode="lin" valueType="num">
                                      <p:cBhvr additive="repl">
                                        <p:cTn id="1981" dur="1000" fill="hold"/>
                                        <p:tgtEl>
                                          <p:spTgt spid="290">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91" name="PlaceHolder 1"/>
          <p:cNvSpPr>
            <a:spLocks noGrp="1"/>
          </p:cNvSpPr>
          <p:nvPr>
            <p:ph type="title"/>
          </p:nvPr>
        </p:nvSpPr>
        <p:spPr>
          <a:xfrm>
            <a:off x="457200" y="704160"/>
            <a:ext cx="8229240" cy="1142640"/>
          </a:xfrm>
          <a:prstGeom prst="rect">
            <a:avLst/>
          </a:prstGeom>
          <a:noFill/>
          <a:ln w="0">
            <a:noFill/>
          </a:ln>
        </p:spPr>
        <p:txBody>
          <a:bodyPr lIns="0" rIns="0" tIns="45720" bIns="0" anchor="b">
            <a:normAutofit fontScale="85000" lnSpcReduction="19999"/>
          </a:bodyPr>
          <a:p>
            <a:pPr indent="0">
              <a:lnSpc>
                <a:spcPct val="100000"/>
              </a:lnSpc>
              <a:buNone/>
              <a:tabLst>
                <a:tab algn="l" pos="0"/>
              </a:tabLst>
            </a:pPr>
            <a:r>
              <a:rPr b="0" lang="en-US" sz="5000" strike="noStrike" u="none">
                <a:solidFill>
                  <a:schemeClr val="dk2"/>
                </a:solidFill>
                <a:effectLst/>
                <a:uFillTx/>
                <a:latin typeface="Calibri"/>
                <a:ea typeface="Calibri"/>
              </a:rPr>
              <a:t>Overview of the Azure Middleware And its Services</a:t>
            </a:r>
            <a:endParaRPr b="0" lang="en-IN" sz="5000" strike="noStrike" u="none">
              <a:solidFill>
                <a:srgbClr val="000000"/>
              </a:solidFill>
              <a:effectLst/>
              <a:uFillTx/>
              <a:latin typeface="Arial"/>
            </a:endParaRPr>
          </a:p>
        </p:txBody>
      </p:sp>
      <p:sp>
        <p:nvSpPr>
          <p:cNvPr id="292" name="PlaceHolder 2"/>
          <p:cNvSpPr>
            <a:spLocks noGrp="1"/>
          </p:cNvSpPr>
          <p:nvPr>
            <p:ph/>
          </p:nvPr>
        </p:nvSpPr>
        <p:spPr>
          <a:xfrm>
            <a:off x="457200" y="1935360"/>
            <a:ext cx="8229240" cy="4388760"/>
          </a:xfrm>
          <a:prstGeom prst="rect">
            <a:avLst/>
          </a:prstGeom>
          <a:noFill/>
          <a:ln w="0">
            <a:noFill/>
          </a:ln>
        </p:spPr>
        <p:txBody>
          <a:bodyPr lIns="91440" rIns="91440" tIns="45720" bIns="45720" anchor="t">
            <a:normAutofit/>
          </a:bodyPr>
          <a:p>
            <a:pPr marL="274320" indent="-274320">
              <a:lnSpc>
                <a:spcPct val="100000"/>
              </a:lnSpc>
              <a:buClr>
                <a:srgbClr val="0bd0d9"/>
              </a:buClr>
              <a:buFont typeface="Noto Sans Symbols"/>
              <a:buChar char="✔"/>
            </a:pPr>
            <a:r>
              <a:rPr b="0" lang="en-US" sz="2600" strike="noStrike" u="none">
                <a:solidFill>
                  <a:schemeClr val="dk1"/>
                </a:solidFill>
                <a:effectLst/>
                <a:uFillTx/>
                <a:latin typeface="Constantia"/>
                <a:ea typeface="Constantia"/>
              </a:rPr>
              <a:t>Compute services</a:t>
            </a:r>
            <a:endParaRPr b="0" lang="en-IN" sz="2600" strike="noStrike" u="none">
              <a:solidFill>
                <a:srgbClr val="000000"/>
              </a:solidFill>
              <a:effectLst/>
              <a:uFillTx/>
              <a:latin typeface="Arial"/>
            </a:endParaRPr>
          </a:p>
          <a:p>
            <a:pPr marL="274320" indent="-274320">
              <a:lnSpc>
                <a:spcPct val="100000"/>
              </a:lnSpc>
              <a:spcBef>
                <a:spcPts val="519"/>
              </a:spcBef>
              <a:buClr>
                <a:srgbClr val="0bd0d9"/>
              </a:buClr>
              <a:buFont typeface="Noto Sans Symbols"/>
              <a:buChar char="✔"/>
            </a:pPr>
            <a:r>
              <a:rPr b="0" lang="en-US" sz="2600" strike="noStrike" u="none">
                <a:solidFill>
                  <a:schemeClr val="dk1"/>
                </a:solidFill>
                <a:effectLst/>
                <a:uFillTx/>
                <a:latin typeface="Constantia"/>
                <a:ea typeface="Constantia"/>
              </a:rPr>
              <a:t>Storage services</a:t>
            </a:r>
            <a:endParaRPr b="0" lang="en-IN" sz="2600" strike="noStrike" u="none">
              <a:solidFill>
                <a:srgbClr val="000000"/>
              </a:solidFill>
              <a:effectLst/>
              <a:uFillTx/>
              <a:latin typeface="Arial"/>
            </a:endParaRPr>
          </a:p>
          <a:p>
            <a:pPr marL="274320" indent="-274320">
              <a:lnSpc>
                <a:spcPct val="100000"/>
              </a:lnSpc>
              <a:spcBef>
                <a:spcPts val="519"/>
              </a:spcBef>
              <a:buClr>
                <a:srgbClr val="0bd0d9"/>
              </a:buClr>
              <a:buFont typeface="Noto Sans Symbols"/>
              <a:buChar char="✔"/>
            </a:pPr>
            <a:r>
              <a:rPr b="0" lang="en-US" sz="2600" strike="noStrike" u="none">
                <a:solidFill>
                  <a:schemeClr val="dk1"/>
                </a:solidFill>
                <a:effectLst/>
                <a:uFillTx/>
                <a:latin typeface="Constantia"/>
                <a:ea typeface="Constantia"/>
              </a:rPr>
              <a:t>Core infrastructure: AppFabric</a:t>
            </a:r>
            <a:endParaRPr b="0" lang="en-IN" sz="2600" strike="noStrike" u="none">
              <a:solidFill>
                <a:srgbClr val="000000"/>
              </a:solidFill>
              <a:effectLst/>
              <a:uFillTx/>
              <a:latin typeface="Arial"/>
            </a:endParaRPr>
          </a:p>
          <a:p>
            <a:pPr marL="274320" indent="-274320">
              <a:lnSpc>
                <a:spcPct val="100000"/>
              </a:lnSpc>
              <a:spcBef>
                <a:spcPts val="519"/>
              </a:spcBef>
              <a:buClr>
                <a:srgbClr val="0bd0d9"/>
              </a:buClr>
              <a:buFont typeface="Noto Sans Symbols"/>
              <a:buChar char="✔"/>
            </a:pPr>
            <a:r>
              <a:rPr b="0" lang="en-US" sz="2600" strike="noStrike" u="none">
                <a:solidFill>
                  <a:schemeClr val="dk1"/>
                </a:solidFill>
                <a:effectLst/>
                <a:uFillTx/>
                <a:latin typeface="Constantia"/>
                <a:ea typeface="Constantia"/>
              </a:rPr>
              <a:t>Other services</a:t>
            </a:r>
            <a:endParaRPr b="0" lang="en-IN" sz="26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8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93" name="PlaceHolder 1"/>
          <p:cNvSpPr>
            <a:spLocks noGrp="1"/>
          </p:cNvSpPr>
          <p:nvPr>
            <p:ph type="title"/>
          </p:nvPr>
        </p:nvSpPr>
        <p:spPr>
          <a:xfrm>
            <a:off x="457200" y="704160"/>
            <a:ext cx="8686440" cy="1734120"/>
          </a:xfrm>
          <a:prstGeom prst="rect">
            <a:avLst/>
          </a:prstGeom>
          <a:noFill/>
          <a:ln w="0">
            <a:noFill/>
          </a:ln>
        </p:spPr>
        <p:txBody>
          <a:bodyPr lIns="0" rIns="0" tIns="45720" bIns="0" anchor="b">
            <a:normAutofit lnSpcReduction="9999"/>
          </a:bodyPr>
          <a:p>
            <a:pPr indent="0">
              <a:lnSpc>
                <a:spcPct val="100000"/>
              </a:lnSpc>
              <a:buNone/>
              <a:tabLst>
                <a:tab algn="l" pos="0"/>
              </a:tabLst>
            </a:pPr>
            <a:r>
              <a:rPr b="0" lang="en-US" sz="6700" strike="noStrike" u="none">
                <a:solidFill>
                  <a:schemeClr val="dk2"/>
                </a:solidFill>
                <a:effectLst/>
                <a:uFillTx/>
                <a:latin typeface="Calibri"/>
                <a:ea typeface="Calibri"/>
              </a:rPr>
              <a:t>Points to cover</a:t>
            </a:r>
            <a:br>
              <a:rPr sz="6700"/>
            </a:br>
            <a:r>
              <a:rPr b="0" lang="en-US" sz="5000" strike="noStrike" u="none">
                <a:solidFill>
                  <a:schemeClr val="dk2"/>
                </a:solidFill>
                <a:effectLst/>
                <a:uFillTx/>
                <a:latin typeface="Calibri"/>
                <a:ea typeface="Calibri"/>
              </a:rPr>
              <a:t>Part II : Microsoft Cloud Services</a:t>
            </a:r>
            <a:endParaRPr b="0" lang="en-IN" sz="5000" strike="noStrike" u="none">
              <a:solidFill>
                <a:srgbClr val="000000"/>
              </a:solidFill>
              <a:effectLst/>
              <a:uFillTx/>
              <a:latin typeface="Arial"/>
            </a:endParaRPr>
          </a:p>
        </p:txBody>
      </p:sp>
      <p:sp>
        <p:nvSpPr>
          <p:cNvPr id="294" name="PlaceHolder 2"/>
          <p:cNvSpPr>
            <a:spLocks noGrp="1"/>
          </p:cNvSpPr>
          <p:nvPr>
            <p:ph/>
          </p:nvPr>
        </p:nvSpPr>
        <p:spPr>
          <a:xfrm>
            <a:off x="457200" y="2666880"/>
            <a:ext cx="8229240" cy="3657240"/>
          </a:xfrm>
          <a:prstGeom prst="rect">
            <a:avLst/>
          </a:prstGeom>
          <a:noFill/>
          <a:ln w="0">
            <a:noFill/>
          </a:ln>
        </p:spPr>
        <p:txBody>
          <a:bodyPr lIns="91440" rIns="91440" tIns="45720" bIns="45720" anchor="t">
            <a:normAutofit/>
          </a:bodyPr>
          <a:p>
            <a:pPr marL="274320" indent="-274320">
              <a:lnSpc>
                <a:spcPct val="100000"/>
              </a:lnSpc>
              <a:buClr>
                <a:srgbClr val="0bd0d9"/>
              </a:buClr>
              <a:buFont typeface="Noto Sans Symbols"/>
              <a:buChar char="✓"/>
            </a:pPr>
            <a:r>
              <a:rPr b="0" lang="en-US" sz="2600" strike="noStrike" u="none">
                <a:solidFill>
                  <a:schemeClr val="dk1"/>
                </a:solidFill>
                <a:effectLst/>
                <a:uFillTx/>
                <a:latin typeface="Constantia"/>
                <a:ea typeface="Constantia"/>
              </a:rPr>
              <a:t>Azure core concepts</a:t>
            </a:r>
            <a:endParaRPr b="0" lang="en-IN" sz="2600" strike="noStrike" u="none">
              <a:solidFill>
                <a:srgbClr val="000000"/>
              </a:solidFill>
              <a:effectLst/>
              <a:uFillTx/>
              <a:latin typeface="Arial"/>
            </a:endParaRPr>
          </a:p>
          <a:p>
            <a:pPr marL="274320" indent="-274320">
              <a:lnSpc>
                <a:spcPct val="100000"/>
              </a:lnSpc>
              <a:spcBef>
                <a:spcPts val="519"/>
              </a:spcBef>
              <a:buClr>
                <a:srgbClr val="0bd0d9"/>
              </a:buClr>
              <a:buFont typeface="Noto Sans Symbols"/>
              <a:buChar char="⚫"/>
            </a:pPr>
            <a:r>
              <a:rPr b="0" lang="en-US" sz="2600" strike="noStrike" u="none">
                <a:solidFill>
                  <a:schemeClr val="dk1"/>
                </a:solidFill>
                <a:effectLst/>
                <a:uFillTx/>
                <a:latin typeface="Constantia"/>
                <a:ea typeface="Constantia"/>
              </a:rPr>
              <a:t>SQL Azure</a:t>
            </a:r>
            <a:endParaRPr b="0" lang="en-IN" sz="2600" strike="noStrike" u="none">
              <a:solidFill>
                <a:srgbClr val="000000"/>
              </a:solidFill>
              <a:effectLst/>
              <a:uFillTx/>
              <a:latin typeface="Arial"/>
            </a:endParaRPr>
          </a:p>
          <a:p>
            <a:pPr marL="274320" indent="-274320">
              <a:lnSpc>
                <a:spcPct val="100000"/>
              </a:lnSpc>
              <a:spcBef>
                <a:spcPts val="519"/>
              </a:spcBef>
              <a:buClr>
                <a:srgbClr val="0bd0d9"/>
              </a:buClr>
              <a:buFont typeface="Noto Sans Symbols"/>
              <a:buChar char="⚫"/>
            </a:pPr>
            <a:r>
              <a:rPr b="0" lang="en-US" sz="2600" strike="noStrike" u="none">
                <a:solidFill>
                  <a:schemeClr val="dk1"/>
                </a:solidFill>
                <a:effectLst/>
                <a:uFillTx/>
                <a:latin typeface="Constantia"/>
                <a:ea typeface="Constantia"/>
              </a:rPr>
              <a:t>Windows Azure Platform Appliance</a:t>
            </a:r>
            <a:endParaRPr b="0" lang="en-IN" sz="2600" strike="noStrike" u="none">
              <a:solidFill>
                <a:srgbClr val="000000"/>
              </a:solidFill>
              <a:effectLst/>
              <a:uFillTx/>
              <a:latin typeface="Arial"/>
            </a:endParaRPr>
          </a:p>
        </p:txBody>
      </p:sp>
      <p:sp>
        <p:nvSpPr>
          <p:cNvPr id="295" name="TextBox 1"/>
          <p:cNvSpPr/>
          <p:nvPr/>
        </p:nvSpPr>
        <p:spPr>
          <a:xfrm>
            <a:off x="554040" y="5061600"/>
            <a:ext cx="8460000" cy="58500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i="1" lang="en-IN" sz="1600" strike="noStrike" u="sng">
                <a:solidFill>
                  <a:srgbClr val="f49100"/>
                </a:solidFill>
                <a:effectLst/>
                <a:uFillTx/>
                <a:latin typeface="Arial"/>
                <a:ea typeface="Arial"/>
                <a:hlinkClick r:id="rId1"/>
              </a:rPr>
              <a:t>https://learn.microsoft.com/en-us/azure/azure-sql/azure-sql-iaas-vs-paas-what-is-overview?view=azuresql</a:t>
            </a:r>
            <a:endParaRPr b="0" lang="en-IN" sz="16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8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96" name="PlaceHolder 1"/>
          <p:cNvSpPr>
            <a:spLocks noGrp="1"/>
          </p:cNvSpPr>
          <p:nvPr>
            <p:ph type="title"/>
          </p:nvPr>
        </p:nvSpPr>
        <p:spPr>
          <a:xfrm>
            <a:off x="457200" y="704160"/>
            <a:ext cx="8229240" cy="591120"/>
          </a:xfrm>
          <a:prstGeom prst="rect">
            <a:avLst/>
          </a:prstGeom>
          <a:noFill/>
          <a:ln w="0">
            <a:noFill/>
          </a:ln>
        </p:spPr>
        <p:txBody>
          <a:bodyPr lIns="0" rIns="0" tIns="45720" bIns="0" anchor="b">
            <a:normAutofit fontScale="85000" lnSpcReduction="19999"/>
          </a:bodyPr>
          <a:p>
            <a:pPr indent="0">
              <a:lnSpc>
                <a:spcPct val="100000"/>
              </a:lnSpc>
              <a:buNone/>
              <a:tabLst>
                <a:tab algn="l" pos="0"/>
              </a:tabLst>
            </a:pPr>
            <a:r>
              <a:rPr b="0" lang="en-US" sz="5000" strike="noStrike" u="none">
                <a:solidFill>
                  <a:schemeClr val="dk2"/>
                </a:solidFill>
                <a:effectLst/>
                <a:uFillTx/>
                <a:latin typeface="Calibri"/>
                <a:ea typeface="Calibri"/>
              </a:rPr>
              <a:t>SQL Azure</a:t>
            </a:r>
            <a:endParaRPr b="0" lang="en-IN" sz="5000" strike="noStrike" u="none">
              <a:solidFill>
                <a:srgbClr val="000000"/>
              </a:solidFill>
              <a:effectLst/>
              <a:uFillTx/>
              <a:latin typeface="Arial"/>
            </a:endParaRPr>
          </a:p>
        </p:txBody>
      </p:sp>
      <p:sp>
        <p:nvSpPr>
          <p:cNvPr id="297" name="PlaceHolder 2"/>
          <p:cNvSpPr>
            <a:spLocks noGrp="1"/>
          </p:cNvSpPr>
          <p:nvPr>
            <p:ph/>
          </p:nvPr>
        </p:nvSpPr>
        <p:spPr>
          <a:xfrm>
            <a:off x="380880" y="1327320"/>
            <a:ext cx="8381520" cy="5105160"/>
          </a:xfrm>
          <a:prstGeom prst="rect">
            <a:avLst/>
          </a:prstGeom>
          <a:noFill/>
          <a:ln w="0">
            <a:noFill/>
          </a:ln>
        </p:spPr>
        <p:txBody>
          <a:bodyPr lIns="91440" rIns="91440" tIns="45720" bIns="45720" anchor="t">
            <a:normAutofit fontScale="92500" lnSpcReduction="19999"/>
          </a:bodyPr>
          <a:p>
            <a:pPr marL="274320" indent="-274320">
              <a:lnSpc>
                <a:spcPct val="100000"/>
              </a:lnSpc>
              <a:buClr>
                <a:srgbClr val="0bd0d9"/>
              </a:buClr>
              <a:buSzPct val="95000"/>
              <a:buFont typeface="Noto Sans Symbols"/>
              <a:buChar char="⚫"/>
            </a:pPr>
            <a:r>
              <a:rPr b="0" lang="en-US" sz="2600" strike="noStrike" u="none">
                <a:solidFill>
                  <a:schemeClr val="dk1"/>
                </a:solidFill>
                <a:effectLst/>
                <a:uFillTx/>
                <a:latin typeface="Constantia"/>
                <a:ea typeface="Constantia"/>
              </a:rPr>
              <a:t>A relational database service hosted on Windows Azure and built on the SQL Server technologies</a:t>
            </a:r>
            <a:endParaRPr b="0" lang="en-IN" sz="2600" strike="noStrike" u="none">
              <a:solidFill>
                <a:srgbClr val="000000"/>
              </a:solidFill>
              <a:effectLst/>
              <a:uFillTx/>
              <a:latin typeface="Arial"/>
            </a:endParaRPr>
          </a:p>
          <a:p>
            <a:pPr marL="274320" indent="-274320">
              <a:lnSpc>
                <a:spcPct val="100000"/>
              </a:lnSpc>
              <a:spcBef>
                <a:spcPts val="442"/>
              </a:spcBef>
              <a:buClr>
                <a:srgbClr val="0bd0d9"/>
              </a:buClr>
              <a:buSzPct val="95000"/>
              <a:buFont typeface="Noto Sans Symbols"/>
              <a:buChar char="⚫"/>
            </a:pPr>
            <a:r>
              <a:rPr b="0" lang="en-US" sz="2600" strike="noStrike" u="none">
                <a:solidFill>
                  <a:schemeClr val="dk1"/>
                </a:solidFill>
                <a:effectLst/>
                <a:uFillTx/>
                <a:latin typeface="Constantia"/>
                <a:ea typeface="Constantia"/>
              </a:rPr>
              <a:t>The service extends the capabilities of SQL Server to the cloud and provides developers with a scalable, highly available, and fault-tolerant relational database. </a:t>
            </a:r>
            <a:endParaRPr b="0" lang="en-IN" sz="2600" strike="noStrike" u="none">
              <a:solidFill>
                <a:srgbClr val="000000"/>
              </a:solidFill>
              <a:effectLst/>
              <a:uFillTx/>
              <a:latin typeface="Arial"/>
            </a:endParaRPr>
          </a:p>
          <a:p>
            <a:pPr marL="274320" indent="-274320">
              <a:lnSpc>
                <a:spcPct val="100000"/>
              </a:lnSpc>
              <a:spcBef>
                <a:spcPts val="442"/>
              </a:spcBef>
              <a:buClr>
                <a:srgbClr val="0bd0d9"/>
              </a:buClr>
              <a:buSzPct val="95000"/>
              <a:buFont typeface="Noto Sans Symbols"/>
              <a:buChar char="⚫"/>
            </a:pPr>
            <a:r>
              <a:rPr b="0" lang="en-US" sz="2600" strike="noStrike" u="none">
                <a:solidFill>
                  <a:schemeClr val="dk1"/>
                </a:solidFill>
                <a:effectLst/>
                <a:uFillTx/>
                <a:latin typeface="Constantia"/>
                <a:ea typeface="Constantia"/>
              </a:rPr>
              <a:t>Accessible from either the Windows Azure Cloud or any other location that has access to the Azure Cloud. </a:t>
            </a:r>
            <a:endParaRPr b="0" lang="en-IN" sz="2600" strike="noStrike" u="none">
              <a:solidFill>
                <a:srgbClr val="000000"/>
              </a:solidFill>
              <a:effectLst/>
              <a:uFillTx/>
              <a:latin typeface="Arial"/>
            </a:endParaRPr>
          </a:p>
          <a:p>
            <a:pPr marL="274320" indent="-274320">
              <a:lnSpc>
                <a:spcPct val="100000"/>
              </a:lnSpc>
              <a:spcBef>
                <a:spcPts val="442"/>
              </a:spcBef>
              <a:buClr>
                <a:srgbClr val="0bd0d9"/>
              </a:buClr>
              <a:buSzPct val="95000"/>
              <a:buFont typeface="Noto Sans Symbols"/>
              <a:buChar char="⚫"/>
            </a:pPr>
            <a:r>
              <a:rPr b="0" lang="en-US" sz="2600" strike="noStrike" u="none">
                <a:solidFill>
                  <a:schemeClr val="dk1"/>
                </a:solidFill>
                <a:effectLst/>
                <a:uFillTx/>
                <a:latin typeface="Constantia"/>
                <a:ea typeface="Constantia"/>
              </a:rPr>
              <a:t>Fully compatible with the interface exposed by SQL Server</a:t>
            </a:r>
            <a:endParaRPr b="0" lang="en-IN" sz="2600" strike="noStrike" u="none">
              <a:solidFill>
                <a:srgbClr val="000000"/>
              </a:solidFill>
              <a:effectLst/>
              <a:uFillTx/>
              <a:latin typeface="Arial"/>
            </a:endParaRPr>
          </a:p>
          <a:p>
            <a:pPr marL="274320" indent="-274320">
              <a:lnSpc>
                <a:spcPct val="100000"/>
              </a:lnSpc>
              <a:spcBef>
                <a:spcPts val="442"/>
              </a:spcBef>
              <a:buClr>
                <a:srgbClr val="0bd0d9"/>
              </a:buClr>
              <a:buSzPct val="95000"/>
              <a:buFont typeface="Noto Sans Symbols"/>
              <a:buChar char="⚫"/>
            </a:pPr>
            <a:r>
              <a:rPr b="0" lang="en-US" sz="2600" strike="noStrike" u="none">
                <a:solidFill>
                  <a:schemeClr val="dk1"/>
                </a:solidFill>
                <a:effectLst/>
                <a:uFillTx/>
                <a:latin typeface="Constantia"/>
                <a:ea typeface="Constantia"/>
              </a:rPr>
              <a:t>Thus, applications built for SQL Server can transparently migrate to SQL Azure</a:t>
            </a:r>
            <a:endParaRPr b="0" lang="en-IN" sz="2600" strike="noStrike" u="none">
              <a:solidFill>
                <a:srgbClr val="000000"/>
              </a:solidFill>
              <a:effectLst/>
              <a:uFillTx/>
              <a:latin typeface="Arial"/>
            </a:endParaRPr>
          </a:p>
          <a:p>
            <a:pPr marL="274320" indent="-274320">
              <a:lnSpc>
                <a:spcPct val="100000"/>
              </a:lnSpc>
              <a:spcBef>
                <a:spcPts val="442"/>
              </a:spcBef>
              <a:buClr>
                <a:srgbClr val="0bd0d9"/>
              </a:buClr>
              <a:buSzPct val="95000"/>
              <a:buFont typeface="Noto Sans Symbols"/>
              <a:buChar char="⚫"/>
            </a:pPr>
            <a:r>
              <a:rPr b="0" lang="en-US" sz="2600" strike="noStrike" u="none">
                <a:solidFill>
                  <a:schemeClr val="dk1"/>
                </a:solidFill>
                <a:effectLst/>
                <a:uFillTx/>
                <a:latin typeface="Constantia"/>
                <a:ea typeface="Constantia"/>
              </a:rPr>
              <a:t>The service is fully manageable using REST APIs</a:t>
            </a:r>
            <a:endParaRPr b="0" lang="en-IN" sz="2600" strike="noStrike" u="none">
              <a:solidFill>
                <a:srgbClr val="000000"/>
              </a:solidFill>
              <a:effectLst/>
              <a:uFillTx/>
              <a:latin typeface="Arial"/>
            </a:endParaRPr>
          </a:p>
          <a:p>
            <a:pPr marL="274320" indent="-274320">
              <a:lnSpc>
                <a:spcPct val="100000"/>
              </a:lnSpc>
              <a:spcBef>
                <a:spcPts val="442"/>
              </a:spcBef>
              <a:buClr>
                <a:srgbClr val="0bd0d9"/>
              </a:buClr>
              <a:buSzPct val="95000"/>
              <a:buFont typeface="Noto Sans Symbols"/>
              <a:buChar char="⚫"/>
            </a:pPr>
            <a:r>
              <a:rPr b="0" lang="en-US" sz="2600" strike="noStrike" u="none">
                <a:solidFill>
                  <a:schemeClr val="dk1"/>
                </a:solidFill>
                <a:effectLst/>
                <a:uFillTx/>
                <a:latin typeface="Constantia"/>
                <a:ea typeface="Constantia"/>
              </a:rPr>
              <a:t>Allowing developers to control </a:t>
            </a:r>
            <a:endParaRPr b="0" lang="en-IN" sz="2600" strike="noStrike" u="none">
              <a:solidFill>
                <a:srgbClr val="000000"/>
              </a:solidFill>
              <a:effectLst/>
              <a:uFillTx/>
              <a:latin typeface="Arial"/>
            </a:endParaRPr>
          </a:p>
          <a:p>
            <a:pPr lvl="1" marL="640080" indent="-246960">
              <a:lnSpc>
                <a:spcPct val="100000"/>
              </a:lnSpc>
              <a:spcBef>
                <a:spcPts val="476"/>
              </a:spcBef>
              <a:buClr>
                <a:srgbClr val="0f6fc6"/>
              </a:buClr>
              <a:buSzPct val="85000"/>
              <a:buFont typeface="Noto Sans Symbols"/>
              <a:buChar char="⮚"/>
            </a:pPr>
            <a:r>
              <a:rPr b="0" lang="en-US" sz="2800" strike="noStrike" u="none">
                <a:solidFill>
                  <a:schemeClr val="dk1"/>
                </a:solidFill>
                <a:effectLst/>
                <a:uFillTx/>
                <a:latin typeface="Constantia"/>
                <a:ea typeface="Constantia"/>
              </a:rPr>
              <a:t>databases deployed in the Azure Cloud as well as </a:t>
            </a:r>
            <a:endParaRPr b="0" lang="en-IN" sz="2800" strike="noStrike" u="none">
              <a:solidFill>
                <a:srgbClr val="000000"/>
              </a:solidFill>
              <a:effectLst/>
              <a:uFillTx/>
              <a:latin typeface="Arial"/>
            </a:endParaRPr>
          </a:p>
          <a:p>
            <a:pPr lvl="1" marL="640080" indent="-246960">
              <a:lnSpc>
                <a:spcPct val="100000"/>
              </a:lnSpc>
              <a:spcBef>
                <a:spcPts val="476"/>
              </a:spcBef>
              <a:buClr>
                <a:srgbClr val="0f6fc6"/>
              </a:buClr>
              <a:buSzPct val="85000"/>
              <a:buFont typeface="Noto Sans Symbols"/>
              <a:buChar char="⮚"/>
            </a:pPr>
            <a:r>
              <a:rPr b="0" lang="en-US" sz="2800" strike="noStrike" u="none">
                <a:solidFill>
                  <a:schemeClr val="dk1"/>
                </a:solidFill>
                <a:effectLst/>
                <a:uFillTx/>
                <a:latin typeface="Constantia"/>
                <a:ea typeface="Constantia"/>
              </a:rPr>
              <a:t>the firewall rules set up for their accessibility</a:t>
            </a:r>
            <a:endParaRPr b="0" lang="en-IN" sz="2800" strike="noStrike" u="none">
              <a:solidFill>
                <a:srgbClr val="000000"/>
              </a:solidFill>
              <a:effectLst/>
              <a:uFillTx/>
              <a:latin typeface="Arial"/>
            </a:endParaRPr>
          </a:p>
          <a:p>
            <a:pPr marL="274320" indent="-274320">
              <a:lnSpc>
                <a:spcPct val="100000"/>
              </a:lnSpc>
              <a:spcBef>
                <a:spcPts val="442"/>
              </a:spcBef>
              <a:buClr>
                <a:srgbClr val="0bd0d9"/>
              </a:buClr>
              <a:buSzPct val="95000"/>
              <a:buFont typeface="Noto Sans Symbols"/>
              <a:buChar char="⚫"/>
            </a:pPr>
            <a:r>
              <a:rPr b="0" lang="en-US" sz="2600" strike="noStrike" u="none">
                <a:solidFill>
                  <a:schemeClr val="dk1"/>
                </a:solidFill>
                <a:effectLst/>
                <a:uFillTx/>
                <a:latin typeface="Constantia"/>
                <a:ea typeface="Constantia"/>
              </a:rPr>
              <a:t>Diagram: the architecture of SQL Azure</a:t>
            </a:r>
            <a:endParaRPr b="0" lang="en-IN" sz="26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timing>
    <p:tnLst>
      <p:par>
        <p:cTn id="1982" dur="indefinite" restart="never" nodeType="tmRoot">
          <p:childTnLst>
            <p:seq>
              <p:cTn id="1983" dur="indefinite" nodeType="mainSeq">
                <p:childTnLst>
                  <p:par>
                    <p:cTn id="1984" fill="hold">
                      <p:stCondLst>
                        <p:cond delay="indefinite"/>
                      </p:stCondLst>
                      <p:childTnLst>
                        <p:par>
                          <p:cTn id="1985" fill="hold">
                            <p:stCondLst>
                              <p:cond delay="0"/>
                            </p:stCondLst>
                            <p:childTnLst>
                              <p:par>
                                <p:cTn id="1986" nodeType="clickEffect" fill="hold" presetClass="entr" presetID="42">
                                  <p:stCondLst>
                                    <p:cond delay="0"/>
                                  </p:stCondLst>
                                  <p:childTnLst>
                                    <p:set>
                                      <p:cBhvr>
                                        <p:cTn id="1987" dur="1" fill="hold">
                                          <p:stCondLst>
                                            <p:cond delay="0"/>
                                          </p:stCondLst>
                                        </p:cTn>
                                        <p:tgtEl>
                                          <p:spTgt spid="297">
                                            <p:txEl>
                                              <p:pRg st="0" end="0"/>
                                            </p:txEl>
                                          </p:spTgt>
                                        </p:tgtEl>
                                        <p:attrNameLst>
                                          <p:attrName>style.visibility</p:attrName>
                                        </p:attrNameLst>
                                      </p:cBhvr>
                                      <p:to>
                                        <p:strVal val="visible"/>
                                      </p:to>
                                    </p:set>
                                    <p:animEffect filter="fade" transition="in">
                                      <p:cBhvr additive="repl">
                                        <p:cTn id="1988" dur="1000"/>
                                        <p:tgtEl>
                                          <p:spTgt spid="297">
                                            <p:txEl>
                                              <p:pRg st="0" end="0"/>
                                            </p:txEl>
                                          </p:spTgt>
                                        </p:tgtEl>
                                      </p:cBhvr>
                                    </p:animEffect>
                                    <p:anim calcmode="lin" valueType="num">
                                      <p:cBhvr additive="repl">
                                        <p:cTn id="1989" dur="1000" fill="hold"/>
                                        <p:tgtEl>
                                          <p:spTgt spid="297">
                                            <p:txEl>
                                              <p:pRg st="0" end="0"/>
                                            </p:txEl>
                                          </p:spTgt>
                                        </p:tgtEl>
                                        <p:attrNameLst>
                                          <p:attrName>ppt_x</p:attrName>
                                        </p:attrNameLst>
                                      </p:cBhvr>
                                      <p:tavLst>
                                        <p:tav tm="0">
                                          <p:val>
                                            <p:strVal val="#ppt_x"/>
                                          </p:val>
                                        </p:tav>
                                        <p:tav tm="100000">
                                          <p:val>
                                            <p:strVal val="#ppt_x"/>
                                          </p:val>
                                        </p:tav>
                                      </p:tavLst>
                                    </p:anim>
                                    <p:anim calcmode="lin" valueType="num">
                                      <p:cBhvr additive="repl">
                                        <p:cTn id="1990" dur="1000" fill="hold"/>
                                        <p:tgtEl>
                                          <p:spTgt spid="29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991" fill="hold">
                      <p:stCondLst>
                        <p:cond delay="indefinite"/>
                      </p:stCondLst>
                      <p:childTnLst>
                        <p:par>
                          <p:cTn id="1992" fill="hold">
                            <p:stCondLst>
                              <p:cond delay="0"/>
                            </p:stCondLst>
                            <p:childTnLst>
                              <p:par>
                                <p:cTn id="1993" nodeType="clickEffect" fill="hold" presetClass="entr" presetID="42">
                                  <p:stCondLst>
                                    <p:cond delay="0"/>
                                  </p:stCondLst>
                                  <p:childTnLst>
                                    <p:set>
                                      <p:cBhvr>
                                        <p:cTn id="1994" dur="1" fill="hold">
                                          <p:stCondLst>
                                            <p:cond delay="0"/>
                                          </p:stCondLst>
                                        </p:cTn>
                                        <p:tgtEl>
                                          <p:spTgt spid="297">
                                            <p:txEl>
                                              <p:pRg st="1" end="1"/>
                                            </p:txEl>
                                          </p:spTgt>
                                        </p:tgtEl>
                                        <p:attrNameLst>
                                          <p:attrName>style.visibility</p:attrName>
                                        </p:attrNameLst>
                                      </p:cBhvr>
                                      <p:to>
                                        <p:strVal val="visible"/>
                                      </p:to>
                                    </p:set>
                                    <p:animEffect filter="fade" transition="in">
                                      <p:cBhvr additive="repl">
                                        <p:cTn id="1995" dur="1000"/>
                                        <p:tgtEl>
                                          <p:spTgt spid="297">
                                            <p:txEl>
                                              <p:pRg st="1" end="1"/>
                                            </p:txEl>
                                          </p:spTgt>
                                        </p:tgtEl>
                                      </p:cBhvr>
                                    </p:animEffect>
                                    <p:anim calcmode="lin" valueType="num">
                                      <p:cBhvr additive="repl">
                                        <p:cTn id="1996" dur="1000" fill="hold"/>
                                        <p:tgtEl>
                                          <p:spTgt spid="297">
                                            <p:txEl>
                                              <p:pRg st="1" end="1"/>
                                            </p:txEl>
                                          </p:spTgt>
                                        </p:tgtEl>
                                        <p:attrNameLst>
                                          <p:attrName>ppt_x</p:attrName>
                                        </p:attrNameLst>
                                      </p:cBhvr>
                                      <p:tavLst>
                                        <p:tav tm="0">
                                          <p:val>
                                            <p:strVal val="#ppt_x"/>
                                          </p:val>
                                        </p:tav>
                                        <p:tav tm="100000">
                                          <p:val>
                                            <p:strVal val="#ppt_x"/>
                                          </p:val>
                                        </p:tav>
                                      </p:tavLst>
                                    </p:anim>
                                    <p:anim calcmode="lin" valueType="num">
                                      <p:cBhvr additive="repl">
                                        <p:cTn id="1997" dur="1000" fill="hold"/>
                                        <p:tgtEl>
                                          <p:spTgt spid="29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998" fill="hold">
                      <p:stCondLst>
                        <p:cond delay="indefinite"/>
                      </p:stCondLst>
                      <p:childTnLst>
                        <p:par>
                          <p:cTn id="1999" fill="hold">
                            <p:stCondLst>
                              <p:cond delay="0"/>
                            </p:stCondLst>
                            <p:childTnLst>
                              <p:par>
                                <p:cTn id="2000" nodeType="clickEffect" fill="hold" presetClass="entr" presetID="42">
                                  <p:stCondLst>
                                    <p:cond delay="0"/>
                                  </p:stCondLst>
                                  <p:childTnLst>
                                    <p:set>
                                      <p:cBhvr>
                                        <p:cTn id="2001" dur="1" fill="hold">
                                          <p:stCondLst>
                                            <p:cond delay="0"/>
                                          </p:stCondLst>
                                        </p:cTn>
                                        <p:tgtEl>
                                          <p:spTgt spid="297">
                                            <p:txEl>
                                              <p:pRg st="2" end="2"/>
                                            </p:txEl>
                                          </p:spTgt>
                                        </p:tgtEl>
                                        <p:attrNameLst>
                                          <p:attrName>style.visibility</p:attrName>
                                        </p:attrNameLst>
                                      </p:cBhvr>
                                      <p:to>
                                        <p:strVal val="visible"/>
                                      </p:to>
                                    </p:set>
                                    <p:animEffect filter="fade" transition="in">
                                      <p:cBhvr additive="repl">
                                        <p:cTn id="2002" dur="1000"/>
                                        <p:tgtEl>
                                          <p:spTgt spid="297">
                                            <p:txEl>
                                              <p:pRg st="2" end="2"/>
                                            </p:txEl>
                                          </p:spTgt>
                                        </p:tgtEl>
                                      </p:cBhvr>
                                    </p:animEffect>
                                    <p:anim calcmode="lin" valueType="num">
                                      <p:cBhvr additive="repl">
                                        <p:cTn id="2003" dur="1000" fill="hold"/>
                                        <p:tgtEl>
                                          <p:spTgt spid="297">
                                            <p:txEl>
                                              <p:pRg st="2" end="2"/>
                                            </p:txEl>
                                          </p:spTgt>
                                        </p:tgtEl>
                                        <p:attrNameLst>
                                          <p:attrName>ppt_x</p:attrName>
                                        </p:attrNameLst>
                                      </p:cBhvr>
                                      <p:tavLst>
                                        <p:tav tm="0">
                                          <p:val>
                                            <p:strVal val="#ppt_x"/>
                                          </p:val>
                                        </p:tav>
                                        <p:tav tm="100000">
                                          <p:val>
                                            <p:strVal val="#ppt_x"/>
                                          </p:val>
                                        </p:tav>
                                      </p:tavLst>
                                    </p:anim>
                                    <p:anim calcmode="lin" valueType="num">
                                      <p:cBhvr additive="repl">
                                        <p:cTn id="2004" dur="1000" fill="hold"/>
                                        <p:tgtEl>
                                          <p:spTgt spid="29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005" fill="hold">
                      <p:stCondLst>
                        <p:cond delay="indefinite"/>
                      </p:stCondLst>
                      <p:childTnLst>
                        <p:par>
                          <p:cTn id="2006" fill="hold">
                            <p:stCondLst>
                              <p:cond delay="0"/>
                            </p:stCondLst>
                            <p:childTnLst>
                              <p:par>
                                <p:cTn id="2007" nodeType="clickEffect" fill="hold" presetClass="entr" presetID="42">
                                  <p:stCondLst>
                                    <p:cond delay="0"/>
                                  </p:stCondLst>
                                  <p:childTnLst>
                                    <p:set>
                                      <p:cBhvr>
                                        <p:cTn id="2008" dur="1" fill="hold">
                                          <p:stCondLst>
                                            <p:cond delay="0"/>
                                          </p:stCondLst>
                                        </p:cTn>
                                        <p:tgtEl>
                                          <p:spTgt spid="297">
                                            <p:txEl>
                                              <p:pRg st="3" end="3"/>
                                            </p:txEl>
                                          </p:spTgt>
                                        </p:tgtEl>
                                        <p:attrNameLst>
                                          <p:attrName>style.visibility</p:attrName>
                                        </p:attrNameLst>
                                      </p:cBhvr>
                                      <p:to>
                                        <p:strVal val="visible"/>
                                      </p:to>
                                    </p:set>
                                    <p:animEffect filter="fade" transition="in">
                                      <p:cBhvr additive="repl">
                                        <p:cTn id="2009" dur="1000"/>
                                        <p:tgtEl>
                                          <p:spTgt spid="297">
                                            <p:txEl>
                                              <p:pRg st="3" end="3"/>
                                            </p:txEl>
                                          </p:spTgt>
                                        </p:tgtEl>
                                      </p:cBhvr>
                                    </p:animEffect>
                                    <p:anim calcmode="lin" valueType="num">
                                      <p:cBhvr additive="repl">
                                        <p:cTn id="2010" dur="1000" fill="hold"/>
                                        <p:tgtEl>
                                          <p:spTgt spid="297">
                                            <p:txEl>
                                              <p:pRg st="3" end="3"/>
                                            </p:txEl>
                                          </p:spTgt>
                                        </p:tgtEl>
                                        <p:attrNameLst>
                                          <p:attrName>ppt_x</p:attrName>
                                        </p:attrNameLst>
                                      </p:cBhvr>
                                      <p:tavLst>
                                        <p:tav tm="0">
                                          <p:val>
                                            <p:strVal val="#ppt_x"/>
                                          </p:val>
                                        </p:tav>
                                        <p:tav tm="100000">
                                          <p:val>
                                            <p:strVal val="#ppt_x"/>
                                          </p:val>
                                        </p:tav>
                                      </p:tavLst>
                                    </p:anim>
                                    <p:anim calcmode="lin" valueType="num">
                                      <p:cBhvr additive="repl">
                                        <p:cTn id="2011" dur="1000" fill="hold"/>
                                        <p:tgtEl>
                                          <p:spTgt spid="297">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012" fill="hold">
                      <p:stCondLst>
                        <p:cond delay="indefinite"/>
                      </p:stCondLst>
                      <p:childTnLst>
                        <p:par>
                          <p:cTn id="2013" fill="hold">
                            <p:stCondLst>
                              <p:cond delay="0"/>
                            </p:stCondLst>
                            <p:childTnLst>
                              <p:par>
                                <p:cTn id="2014" nodeType="clickEffect" fill="hold" presetClass="entr" presetID="42">
                                  <p:stCondLst>
                                    <p:cond delay="0"/>
                                  </p:stCondLst>
                                  <p:childTnLst>
                                    <p:set>
                                      <p:cBhvr>
                                        <p:cTn id="2015" dur="1" fill="hold">
                                          <p:stCondLst>
                                            <p:cond delay="0"/>
                                          </p:stCondLst>
                                        </p:cTn>
                                        <p:tgtEl>
                                          <p:spTgt spid="297">
                                            <p:txEl>
                                              <p:pRg st="4" end="4"/>
                                            </p:txEl>
                                          </p:spTgt>
                                        </p:tgtEl>
                                        <p:attrNameLst>
                                          <p:attrName>style.visibility</p:attrName>
                                        </p:attrNameLst>
                                      </p:cBhvr>
                                      <p:to>
                                        <p:strVal val="visible"/>
                                      </p:to>
                                    </p:set>
                                    <p:animEffect filter="fade" transition="in">
                                      <p:cBhvr additive="repl">
                                        <p:cTn id="2016" dur="1000"/>
                                        <p:tgtEl>
                                          <p:spTgt spid="297">
                                            <p:txEl>
                                              <p:pRg st="4" end="4"/>
                                            </p:txEl>
                                          </p:spTgt>
                                        </p:tgtEl>
                                      </p:cBhvr>
                                    </p:animEffect>
                                    <p:anim calcmode="lin" valueType="num">
                                      <p:cBhvr additive="repl">
                                        <p:cTn id="2017" dur="1000" fill="hold"/>
                                        <p:tgtEl>
                                          <p:spTgt spid="297">
                                            <p:txEl>
                                              <p:pRg st="4" end="4"/>
                                            </p:txEl>
                                          </p:spTgt>
                                        </p:tgtEl>
                                        <p:attrNameLst>
                                          <p:attrName>ppt_x</p:attrName>
                                        </p:attrNameLst>
                                      </p:cBhvr>
                                      <p:tavLst>
                                        <p:tav tm="0">
                                          <p:val>
                                            <p:strVal val="#ppt_x"/>
                                          </p:val>
                                        </p:tav>
                                        <p:tav tm="100000">
                                          <p:val>
                                            <p:strVal val="#ppt_x"/>
                                          </p:val>
                                        </p:tav>
                                      </p:tavLst>
                                    </p:anim>
                                    <p:anim calcmode="lin" valueType="num">
                                      <p:cBhvr additive="repl">
                                        <p:cTn id="2018" dur="1000" fill="hold"/>
                                        <p:tgtEl>
                                          <p:spTgt spid="297">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019" fill="hold">
                      <p:stCondLst>
                        <p:cond delay="indefinite"/>
                      </p:stCondLst>
                      <p:childTnLst>
                        <p:par>
                          <p:cTn id="2020" fill="hold">
                            <p:stCondLst>
                              <p:cond delay="0"/>
                            </p:stCondLst>
                            <p:childTnLst>
                              <p:par>
                                <p:cTn id="2021" nodeType="clickEffect" fill="hold" presetClass="entr" presetID="42">
                                  <p:stCondLst>
                                    <p:cond delay="0"/>
                                  </p:stCondLst>
                                  <p:childTnLst>
                                    <p:set>
                                      <p:cBhvr>
                                        <p:cTn id="2022" dur="1" fill="hold">
                                          <p:stCondLst>
                                            <p:cond delay="0"/>
                                          </p:stCondLst>
                                        </p:cTn>
                                        <p:tgtEl>
                                          <p:spTgt spid="297">
                                            <p:txEl>
                                              <p:pRg st="5" end="5"/>
                                            </p:txEl>
                                          </p:spTgt>
                                        </p:tgtEl>
                                        <p:attrNameLst>
                                          <p:attrName>style.visibility</p:attrName>
                                        </p:attrNameLst>
                                      </p:cBhvr>
                                      <p:to>
                                        <p:strVal val="visible"/>
                                      </p:to>
                                    </p:set>
                                    <p:animEffect filter="fade" transition="in">
                                      <p:cBhvr additive="repl">
                                        <p:cTn id="2023" dur="1000"/>
                                        <p:tgtEl>
                                          <p:spTgt spid="297">
                                            <p:txEl>
                                              <p:pRg st="5" end="5"/>
                                            </p:txEl>
                                          </p:spTgt>
                                        </p:tgtEl>
                                      </p:cBhvr>
                                    </p:animEffect>
                                    <p:anim calcmode="lin" valueType="num">
                                      <p:cBhvr additive="repl">
                                        <p:cTn id="2024" dur="1000" fill="hold"/>
                                        <p:tgtEl>
                                          <p:spTgt spid="297">
                                            <p:txEl>
                                              <p:pRg st="5" end="5"/>
                                            </p:txEl>
                                          </p:spTgt>
                                        </p:tgtEl>
                                        <p:attrNameLst>
                                          <p:attrName>ppt_x</p:attrName>
                                        </p:attrNameLst>
                                      </p:cBhvr>
                                      <p:tavLst>
                                        <p:tav tm="0">
                                          <p:val>
                                            <p:strVal val="#ppt_x"/>
                                          </p:val>
                                        </p:tav>
                                        <p:tav tm="100000">
                                          <p:val>
                                            <p:strVal val="#ppt_x"/>
                                          </p:val>
                                        </p:tav>
                                      </p:tavLst>
                                    </p:anim>
                                    <p:anim calcmode="lin" valueType="num">
                                      <p:cBhvr additive="repl">
                                        <p:cTn id="2025" dur="1000" fill="hold"/>
                                        <p:tgtEl>
                                          <p:spTgt spid="297">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026" fill="hold">
                      <p:stCondLst>
                        <p:cond delay="indefinite"/>
                      </p:stCondLst>
                      <p:childTnLst>
                        <p:par>
                          <p:cTn id="2027" fill="hold">
                            <p:stCondLst>
                              <p:cond delay="0"/>
                            </p:stCondLst>
                            <p:childTnLst>
                              <p:par>
                                <p:cTn id="2028" nodeType="clickEffect" fill="hold" presetClass="entr" presetID="42">
                                  <p:stCondLst>
                                    <p:cond delay="0"/>
                                  </p:stCondLst>
                                  <p:childTnLst>
                                    <p:set>
                                      <p:cBhvr>
                                        <p:cTn id="2029" dur="1" fill="hold">
                                          <p:stCondLst>
                                            <p:cond delay="0"/>
                                          </p:stCondLst>
                                        </p:cTn>
                                        <p:tgtEl>
                                          <p:spTgt spid="297">
                                            <p:txEl>
                                              <p:pRg st="6" end="6"/>
                                            </p:txEl>
                                          </p:spTgt>
                                        </p:tgtEl>
                                        <p:attrNameLst>
                                          <p:attrName>style.visibility</p:attrName>
                                        </p:attrNameLst>
                                      </p:cBhvr>
                                      <p:to>
                                        <p:strVal val="visible"/>
                                      </p:to>
                                    </p:set>
                                    <p:animEffect filter="fade" transition="in">
                                      <p:cBhvr additive="repl">
                                        <p:cTn id="2030" dur="1000"/>
                                        <p:tgtEl>
                                          <p:spTgt spid="297">
                                            <p:txEl>
                                              <p:pRg st="6" end="6"/>
                                            </p:txEl>
                                          </p:spTgt>
                                        </p:tgtEl>
                                      </p:cBhvr>
                                    </p:animEffect>
                                    <p:anim calcmode="lin" valueType="num">
                                      <p:cBhvr additive="repl">
                                        <p:cTn id="2031" dur="1000" fill="hold"/>
                                        <p:tgtEl>
                                          <p:spTgt spid="297">
                                            <p:txEl>
                                              <p:pRg st="6" end="6"/>
                                            </p:txEl>
                                          </p:spTgt>
                                        </p:tgtEl>
                                        <p:attrNameLst>
                                          <p:attrName>ppt_x</p:attrName>
                                        </p:attrNameLst>
                                      </p:cBhvr>
                                      <p:tavLst>
                                        <p:tav tm="0">
                                          <p:val>
                                            <p:strVal val="#ppt_x"/>
                                          </p:val>
                                        </p:tav>
                                        <p:tav tm="100000">
                                          <p:val>
                                            <p:strVal val="#ppt_x"/>
                                          </p:val>
                                        </p:tav>
                                      </p:tavLst>
                                    </p:anim>
                                    <p:anim calcmode="lin" valueType="num">
                                      <p:cBhvr additive="repl">
                                        <p:cTn id="2032" dur="1000" fill="hold"/>
                                        <p:tgtEl>
                                          <p:spTgt spid="297">
                                            <p:txEl>
                                              <p:pRg st="6" end="6"/>
                                            </p:txEl>
                                          </p:spTgt>
                                        </p:tgtEl>
                                        <p:attrNameLst>
                                          <p:attrName>ppt_y</p:attrName>
                                        </p:attrNameLst>
                                      </p:cBhvr>
                                      <p:tavLst>
                                        <p:tav tm="0">
                                          <p:val>
                                            <p:strVal val="#ppt_y+.1"/>
                                          </p:val>
                                        </p:tav>
                                        <p:tav tm="100000">
                                          <p:val>
                                            <p:strVal val="#ppt_y"/>
                                          </p:val>
                                        </p:tav>
                                      </p:tavLst>
                                    </p:anim>
                                  </p:childTnLst>
                                </p:cTn>
                              </p:par>
                              <p:par>
                                <p:cTn id="2033" nodeType="withEffect" fill="hold" presetClass="entr" presetID="42">
                                  <p:stCondLst>
                                    <p:cond delay="0"/>
                                  </p:stCondLst>
                                  <p:childTnLst>
                                    <p:set>
                                      <p:cBhvr>
                                        <p:cTn id="2034" dur="1" fill="hold">
                                          <p:stCondLst>
                                            <p:cond delay="0"/>
                                          </p:stCondLst>
                                        </p:cTn>
                                        <p:tgtEl>
                                          <p:spTgt spid="297">
                                            <p:txEl>
                                              <p:pRg st="7" end="7"/>
                                            </p:txEl>
                                          </p:spTgt>
                                        </p:tgtEl>
                                        <p:attrNameLst>
                                          <p:attrName>style.visibility</p:attrName>
                                        </p:attrNameLst>
                                      </p:cBhvr>
                                      <p:to>
                                        <p:strVal val="visible"/>
                                      </p:to>
                                    </p:set>
                                    <p:animEffect filter="fade" transition="in">
                                      <p:cBhvr additive="repl">
                                        <p:cTn id="2035" dur="1000"/>
                                        <p:tgtEl>
                                          <p:spTgt spid="297">
                                            <p:txEl>
                                              <p:pRg st="7" end="7"/>
                                            </p:txEl>
                                          </p:spTgt>
                                        </p:tgtEl>
                                      </p:cBhvr>
                                    </p:animEffect>
                                    <p:anim calcmode="lin" valueType="num">
                                      <p:cBhvr additive="repl">
                                        <p:cTn id="2036" dur="1000" fill="hold"/>
                                        <p:tgtEl>
                                          <p:spTgt spid="297">
                                            <p:txEl>
                                              <p:pRg st="7" end="7"/>
                                            </p:txEl>
                                          </p:spTgt>
                                        </p:tgtEl>
                                        <p:attrNameLst>
                                          <p:attrName>ppt_x</p:attrName>
                                        </p:attrNameLst>
                                      </p:cBhvr>
                                      <p:tavLst>
                                        <p:tav tm="0">
                                          <p:val>
                                            <p:strVal val="#ppt_x"/>
                                          </p:val>
                                        </p:tav>
                                        <p:tav tm="100000">
                                          <p:val>
                                            <p:strVal val="#ppt_x"/>
                                          </p:val>
                                        </p:tav>
                                      </p:tavLst>
                                    </p:anim>
                                    <p:anim calcmode="lin" valueType="num">
                                      <p:cBhvr additive="repl">
                                        <p:cTn id="2037" dur="1000" fill="hold"/>
                                        <p:tgtEl>
                                          <p:spTgt spid="297">
                                            <p:txEl>
                                              <p:pRg st="7" end="7"/>
                                            </p:txEl>
                                          </p:spTgt>
                                        </p:tgtEl>
                                        <p:attrNameLst>
                                          <p:attrName>ppt_y</p:attrName>
                                        </p:attrNameLst>
                                      </p:cBhvr>
                                      <p:tavLst>
                                        <p:tav tm="0">
                                          <p:val>
                                            <p:strVal val="#ppt_y+.1"/>
                                          </p:val>
                                        </p:tav>
                                        <p:tav tm="100000">
                                          <p:val>
                                            <p:strVal val="#ppt_y"/>
                                          </p:val>
                                        </p:tav>
                                      </p:tavLst>
                                    </p:anim>
                                  </p:childTnLst>
                                </p:cTn>
                              </p:par>
                              <p:par>
                                <p:cTn id="2038" nodeType="withEffect" fill="hold" presetClass="entr" presetID="42">
                                  <p:stCondLst>
                                    <p:cond delay="0"/>
                                  </p:stCondLst>
                                  <p:childTnLst>
                                    <p:set>
                                      <p:cBhvr>
                                        <p:cTn id="2039" dur="1" fill="hold">
                                          <p:stCondLst>
                                            <p:cond delay="0"/>
                                          </p:stCondLst>
                                        </p:cTn>
                                        <p:tgtEl>
                                          <p:spTgt spid="297">
                                            <p:txEl>
                                              <p:pRg st="8" end="8"/>
                                            </p:txEl>
                                          </p:spTgt>
                                        </p:tgtEl>
                                        <p:attrNameLst>
                                          <p:attrName>style.visibility</p:attrName>
                                        </p:attrNameLst>
                                      </p:cBhvr>
                                      <p:to>
                                        <p:strVal val="visible"/>
                                      </p:to>
                                    </p:set>
                                    <p:animEffect filter="fade" transition="in">
                                      <p:cBhvr additive="repl">
                                        <p:cTn id="2040" dur="1000"/>
                                        <p:tgtEl>
                                          <p:spTgt spid="297">
                                            <p:txEl>
                                              <p:pRg st="8" end="8"/>
                                            </p:txEl>
                                          </p:spTgt>
                                        </p:tgtEl>
                                      </p:cBhvr>
                                    </p:animEffect>
                                    <p:anim calcmode="lin" valueType="num">
                                      <p:cBhvr additive="repl">
                                        <p:cTn id="2041" dur="1000" fill="hold"/>
                                        <p:tgtEl>
                                          <p:spTgt spid="297">
                                            <p:txEl>
                                              <p:pRg st="8" end="8"/>
                                            </p:txEl>
                                          </p:spTgt>
                                        </p:tgtEl>
                                        <p:attrNameLst>
                                          <p:attrName>ppt_x</p:attrName>
                                        </p:attrNameLst>
                                      </p:cBhvr>
                                      <p:tavLst>
                                        <p:tav tm="0">
                                          <p:val>
                                            <p:strVal val="#ppt_x"/>
                                          </p:val>
                                        </p:tav>
                                        <p:tav tm="100000">
                                          <p:val>
                                            <p:strVal val="#ppt_x"/>
                                          </p:val>
                                        </p:tav>
                                      </p:tavLst>
                                    </p:anim>
                                    <p:anim calcmode="lin" valueType="num">
                                      <p:cBhvr additive="repl">
                                        <p:cTn id="2042" dur="1000" fill="hold"/>
                                        <p:tgtEl>
                                          <p:spTgt spid="297">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2043" fill="hold">
                      <p:stCondLst>
                        <p:cond delay="indefinite"/>
                      </p:stCondLst>
                      <p:childTnLst>
                        <p:par>
                          <p:cTn id="2044" fill="hold">
                            <p:stCondLst>
                              <p:cond delay="0"/>
                            </p:stCondLst>
                            <p:childTnLst>
                              <p:par>
                                <p:cTn id="2045" nodeType="clickEffect" fill="hold" presetClass="entr" presetID="42">
                                  <p:stCondLst>
                                    <p:cond delay="0"/>
                                  </p:stCondLst>
                                  <p:childTnLst>
                                    <p:set>
                                      <p:cBhvr>
                                        <p:cTn id="2046" dur="1" fill="hold">
                                          <p:stCondLst>
                                            <p:cond delay="0"/>
                                          </p:stCondLst>
                                        </p:cTn>
                                        <p:tgtEl>
                                          <p:spTgt spid="297">
                                            <p:txEl>
                                              <p:pRg st="9" end="9"/>
                                            </p:txEl>
                                          </p:spTgt>
                                        </p:tgtEl>
                                        <p:attrNameLst>
                                          <p:attrName>style.visibility</p:attrName>
                                        </p:attrNameLst>
                                      </p:cBhvr>
                                      <p:to>
                                        <p:strVal val="visible"/>
                                      </p:to>
                                    </p:set>
                                    <p:animEffect filter="fade" transition="in">
                                      <p:cBhvr additive="repl">
                                        <p:cTn id="2047" dur="1000"/>
                                        <p:tgtEl>
                                          <p:spTgt spid="297">
                                            <p:txEl>
                                              <p:pRg st="9" end="9"/>
                                            </p:txEl>
                                          </p:spTgt>
                                        </p:tgtEl>
                                      </p:cBhvr>
                                    </p:animEffect>
                                    <p:anim calcmode="lin" valueType="num">
                                      <p:cBhvr additive="repl">
                                        <p:cTn id="2048" dur="1000" fill="hold"/>
                                        <p:tgtEl>
                                          <p:spTgt spid="297">
                                            <p:txEl>
                                              <p:pRg st="9" end="9"/>
                                            </p:txEl>
                                          </p:spTgt>
                                        </p:tgtEl>
                                        <p:attrNameLst>
                                          <p:attrName>ppt_x</p:attrName>
                                        </p:attrNameLst>
                                      </p:cBhvr>
                                      <p:tavLst>
                                        <p:tav tm="0">
                                          <p:val>
                                            <p:strVal val="#ppt_x"/>
                                          </p:val>
                                        </p:tav>
                                        <p:tav tm="100000">
                                          <p:val>
                                            <p:strVal val="#ppt_x"/>
                                          </p:val>
                                        </p:tav>
                                      </p:tavLst>
                                    </p:anim>
                                    <p:anim calcmode="lin" valueType="num">
                                      <p:cBhvr additive="repl">
                                        <p:cTn id="2049" dur="1000" fill="hold"/>
                                        <p:tgtEl>
                                          <p:spTgt spid="297">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298" name="Google Shape;590;p81" descr=""/>
          <p:cNvPicPr/>
          <p:nvPr/>
        </p:nvPicPr>
        <p:blipFill>
          <a:blip r:embed="rId1"/>
          <a:stretch/>
        </p:blipFill>
        <p:spPr>
          <a:xfrm>
            <a:off x="609480" y="1066680"/>
            <a:ext cx="7672320" cy="5562360"/>
          </a:xfrm>
          <a:prstGeom prst="rect">
            <a:avLst/>
          </a:prstGeom>
          <a:noFill/>
          <a:ln w="0">
            <a:noFill/>
          </a:ln>
        </p:spPr>
      </p:pic>
    </p:spTree>
  </p:cSld>
  <mc:AlternateContent>
    <mc:Choice Requires="p14">
      <p:transition spd="slow" p14:dur="2000"/>
    </mc:Choice>
    <mc:Fallback>
      <p:transition spd="slow"/>
    </mc:Fallback>
  </mc:AlternateContent>
</p:sld>
</file>

<file path=ppt/slides/slide8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99" name="PlaceHolder 1"/>
          <p:cNvSpPr>
            <a:spLocks noGrp="1"/>
          </p:cNvSpPr>
          <p:nvPr>
            <p:ph type="title"/>
          </p:nvPr>
        </p:nvSpPr>
        <p:spPr>
          <a:xfrm>
            <a:off x="457200" y="704160"/>
            <a:ext cx="8229240" cy="591120"/>
          </a:xfrm>
          <a:prstGeom prst="rect">
            <a:avLst/>
          </a:prstGeom>
          <a:noFill/>
          <a:ln w="0">
            <a:noFill/>
          </a:ln>
        </p:spPr>
        <p:txBody>
          <a:bodyPr lIns="0" rIns="0" tIns="45720" bIns="0" anchor="b">
            <a:normAutofit fontScale="85000" lnSpcReduction="19999"/>
          </a:bodyPr>
          <a:p>
            <a:pPr indent="0">
              <a:lnSpc>
                <a:spcPct val="100000"/>
              </a:lnSpc>
              <a:buNone/>
              <a:tabLst>
                <a:tab algn="l" pos="0"/>
              </a:tabLst>
            </a:pPr>
            <a:r>
              <a:rPr b="0" lang="en-US" sz="5000" strike="noStrike" u="none">
                <a:solidFill>
                  <a:schemeClr val="dk2"/>
                </a:solidFill>
                <a:effectLst/>
                <a:uFillTx/>
                <a:latin typeface="Calibri"/>
                <a:ea typeface="Calibri"/>
              </a:rPr>
              <a:t>SQL Azure</a:t>
            </a:r>
            <a:endParaRPr b="0" lang="en-IN" sz="5000" strike="noStrike" u="none">
              <a:solidFill>
                <a:srgbClr val="000000"/>
              </a:solidFill>
              <a:effectLst/>
              <a:uFillTx/>
              <a:latin typeface="Arial"/>
            </a:endParaRPr>
          </a:p>
        </p:txBody>
      </p:sp>
      <p:sp>
        <p:nvSpPr>
          <p:cNvPr id="300" name="PlaceHolder 2"/>
          <p:cNvSpPr>
            <a:spLocks noGrp="1"/>
          </p:cNvSpPr>
          <p:nvPr>
            <p:ph/>
          </p:nvPr>
        </p:nvSpPr>
        <p:spPr>
          <a:xfrm>
            <a:off x="457200" y="1295280"/>
            <a:ext cx="8534160" cy="4723920"/>
          </a:xfrm>
          <a:prstGeom prst="rect">
            <a:avLst/>
          </a:prstGeom>
          <a:noFill/>
          <a:ln w="0">
            <a:noFill/>
          </a:ln>
        </p:spPr>
        <p:txBody>
          <a:bodyPr lIns="91440" rIns="91440" tIns="45720" bIns="45720" anchor="t">
            <a:normAutofit fontScale="85000" lnSpcReduction="9999"/>
          </a:bodyPr>
          <a:p>
            <a:pPr marL="274320" indent="-274320">
              <a:lnSpc>
                <a:spcPct val="100000"/>
              </a:lnSpc>
              <a:buClr>
                <a:srgbClr val="0bd0d9"/>
              </a:buClr>
              <a:buSzPct val="95000"/>
              <a:buFont typeface="Noto Sans Symbols"/>
              <a:buChar char="⚫"/>
            </a:pPr>
            <a:r>
              <a:rPr b="0" lang="en-US" sz="2600" strike="noStrike" u="none">
                <a:solidFill>
                  <a:schemeClr val="dk1"/>
                </a:solidFill>
                <a:effectLst/>
                <a:uFillTx/>
                <a:latin typeface="Constantia"/>
                <a:ea typeface="Constantia"/>
              </a:rPr>
              <a:t>Access to SQL Azure is based on the TDS</a:t>
            </a:r>
            <a:endParaRPr b="0" lang="en-IN" sz="2600" strike="noStrike" u="none">
              <a:solidFill>
                <a:srgbClr val="000000"/>
              </a:solidFill>
              <a:effectLst/>
              <a:uFillTx/>
              <a:latin typeface="Arial"/>
            </a:endParaRPr>
          </a:p>
          <a:p>
            <a:pPr marL="274320" indent="-274320">
              <a:lnSpc>
                <a:spcPct val="100000"/>
              </a:lnSpc>
              <a:spcBef>
                <a:spcPts val="442"/>
              </a:spcBef>
              <a:buClr>
                <a:srgbClr val="0bd0d9"/>
              </a:buClr>
              <a:buSzPct val="95000"/>
              <a:buFont typeface="Noto Sans Symbols"/>
              <a:buChar char="⚫"/>
            </a:pPr>
            <a:r>
              <a:rPr b="0" lang="en-US" sz="2600" strike="noStrike" u="none">
                <a:solidFill>
                  <a:schemeClr val="dk1"/>
                </a:solidFill>
                <a:effectLst/>
                <a:uFillTx/>
                <a:latin typeface="Constantia"/>
                <a:ea typeface="Constantia"/>
              </a:rPr>
              <a:t>Tabular Data Stream (TDS) protocol: the communication protocol underlying all the different interfaces used by applications to connect to a SQL Server-based installation such as ODBC and ADO.NET. </a:t>
            </a:r>
            <a:endParaRPr b="0" lang="en-IN" sz="2600" strike="noStrike" u="none">
              <a:solidFill>
                <a:srgbClr val="000000"/>
              </a:solidFill>
              <a:effectLst/>
              <a:uFillTx/>
              <a:latin typeface="Arial"/>
            </a:endParaRPr>
          </a:p>
          <a:p>
            <a:pPr lvl="1" marL="640080" indent="-246960">
              <a:lnSpc>
                <a:spcPct val="100000"/>
              </a:lnSpc>
              <a:spcBef>
                <a:spcPts val="408"/>
              </a:spcBef>
              <a:buClr>
                <a:srgbClr val="0f6fc6"/>
              </a:buClr>
              <a:buSzPct val="85000"/>
              <a:buFont typeface="Noto Sans Symbols"/>
              <a:buChar char="⮚"/>
            </a:pPr>
            <a:r>
              <a:rPr b="0" i="1" lang="en-US" sz="2400" strike="noStrike" u="none">
                <a:solidFill>
                  <a:schemeClr val="dk1"/>
                </a:solidFill>
                <a:effectLst/>
                <a:uFillTx/>
                <a:latin typeface="Constantia"/>
                <a:ea typeface="Constantia"/>
              </a:rPr>
              <a:t>ADO.NET: ActiveX Data objects for the .NET Framework that provides communication between relational and non-relational systems through a common set of components.</a:t>
            </a:r>
            <a:endParaRPr b="0" lang="en-IN" sz="2400" strike="noStrike" u="none">
              <a:solidFill>
                <a:srgbClr val="000000"/>
              </a:solidFill>
              <a:effectLst/>
              <a:uFillTx/>
              <a:latin typeface="Arial"/>
            </a:endParaRPr>
          </a:p>
          <a:p>
            <a:pPr marL="274320" indent="-274320">
              <a:lnSpc>
                <a:spcPct val="100000"/>
              </a:lnSpc>
              <a:spcBef>
                <a:spcPts val="442"/>
              </a:spcBef>
              <a:buClr>
                <a:srgbClr val="0bd0d9"/>
              </a:buClr>
              <a:buSzPct val="95000"/>
              <a:buFont typeface="Noto Sans Symbols"/>
              <a:buChar char="⚫"/>
            </a:pPr>
            <a:r>
              <a:rPr b="0" lang="en-US" sz="2600" strike="noStrike" u="none">
                <a:solidFill>
                  <a:schemeClr val="dk1"/>
                </a:solidFill>
                <a:effectLst/>
                <a:uFillTx/>
                <a:latin typeface="Constantia"/>
                <a:ea typeface="Constantia"/>
              </a:rPr>
              <a:t>On the SQL Azure side, access to data is mediated by the service layer, which provides provisioning, billing, and connection-routing services. </a:t>
            </a:r>
            <a:endParaRPr b="0" lang="en-IN" sz="2600" strike="noStrike" u="none">
              <a:solidFill>
                <a:srgbClr val="000000"/>
              </a:solidFill>
              <a:effectLst/>
              <a:uFillTx/>
              <a:latin typeface="Arial"/>
            </a:endParaRPr>
          </a:p>
          <a:p>
            <a:pPr marL="274320" indent="-274320">
              <a:lnSpc>
                <a:spcPct val="100000"/>
              </a:lnSpc>
              <a:spcBef>
                <a:spcPts val="442"/>
              </a:spcBef>
              <a:buClr>
                <a:srgbClr val="0bd0d9"/>
              </a:buClr>
              <a:buSzPct val="95000"/>
              <a:buFont typeface="Noto Sans Symbols"/>
              <a:buChar char="⚫"/>
            </a:pPr>
            <a:r>
              <a:rPr b="0" lang="en-US" sz="2600" strike="noStrike" u="none">
                <a:solidFill>
                  <a:schemeClr val="dk1"/>
                </a:solidFill>
                <a:effectLst/>
                <a:uFillTx/>
                <a:latin typeface="Constantia"/>
                <a:ea typeface="Constantia"/>
              </a:rPr>
              <a:t>These services are logically part of server instances, which are managed by SQL Azure Fabric. </a:t>
            </a:r>
            <a:endParaRPr b="0" lang="en-IN" sz="2600" strike="noStrike" u="none">
              <a:solidFill>
                <a:srgbClr val="000000"/>
              </a:solidFill>
              <a:effectLst/>
              <a:uFillTx/>
              <a:latin typeface="Arial"/>
            </a:endParaRPr>
          </a:p>
          <a:p>
            <a:pPr marL="274320" indent="-274320">
              <a:lnSpc>
                <a:spcPct val="100000"/>
              </a:lnSpc>
              <a:spcBef>
                <a:spcPts val="527"/>
              </a:spcBef>
              <a:buClr>
                <a:srgbClr val="0bd0d9"/>
              </a:buClr>
              <a:buSzPct val="95000"/>
              <a:buFont typeface="Noto Sans Symbols"/>
              <a:buChar char="⚫"/>
            </a:pPr>
            <a:r>
              <a:rPr b="0" lang="en-US" sz="2600" strike="noStrike" u="none">
                <a:solidFill>
                  <a:schemeClr val="dk1"/>
                </a:solidFill>
                <a:effectLst/>
                <a:uFillTx/>
                <a:latin typeface="Constantia"/>
                <a:ea typeface="Constantia"/>
              </a:rPr>
              <a:t>This is the distributed database middleware that </a:t>
            </a:r>
            <a:r>
              <a:rPr b="0" lang="en-US" sz="3100" strike="noStrike" u="none">
                <a:solidFill>
                  <a:schemeClr val="dk1"/>
                </a:solidFill>
                <a:effectLst/>
                <a:uFillTx/>
                <a:latin typeface="Constantia"/>
                <a:ea typeface="Constantia"/>
              </a:rPr>
              <a:t>constitutes</a:t>
            </a:r>
            <a:r>
              <a:rPr b="0" lang="en-US" sz="2600" strike="noStrike" u="none">
                <a:solidFill>
                  <a:schemeClr val="dk1"/>
                </a:solidFill>
                <a:effectLst/>
                <a:uFillTx/>
                <a:latin typeface="Constantia"/>
                <a:ea typeface="Constantia"/>
              </a:rPr>
              <a:t> the infrastructure of SQL Azure and that is deployed on Microsoft datacenters.</a:t>
            </a:r>
            <a:endParaRPr b="0" lang="en-IN" sz="26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timing>
    <p:tnLst>
      <p:par>
        <p:cTn id="2050" dur="indefinite" restart="never" nodeType="tmRoot">
          <p:childTnLst>
            <p:seq>
              <p:cTn id="2051" dur="indefinite" nodeType="mainSeq">
                <p:childTnLst>
                  <p:par>
                    <p:cTn id="2052" fill="hold">
                      <p:stCondLst>
                        <p:cond delay="indefinite"/>
                      </p:stCondLst>
                      <p:childTnLst>
                        <p:par>
                          <p:cTn id="2053" fill="hold">
                            <p:stCondLst>
                              <p:cond delay="0"/>
                            </p:stCondLst>
                            <p:childTnLst>
                              <p:par>
                                <p:cTn id="2054" nodeType="clickEffect" fill="hold" presetClass="entr" presetID="2" presetSubtype="4">
                                  <p:stCondLst>
                                    <p:cond delay="0"/>
                                  </p:stCondLst>
                                  <p:childTnLst>
                                    <p:set>
                                      <p:cBhvr>
                                        <p:cTn id="2055" dur="1" fill="hold">
                                          <p:stCondLst>
                                            <p:cond delay="0"/>
                                          </p:stCondLst>
                                        </p:cTn>
                                        <p:tgtEl>
                                          <p:spTgt spid="300">
                                            <p:txEl>
                                              <p:pRg st="0" end="0"/>
                                            </p:txEl>
                                          </p:spTgt>
                                        </p:tgtEl>
                                        <p:attrNameLst>
                                          <p:attrName>style.visibility</p:attrName>
                                        </p:attrNameLst>
                                      </p:cBhvr>
                                      <p:to>
                                        <p:strVal val="visible"/>
                                      </p:to>
                                    </p:set>
                                    <p:anim calcmode="lin" valueType="num">
                                      <p:cBhvr additive="repl">
                                        <p:cTn id="2056" dur="500" fill="hold"/>
                                        <p:tgtEl>
                                          <p:spTgt spid="300">
                                            <p:txEl>
                                              <p:pRg st="0" end="0"/>
                                            </p:txEl>
                                          </p:spTgt>
                                        </p:tgtEl>
                                        <p:attrNameLst>
                                          <p:attrName>ppt_x</p:attrName>
                                        </p:attrNameLst>
                                      </p:cBhvr>
                                      <p:tavLst>
                                        <p:tav tm="0">
                                          <p:val>
                                            <p:strVal val="#ppt_x"/>
                                          </p:val>
                                        </p:tav>
                                        <p:tav tm="100000">
                                          <p:val>
                                            <p:strVal val="#ppt_x"/>
                                          </p:val>
                                        </p:tav>
                                      </p:tavLst>
                                    </p:anim>
                                    <p:anim calcmode="lin" valueType="num">
                                      <p:cBhvr additive="repl">
                                        <p:cTn id="2057" dur="500" fill="hold"/>
                                        <p:tgtEl>
                                          <p:spTgt spid="30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058" fill="hold">
                      <p:stCondLst>
                        <p:cond delay="indefinite"/>
                      </p:stCondLst>
                      <p:childTnLst>
                        <p:par>
                          <p:cTn id="2059" fill="hold">
                            <p:stCondLst>
                              <p:cond delay="0"/>
                            </p:stCondLst>
                            <p:childTnLst>
                              <p:par>
                                <p:cTn id="2060" nodeType="clickEffect" fill="hold" presetClass="entr" presetID="2" presetSubtype="4">
                                  <p:stCondLst>
                                    <p:cond delay="0"/>
                                  </p:stCondLst>
                                  <p:childTnLst>
                                    <p:set>
                                      <p:cBhvr>
                                        <p:cTn id="2061" dur="1" fill="hold">
                                          <p:stCondLst>
                                            <p:cond delay="0"/>
                                          </p:stCondLst>
                                        </p:cTn>
                                        <p:tgtEl>
                                          <p:spTgt spid="300">
                                            <p:txEl>
                                              <p:pRg st="1" end="1"/>
                                            </p:txEl>
                                          </p:spTgt>
                                        </p:tgtEl>
                                        <p:attrNameLst>
                                          <p:attrName>style.visibility</p:attrName>
                                        </p:attrNameLst>
                                      </p:cBhvr>
                                      <p:to>
                                        <p:strVal val="visible"/>
                                      </p:to>
                                    </p:set>
                                    <p:anim calcmode="lin" valueType="num">
                                      <p:cBhvr additive="repl">
                                        <p:cTn id="2062" dur="500" fill="hold"/>
                                        <p:tgtEl>
                                          <p:spTgt spid="300">
                                            <p:txEl>
                                              <p:pRg st="1" end="1"/>
                                            </p:txEl>
                                          </p:spTgt>
                                        </p:tgtEl>
                                        <p:attrNameLst>
                                          <p:attrName>ppt_x</p:attrName>
                                        </p:attrNameLst>
                                      </p:cBhvr>
                                      <p:tavLst>
                                        <p:tav tm="0">
                                          <p:val>
                                            <p:strVal val="#ppt_x"/>
                                          </p:val>
                                        </p:tav>
                                        <p:tav tm="100000">
                                          <p:val>
                                            <p:strVal val="#ppt_x"/>
                                          </p:val>
                                        </p:tav>
                                      </p:tavLst>
                                    </p:anim>
                                    <p:anim calcmode="lin" valueType="num">
                                      <p:cBhvr additive="repl">
                                        <p:cTn id="2063" dur="500" fill="hold"/>
                                        <p:tgtEl>
                                          <p:spTgt spid="300">
                                            <p:txEl>
                                              <p:pRg st="1" end="1"/>
                                            </p:txEl>
                                          </p:spTgt>
                                        </p:tgtEl>
                                        <p:attrNameLst>
                                          <p:attrName>ppt_y</p:attrName>
                                        </p:attrNameLst>
                                      </p:cBhvr>
                                      <p:tavLst>
                                        <p:tav tm="0">
                                          <p:val>
                                            <p:strVal val="1+#ppt_h/2"/>
                                          </p:val>
                                        </p:tav>
                                        <p:tav tm="100000">
                                          <p:val>
                                            <p:strVal val="#ppt_y"/>
                                          </p:val>
                                        </p:tav>
                                      </p:tavLst>
                                    </p:anim>
                                  </p:childTnLst>
                                </p:cTn>
                              </p:par>
                              <p:par>
                                <p:cTn id="2064" nodeType="withEffect" fill="hold" presetClass="entr" presetID="2" presetSubtype="4">
                                  <p:stCondLst>
                                    <p:cond delay="0"/>
                                  </p:stCondLst>
                                  <p:childTnLst>
                                    <p:set>
                                      <p:cBhvr>
                                        <p:cTn id="2065" dur="1" fill="hold">
                                          <p:stCondLst>
                                            <p:cond delay="0"/>
                                          </p:stCondLst>
                                        </p:cTn>
                                        <p:tgtEl>
                                          <p:spTgt spid="300">
                                            <p:txEl>
                                              <p:pRg st="2" end="2"/>
                                            </p:txEl>
                                          </p:spTgt>
                                        </p:tgtEl>
                                        <p:attrNameLst>
                                          <p:attrName>style.visibility</p:attrName>
                                        </p:attrNameLst>
                                      </p:cBhvr>
                                      <p:to>
                                        <p:strVal val="visible"/>
                                      </p:to>
                                    </p:set>
                                    <p:anim calcmode="lin" valueType="num">
                                      <p:cBhvr additive="repl">
                                        <p:cTn id="2066" dur="500" fill="hold"/>
                                        <p:tgtEl>
                                          <p:spTgt spid="300">
                                            <p:txEl>
                                              <p:pRg st="2" end="2"/>
                                            </p:txEl>
                                          </p:spTgt>
                                        </p:tgtEl>
                                        <p:attrNameLst>
                                          <p:attrName>ppt_x</p:attrName>
                                        </p:attrNameLst>
                                      </p:cBhvr>
                                      <p:tavLst>
                                        <p:tav tm="0">
                                          <p:val>
                                            <p:strVal val="#ppt_x"/>
                                          </p:val>
                                        </p:tav>
                                        <p:tav tm="100000">
                                          <p:val>
                                            <p:strVal val="#ppt_x"/>
                                          </p:val>
                                        </p:tav>
                                      </p:tavLst>
                                    </p:anim>
                                    <p:anim calcmode="lin" valueType="num">
                                      <p:cBhvr additive="repl">
                                        <p:cTn id="2067" dur="500" fill="hold"/>
                                        <p:tgtEl>
                                          <p:spTgt spid="300">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068" fill="hold">
                      <p:stCondLst>
                        <p:cond delay="indefinite"/>
                      </p:stCondLst>
                      <p:childTnLst>
                        <p:par>
                          <p:cTn id="2069" fill="hold">
                            <p:stCondLst>
                              <p:cond delay="0"/>
                            </p:stCondLst>
                            <p:childTnLst>
                              <p:par>
                                <p:cTn id="2070" nodeType="clickEffect" fill="hold" presetClass="entr" presetID="2" presetSubtype="4">
                                  <p:stCondLst>
                                    <p:cond delay="0"/>
                                  </p:stCondLst>
                                  <p:childTnLst>
                                    <p:set>
                                      <p:cBhvr>
                                        <p:cTn id="2071" dur="1" fill="hold">
                                          <p:stCondLst>
                                            <p:cond delay="0"/>
                                          </p:stCondLst>
                                        </p:cTn>
                                        <p:tgtEl>
                                          <p:spTgt spid="300">
                                            <p:txEl>
                                              <p:pRg st="3" end="3"/>
                                            </p:txEl>
                                          </p:spTgt>
                                        </p:tgtEl>
                                        <p:attrNameLst>
                                          <p:attrName>style.visibility</p:attrName>
                                        </p:attrNameLst>
                                      </p:cBhvr>
                                      <p:to>
                                        <p:strVal val="visible"/>
                                      </p:to>
                                    </p:set>
                                    <p:anim calcmode="lin" valueType="num">
                                      <p:cBhvr additive="repl">
                                        <p:cTn id="2072" dur="500" fill="hold"/>
                                        <p:tgtEl>
                                          <p:spTgt spid="300">
                                            <p:txEl>
                                              <p:pRg st="3" end="3"/>
                                            </p:txEl>
                                          </p:spTgt>
                                        </p:tgtEl>
                                        <p:attrNameLst>
                                          <p:attrName>ppt_x</p:attrName>
                                        </p:attrNameLst>
                                      </p:cBhvr>
                                      <p:tavLst>
                                        <p:tav tm="0">
                                          <p:val>
                                            <p:strVal val="#ppt_x"/>
                                          </p:val>
                                        </p:tav>
                                        <p:tav tm="100000">
                                          <p:val>
                                            <p:strVal val="#ppt_x"/>
                                          </p:val>
                                        </p:tav>
                                      </p:tavLst>
                                    </p:anim>
                                    <p:anim calcmode="lin" valueType="num">
                                      <p:cBhvr additive="repl">
                                        <p:cTn id="2073" dur="500" fill="hold"/>
                                        <p:tgtEl>
                                          <p:spTgt spid="300">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074" fill="hold">
                      <p:stCondLst>
                        <p:cond delay="indefinite"/>
                      </p:stCondLst>
                      <p:childTnLst>
                        <p:par>
                          <p:cTn id="2075" fill="hold">
                            <p:stCondLst>
                              <p:cond delay="0"/>
                            </p:stCondLst>
                            <p:childTnLst>
                              <p:par>
                                <p:cTn id="2076" nodeType="clickEffect" fill="hold" presetClass="entr" presetID="2" presetSubtype="4">
                                  <p:stCondLst>
                                    <p:cond delay="0"/>
                                  </p:stCondLst>
                                  <p:childTnLst>
                                    <p:set>
                                      <p:cBhvr>
                                        <p:cTn id="2077" dur="1" fill="hold">
                                          <p:stCondLst>
                                            <p:cond delay="0"/>
                                          </p:stCondLst>
                                        </p:cTn>
                                        <p:tgtEl>
                                          <p:spTgt spid="300">
                                            <p:txEl>
                                              <p:pRg st="4" end="4"/>
                                            </p:txEl>
                                          </p:spTgt>
                                        </p:tgtEl>
                                        <p:attrNameLst>
                                          <p:attrName>style.visibility</p:attrName>
                                        </p:attrNameLst>
                                      </p:cBhvr>
                                      <p:to>
                                        <p:strVal val="visible"/>
                                      </p:to>
                                    </p:set>
                                    <p:anim calcmode="lin" valueType="num">
                                      <p:cBhvr additive="repl">
                                        <p:cTn id="2078" dur="500" fill="hold"/>
                                        <p:tgtEl>
                                          <p:spTgt spid="300">
                                            <p:txEl>
                                              <p:pRg st="4" end="4"/>
                                            </p:txEl>
                                          </p:spTgt>
                                        </p:tgtEl>
                                        <p:attrNameLst>
                                          <p:attrName>ppt_x</p:attrName>
                                        </p:attrNameLst>
                                      </p:cBhvr>
                                      <p:tavLst>
                                        <p:tav tm="0">
                                          <p:val>
                                            <p:strVal val="#ppt_x"/>
                                          </p:val>
                                        </p:tav>
                                        <p:tav tm="100000">
                                          <p:val>
                                            <p:strVal val="#ppt_x"/>
                                          </p:val>
                                        </p:tav>
                                      </p:tavLst>
                                    </p:anim>
                                    <p:anim calcmode="lin" valueType="num">
                                      <p:cBhvr additive="repl">
                                        <p:cTn id="2079" dur="500" fill="hold"/>
                                        <p:tgtEl>
                                          <p:spTgt spid="300">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080" fill="hold">
                      <p:stCondLst>
                        <p:cond delay="indefinite"/>
                      </p:stCondLst>
                      <p:childTnLst>
                        <p:par>
                          <p:cTn id="2081" fill="hold">
                            <p:stCondLst>
                              <p:cond delay="0"/>
                            </p:stCondLst>
                            <p:childTnLst>
                              <p:par>
                                <p:cTn id="2082" nodeType="clickEffect" fill="hold" presetClass="entr" presetID="2" presetSubtype="4">
                                  <p:stCondLst>
                                    <p:cond delay="0"/>
                                  </p:stCondLst>
                                  <p:childTnLst>
                                    <p:set>
                                      <p:cBhvr>
                                        <p:cTn id="2083" dur="1" fill="hold">
                                          <p:stCondLst>
                                            <p:cond delay="0"/>
                                          </p:stCondLst>
                                        </p:cTn>
                                        <p:tgtEl>
                                          <p:spTgt spid="300">
                                            <p:txEl>
                                              <p:pRg st="5" end="5"/>
                                            </p:txEl>
                                          </p:spTgt>
                                        </p:tgtEl>
                                        <p:attrNameLst>
                                          <p:attrName>style.visibility</p:attrName>
                                        </p:attrNameLst>
                                      </p:cBhvr>
                                      <p:to>
                                        <p:strVal val="visible"/>
                                      </p:to>
                                    </p:set>
                                    <p:anim calcmode="lin" valueType="num">
                                      <p:cBhvr additive="repl">
                                        <p:cTn id="2084" dur="500" fill="hold"/>
                                        <p:tgtEl>
                                          <p:spTgt spid="300">
                                            <p:txEl>
                                              <p:pRg st="5" end="5"/>
                                            </p:txEl>
                                          </p:spTgt>
                                        </p:tgtEl>
                                        <p:attrNameLst>
                                          <p:attrName>ppt_x</p:attrName>
                                        </p:attrNameLst>
                                      </p:cBhvr>
                                      <p:tavLst>
                                        <p:tav tm="0">
                                          <p:val>
                                            <p:strVal val="#ppt_x"/>
                                          </p:val>
                                        </p:tav>
                                        <p:tav tm="100000">
                                          <p:val>
                                            <p:strVal val="#ppt_x"/>
                                          </p:val>
                                        </p:tav>
                                      </p:tavLst>
                                    </p:anim>
                                    <p:anim calcmode="lin" valueType="num">
                                      <p:cBhvr additive="repl">
                                        <p:cTn id="2085" dur="500" fill="hold"/>
                                        <p:tgtEl>
                                          <p:spTgt spid="300">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01" name="PlaceHolder 1"/>
          <p:cNvSpPr>
            <a:spLocks noGrp="1"/>
          </p:cNvSpPr>
          <p:nvPr>
            <p:ph/>
          </p:nvPr>
        </p:nvSpPr>
        <p:spPr>
          <a:xfrm>
            <a:off x="457200" y="762120"/>
            <a:ext cx="8229240" cy="5257440"/>
          </a:xfrm>
          <a:prstGeom prst="rect">
            <a:avLst/>
          </a:prstGeom>
          <a:noFill/>
          <a:ln w="0">
            <a:noFill/>
          </a:ln>
        </p:spPr>
        <p:txBody>
          <a:bodyPr lIns="91440" rIns="91440" tIns="45720" bIns="45720" anchor="t">
            <a:normAutofit fontScale="92500" lnSpcReduction="9999"/>
          </a:bodyPr>
          <a:p>
            <a:pPr marL="274320" indent="-274320">
              <a:lnSpc>
                <a:spcPct val="100000"/>
              </a:lnSpc>
              <a:buClr>
                <a:srgbClr val="0bd0d9"/>
              </a:buClr>
              <a:buSzPct val="95000"/>
              <a:buFont typeface="Noto Sans Symbols"/>
              <a:buChar char="⚫"/>
            </a:pPr>
            <a:r>
              <a:rPr b="0" lang="en-US" sz="2600" strike="noStrike" u="none">
                <a:solidFill>
                  <a:schemeClr val="dk1"/>
                </a:solidFill>
                <a:effectLst/>
                <a:uFillTx/>
                <a:latin typeface="Constantia"/>
                <a:ea typeface="Constantia"/>
              </a:rPr>
              <a:t>Developers have to sign up for a Windows Azure account in order to use SQL Azure. </a:t>
            </a:r>
            <a:endParaRPr b="0" lang="en-IN" sz="2600" strike="noStrike" u="none">
              <a:solidFill>
                <a:srgbClr val="000000"/>
              </a:solidFill>
              <a:effectLst/>
              <a:uFillTx/>
              <a:latin typeface="Arial"/>
            </a:endParaRPr>
          </a:p>
          <a:p>
            <a:pPr marL="274320" indent="-274320">
              <a:lnSpc>
                <a:spcPct val="100000"/>
              </a:lnSpc>
              <a:spcBef>
                <a:spcPts val="482"/>
              </a:spcBef>
              <a:buClr>
                <a:srgbClr val="0bd0d9"/>
              </a:buClr>
              <a:buSzPct val="95000"/>
              <a:buFont typeface="Noto Sans Symbols"/>
              <a:buChar char="⚫"/>
            </a:pPr>
            <a:r>
              <a:rPr b="0" lang="en-US" sz="2600" strike="noStrike" u="none">
                <a:solidFill>
                  <a:schemeClr val="dk1"/>
                </a:solidFill>
                <a:effectLst/>
                <a:uFillTx/>
                <a:latin typeface="Constantia"/>
                <a:ea typeface="Constantia"/>
              </a:rPr>
              <a:t>Once the account is activated, they can either use the Windows Azure Management Portal or the REST APIs to create servers and logins and to configure access to servers. </a:t>
            </a:r>
            <a:endParaRPr b="0" lang="en-IN" sz="2600" strike="noStrike" u="none">
              <a:solidFill>
                <a:srgbClr val="000000"/>
              </a:solidFill>
              <a:effectLst/>
              <a:uFillTx/>
              <a:latin typeface="Arial"/>
            </a:endParaRPr>
          </a:p>
          <a:p>
            <a:pPr marL="274320" indent="-274320">
              <a:lnSpc>
                <a:spcPct val="100000"/>
              </a:lnSpc>
              <a:spcBef>
                <a:spcPts val="482"/>
              </a:spcBef>
              <a:buClr>
                <a:srgbClr val="0bd0d9"/>
              </a:buClr>
              <a:buSzPct val="95000"/>
              <a:buFont typeface="Noto Sans Symbols"/>
              <a:buChar char="⚫"/>
            </a:pPr>
            <a:r>
              <a:rPr b="0" lang="en-US" sz="2600" strike="noStrike" u="none">
                <a:solidFill>
                  <a:schemeClr val="dk1"/>
                </a:solidFill>
                <a:effectLst/>
                <a:uFillTx/>
                <a:latin typeface="Constantia"/>
                <a:ea typeface="Constantia"/>
              </a:rPr>
              <a:t>SQL Azure servers are abstractions that closely resemble physical SQL Servers: </a:t>
            </a:r>
            <a:endParaRPr b="0" lang="en-IN" sz="2600" strike="noStrike" u="none">
              <a:solidFill>
                <a:srgbClr val="000000"/>
              </a:solidFill>
              <a:effectLst/>
              <a:uFillTx/>
              <a:latin typeface="Arial"/>
            </a:endParaRPr>
          </a:p>
          <a:p>
            <a:pPr lvl="1" marL="640080" indent="-246960">
              <a:lnSpc>
                <a:spcPct val="100000"/>
              </a:lnSpc>
              <a:spcBef>
                <a:spcPts val="408"/>
              </a:spcBef>
              <a:buClr>
                <a:srgbClr val="0f6fc6"/>
              </a:buClr>
              <a:buSzPct val="85000"/>
              <a:buFont typeface="Noto Sans Symbols"/>
              <a:buChar char="⚫"/>
            </a:pPr>
            <a:r>
              <a:rPr b="0" lang="en-US" sz="2200" strike="noStrike" u="none">
                <a:solidFill>
                  <a:schemeClr val="dk1"/>
                </a:solidFill>
                <a:effectLst/>
                <a:uFillTx/>
                <a:latin typeface="Constantia"/>
                <a:ea typeface="Constantia"/>
              </a:rPr>
              <a:t>They have a fully qualified domain name under the database.windows.net (i.e., server-name.database.windows.net) domain name. </a:t>
            </a:r>
            <a:endParaRPr b="0" lang="en-IN" sz="2200" strike="noStrike" u="none">
              <a:solidFill>
                <a:srgbClr val="000000"/>
              </a:solidFill>
              <a:effectLst/>
              <a:uFillTx/>
              <a:latin typeface="Arial"/>
            </a:endParaRPr>
          </a:p>
          <a:p>
            <a:pPr lvl="1" marL="640080" indent="-246960">
              <a:lnSpc>
                <a:spcPct val="100000"/>
              </a:lnSpc>
              <a:spcBef>
                <a:spcPts val="408"/>
              </a:spcBef>
              <a:buClr>
                <a:srgbClr val="0f6fc6"/>
              </a:buClr>
              <a:buSzPct val="85000"/>
              <a:buFont typeface="Noto Sans Symbols"/>
              <a:buChar char="⚫"/>
            </a:pPr>
            <a:r>
              <a:rPr b="0" lang="en-US" sz="2200" strike="noStrike" u="none">
                <a:solidFill>
                  <a:schemeClr val="dk1"/>
                </a:solidFill>
                <a:effectLst/>
                <a:uFillTx/>
                <a:latin typeface="Constantia"/>
                <a:ea typeface="Constantia"/>
              </a:rPr>
              <a:t>This simplifies the management tasks and the interaction with SQL Azure from client applications. </a:t>
            </a:r>
            <a:endParaRPr b="0" lang="en-IN" sz="2200" strike="noStrike" u="none">
              <a:solidFill>
                <a:srgbClr val="000000"/>
              </a:solidFill>
              <a:effectLst/>
              <a:uFillTx/>
              <a:latin typeface="Arial"/>
            </a:endParaRPr>
          </a:p>
          <a:p>
            <a:pPr lvl="1" marL="640080" indent="-246960">
              <a:lnSpc>
                <a:spcPct val="100000"/>
              </a:lnSpc>
              <a:spcBef>
                <a:spcPts val="408"/>
              </a:spcBef>
              <a:buClr>
                <a:srgbClr val="0f6fc6"/>
              </a:buClr>
              <a:buSzPct val="85000"/>
              <a:buFont typeface="Noto Sans Symbols"/>
              <a:buChar char="⚫"/>
            </a:pPr>
            <a:r>
              <a:rPr b="0" lang="en-US" sz="2200" strike="noStrike" u="none">
                <a:solidFill>
                  <a:schemeClr val="dk1"/>
                </a:solidFill>
                <a:effectLst/>
                <a:uFillTx/>
                <a:latin typeface="Constantia"/>
                <a:ea typeface="Constantia"/>
              </a:rPr>
              <a:t>SQL Azure ensures that multiple copies of each server are maintained within the Azure Cloud and that these copies are kept synchronized when client applications insert, update, and delete data on them.</a:t>
            </a:r>
            <a:endParaRPr b="0" lang="en-IN" sz="22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timing>
    <p:tnLst>
      <p:par>
        <p:cTn id="2086" dur="indefinite" restart="never" nodeType="tmRoot">
          <p:childTnLst>
            <p:seq>
              <p:cTn id="2087" dur="indefinite" nodeType="mainSeq">
                <p:childTnLst>
                  <p:par>
                    <p:cTn id="2088" fill="hold">
                      <p:stCondLst>
                        <p:cond delay="indefinite"/>
                      </p:stCondLst>
                      <p:childTnLst>
                        <p:par>
                          <p:cTn id="2089" fill="hold">
                            <p:stCondLst>
                              <p:cond delay="0"/>
                            </p:stCondLst>
                            <p:childTnLst>
                              <p:par>
                                <p:cTn id="2090" nodeType="clickEffect" fill="hold" presetClass="entr" presetID="42">
                                  <p:stCondLst>
                                    <p:cond delay="0"/>
                                  </p:stCondLst>
                                  <p:childTnLst>
                                    <p:set>
                                      <p:cBhvr>
                                        <p:cTn id="2091" dur="1" fill="hold">
                                          <p:stCondLst>
                                            <p:cond delay="0"/>
                                          </p:stCondLst>
                                        </p:cTn>
                                        <p:tgtEl>
                                          <p:spTgt spid="301">
                                            <p:txEl>
                                              <p:pRg st="0" end="0"/>
                                            </p:txEl>
                                          </p:spTgt>
                                        </p:tgtEl>
                                        <p:attrNameLst>
                                          <p:attrName>style.visibility</p:attrName>
                                        </p:attrNameLst>
                                      </p:cBhvr>
                                      <p:to>
                                        <p:strVal val="visible"/>
                                      </p:to>
                                    </p:set>
                                    <p:animEffect filter="fade" transition="in">
                                      <p:cBhvr additive="repl">
                                        <p:cTn id="2092" dur="1000"/>
                                        <p:tgtEl>
                                          <p:spTgt spid="301">
                                            <p:txEl>
                                              <p:pRg st="0" end="0"/>
                                            </p:txEl>
                                          </p:spTgt>
                                        </p:tgtEl>
                                      </p:cBhvr>
                                    </p:animEffect>
                                    <p:anim calcmode="lin" valueType="num">
                                      <p:cBhvr additive="repl">
                                        <p:cTn id="2093" dur="1000" fill="hold"/>
                                        <p:tgtEl>
                                          <p:spTgt spid="301">
                                            <p:txEl>
                                              <p:pRg st="0" end="0"/>
                                            </p:txEl>
                                          </p:spTgt>
                                        </p:tgtEl>
                                        <p:attrNameLst>
                                          <p:attrName>ppt_x</p:attrName>
                                        </p:attrNameLst>
                                      </p:cBhvr>
                                      <p:tavLst>
                                        <p:tav tm="0">
                                          <p:val>
                                            <p:strVal val="#ppt_x"/>
                                          </p:val>
                                        </p:tav>
                                        <p:tav tm="100000">
                                          <p:val>
                                            <p:strVal val="#ppt_x"/>
                                          </p:val>
                                        </p:tav>
                                      </p:tavLst>
                                    </p:anim>
                                    <p:anim calcmode="lin" valueType="num">
                                      <p:cBhvr additive="repl">
                                        <p:cTn id="2094" dur="1000" fill="hold"/>
                                        <p:tgtEl>
                                          <p:spTgt spid="30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095" fill="hold">
                      <p:stCondLst>
                        <p:cond delay="indefinite"/>
                      </p:stCondLst>
                      <p:childTnLst>
                        <p:par>
                          <p:cTn id="2096" fill="hold">
                            <p:stCondLst>
                              <p:cond delay="0"/>
                            </p:stCondLst>
                            <p:childTnLst>
                              <p:par>
                                <p:cTn id="2097" nodeType="clickEffect" fill="hold" presetClass="entr" presetID="42">
                                  <p:stCondLst>
                                    <p:cond delay="0"/>
                                  </p:stCondLst>
                                  <p:childTnLst>
                                    <p:set>
                                      <p:cBhvr>
                                        <p:cTn id="2098" dur="1" fill="hold">
                                          <p:stCondLst>
                                            <p:cond delay="0"/>
                                          </p:stCondLst>
                                        </p:cTn>
                                        <p:tgtEl>
                                          <p:spTgt spid="301">
                                            <p:txEl>
                                              <p:pRg st="1" end="1"/>
                                            </p:txEl>
                                          </p:spTgt>
                                        </p:tgtEl>
                                        <p:attrNameLst>
                                          <p:attrName>style.visibility</p:attrName>
                                        </p:attrNameLst>
                                      </p:cBhvr>
                                      <p:to>
                                        <p:strVal val="visible"/>
                                      </p:to>
                                    </p:set>
                                    <p:animEffect filter="fade" transition="in">
                                      <p:cBhvr additive="repl">
                                        <p:cTn id="2099" dur="1000"/>
                                        <p:tgtEl>
                                          <p:spTgt spid="301">
                                            <p:txEl>
                                              <p:pRg st="1" end="1"/>
                                            </p:txEl>
                                          </p:spTgt>
                                        </p:tgtEl>
                                      </p:cBhvr>
                                    </p:animEffect>
                                    <p:anim calcmode="lin" valueType="num">
                                      <p:cBhvr additive="repl">
                                        <p:cTn id="2100" dur="1000" fill="hold"/>
                                        <p:tgtEl>
                                          <p:spTgt spid="301">
                                            <p:txEl>
                                              <p:pRg st="1" end="1"/>
                                            </p:txEl>
                                          </p:spTgt>
                                        </p:tgtEl>
                                        <p:attrNameLst>
                                          <p:attrName>ppt_x</p:attrName>
                                        </p:attrNameLst>
                                      </p:cBhvr>
                                      <p:tavLst>
                                        <p:tav tm="0">
                                          <p:val>
                                            <p:strVal val="#ppt_x"/>
                                          </p:val>
                                        </p:tav>
                                        <p:tav tm="100000">
                                          <p:val>
                                            <p:strVal val="#ppt_x"/>
                                          </p:val>
                                        </p:tav>
                                      </p:tavLst>
                                    </p:anim>
                                    <p:anim calcmode="lin" valueType="num">
                                      <p:cBhvr additive="repl">
                                        <p:cTn id="2101" dur="1000" fill="hold"/>
                                        <p:tgtEl>
                                          <p:spTgt spid="301">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102" fill="hold">
                      <p:stCondLst>
                        <p:cond delay="indefinite"/>
                      </p:stCondLst>
                      <p:childTnLst>
                        <p:par>
                          <p:cTn id="2103" fill="hold">
                            <p:stCondLst>
                              <p:cond delay="0"/>
                            </p:stCondLst>
                            <p:childTnLst>
                              <p:par>
                                <p:cTn id="2104" nodeType="clickEffect" fill="hold" presetClass="entr" presetID="42">
                                  <p:stCondLst>
                                    <p:cond delay="0"/>
                                  </p:stCondLst>
                                  <p:childTnLst>
                                    <p:set>
                                      <p:cBhvr>
                                        <p:cTn id="2105" dur="1" fill="hold">
                                          <p:stCondLst>
                                            <p:cond delay="0"/>
                                          </p:stCondLst>
                                        </p:cTn>
                                        <p:tgtEl>
                                          <p:spTgt spid="301">
                                            <p:txEl>
                                              <p:pRg st="2" end="2"/>
                                            </p:txEl>
                                          </p:spTgt>
                                        </p:tgtEl>
                                        <p:attrNameLst>
                                          <p:attrName>style.visibility</p:attrName>
                                        </p:attrNameLst>
                                      </p:cBhvr>
                                      <p:to>
                                        <p:strVal val="visible"/>
                                      </p:to>
                                    </p:set>
                                    <p:animEffect filter="fade" transition="in">
                                      <p:cBhvr additive="repl">
                                        <p:cTn id="2106" dur="1000"/>
                                        <p:tgtEl>
                                          <p:spTgt spid="301">
                                            <p:txEl>
                                              <p:pRg st="2" end="2"/>
                                            </p:txEl>
                                          </p:spTgt>
                                        </p:tgtEl>
                                      </p:cBhvr>
                                    </p:animEffect>
                                    <p:anim calcmode="lin" valueType="num">
                                      <p:cBhvr additive="repl">
                                        <p:cTn id="2107" dur="1000" fill="hold"/>
                                        <p:tgtEl>
                                          <p:spTgt spid="301">
                                            <p:txEl>
                                              <p:pRg st="2" end="2"/>
                                            </p:txEl>
                                          </p:spTgt>
                                        </p:tgtEl>
                                        <p:attrNameLst>
                                          <p:attrName>ppt_x</p:attrName>
                                        </p:attrNameLst>
                                      </p:cBhvr>
                                      <p:tavLst>
                                        <p:tav tm="0">
                                          <p:val>
                                            <p:strVal val="#ppt_x"/>
                                          </p:val>
                                        </p:tav>
                                        <p:tav tm="100000">
                                          <p:val>
                                            <p:strVal val="#ppt_x"/>
                                          </p:val>
                                        </p:tav>
                                      </p:tavLst>
                                    </p:anim>
                                    <p:anim calcmode="lin" valueType="num">
                                      <p:cBhvr additive="repl">
                                        <p:cTn id="2108" dur="1000" fill="hold"/>
                                        <p:tgtEl>
                                          <p:spTgt spid="301">
                                            <p:txEl>
                                              <p:pRg st="2" end="2"/>
                                            </p:txEl>
                                          </p:spTgt>
                                        </p:tgtEl>
                                        <p:attrNameLst>
                                          <p:attrName>ppt_y</p:attrName>
                                        </p:attrNameLst>
                                      </p:cBhvr>
                                      <p:tavLst>
                                        <p:tav tm="0">
                                          <p:val>
                                            <p:strVal val="#ppt_y+.1"/>
                                          </p:val>
                                        </p:tav>
                                        <p:tav tm="100000">
                                          <p:val>
                                            <p:strVal val="#ppt_y"/>
                                          </p:val>
                                        </p:tav>
                                      </p:tavLst>
                                    </p:anim>
                                  </p:childTnLst>
                                </p:cTn>
                              </p:par>
                              <p:par>
                                <p:cTn id="2109" nodeType="withEffect" fill="hold" presetClass="entr" presetID="42">
                                  <p:stCondLst>
                                    <p:cond delay="0"/>
                                  </p:stCondLst>
                                  <p:childTnLst>
                                    <p:set>
                                      <p:cBhvr>
                                        <p:cTn id="2110" dur="1" fill="hold">
                                          <p:stCondLst>
                                            <p:cond delay="0"/>
                                          </p:stCondLst>
                                        </p:cTn>
                                        <p:tgtEl>
                                          <p:spTgt spid="301">
                                            <p:txEl>
                                              <p:pRg st="3" end="3"/>
                                            </p:txEl>
                                          </p:spTgt>
                                        </p:tgtEl>
                                        <p:attrNameLst>
                                          <p:attrName>style.visibility</p:attrName>
                                        </p:attrNameLst>
                                      </p:cBhvr>
                                      <p:to>
                                        <p:strVal val="visible"/>
                                      </p:to>
                                    </p:set>
                                    <p:animEffect filter="fade" transition="in">
                                      <p:cBhvr additive="repl">
                                        <p:cTn id="2111" dur="1000"/>
                                        <p:tgtEl>
                                          <p:spTgt spid="301">
                                            <p:txEl>
                                              <p:pRg st="3" end="3"/>
                                            </p:txEl>
                                          </p:spTgt>
                                        </p:tgtEl>
                                      </p:cBhvr>
                                    </p:animEffect>
                                    <p:anim calcmode="lin" valueType="num">
                                      <p:cBhvr additive="repl">
                                        <p:cTn id="2112" dur="1000" fill="hold"/>
                                        <p:tgtEl>
                                          <p:spTgt spid="301">
                                            <p:txEl>
                                              <p:pRg st="3" end="3"/>
                                            </p:txEl>
                                          </p:spTgt>
                                        </p:tgtEl>
                                        <p:attrNameLst>
                                          <p:attrName>ppt_x</p:attrName>
                                        </p:attrNameLst>
                                      </p:cBhvr>
                                      <p:tavLst>
                                        <p:tav tm="0">
                                          <p:val>
                                            <p:strVal val="#ppt_x"/>
                                          </p:val>
                                        </p:tav>
                                        <p:tav tm="100000">
                                          <p:val>
                                            <p:strVal val="#ppt_x"/>
                                          </p:val>
                                        </p:tav>
                                      </p:tavLst>
                                    </p:anim>
                                    <p:anim calcmode="lin" valueType="num">
                                      <p:cBhvr additive="repl">
                                        <p:cTn id="2113" dur="1000" fill="hold"/>
                                        <p:tgtEl>
                                          <p:spTgt spid="301">
                                            <p:txEl>
                                              <p:pRg st="3" end="3"/>
                                            </p:txEl>
                                          </p:spTgt>
                                        </p:tgtEl>
                                        <p:attrNameLst>
                                          <p:attrName>ppt_y</p:attrName>
                                        </p:attrNameLst>
                                      </p:cBhvr>
                                      <p:tavLst>
                                        <p:tav tm="0">
                                          <p:val>
                                            <p:strVal val="#ppt_y+.1"/>
                                          </p:val>
                                        </p:tav>
                                        <p:tav tm="100000">
                                          <p:val>
                                            <p:strVal val="#ppt_y"/>
                                          </p:val>
                                        </p:tav>
                                      </p:tavLst>
                                    </p:anim>
                                  </p:childTnLst>
                                </p:cTn>
                              </p:par>
                              <p:par>
                                <p:cTn id="2114" nodeType="withEffect" fill="hold" presetClass="entr" presetID="42">
                                  <p:stCondLst>
                                    <p:cond delay="0"/>
                                  </p:stCondLst>
                                  <p:childTnLst>
                                    <p:set>
                                      <p:cBhvr>
                                        <p:cTn id="2115" dur="1" fill="hold">
                                          <p:stCondLst>
                                            <p:cond delay="0"/>
                                          </p:stCondLst>
                                        </p:cTn>
                                        <p:tgtEl>
                                          <p:spTgt spid="301">
                                            <p:txEl>
                                              <p:pRg st="4" end="4"/>
                                            </p:txEl>
                                          </p:spTgt>
                                        </p:tgtEl>
                                        <p:attrNameLst>
                                          <p:attrName>style.visibility</p:attrName>
                                        </p:attrNameLst>
                                      </p:cBhvr>
                                      <p:to>
                                        <p:strVal val="visible"/>
                                      </p:to>
                                    </p:set>
                                    <p:animEffect filter="fade" transition="in">
                                      <p:cBhvr additive="repl">
                                        <p:cTn id="2116" dur="1000"/>
                                        <p:tgtEl>
                                          <p:spTgt spid="301">
                                            <p:txEl>
                                              <p:pRg st="4" end="4"/>
                                            </p:txEl>
                                          </p:spTgt>
                                        </p:tgtEl>
                                      </p:cBhvr>
                                    </p:animEffect>
                                    <p:anim calcmode="lin" valueType="num">
                                      <p:cBhvr additive="repl">
                                        <p:cTn id="2117" dur="1000" fill="hold"/>
                                        <p:tgtEl>
                                          <p:spTgt spid="301">
                                            <p:txEl>
                                              <p:pRg st="4" end="4"/>
                                            </p:txEl>
                                          </p:spTgt>
                                        </p:tgtEl>
                                        <p:attrNameLst>
                                          <p:attrName>ppt_x</p:attrName>
                                        </p:attrNameLst>
                                      </p:cBhvr>
                                      <p:tavLst>
                                        <p:tav tm="0">
                                          <p:val>
                                            <p:strVal val="#ppt_x"/>
                                          </p:val>
                                        </p:tav>
                                        <p:tav tm="100000">
                                          <p:val>
                                            <p:strVal val="#ppt_x"/>
                                          </p:val>
                                        </p:tav>
                                      </p:tavLst>
                                    </p:anim>
                                    <p:anim calcmode="lin" valueType="num">
                                      <p:cBhvr additive="repl">
                                        <p:cTn id="2118" dur="1000" fill="hold"/>
                                        <p:tgtEl>
                                          <p:spTgt spid="301">
                                            <p:txEl>
                                              <p:pRg st="4" end="4"/>
                                            </p:txEl>
                                          </p:spTgt>
                                        </p:tgtEl>
                                        <p:attrNameLst>
                                          <p:attrName>ppt_y</p:attrName>
                                        </p:attrNameLst>
                                      </p:cBhvr>
                                      <p:tavLst>
                                        <p:tav tm="0">
                                          <p:val>
                                            <p:strVal val="#ppt_y+.1"/>
                                          </p:val>
                                        </p:tav>
                                        <p:tav tm="100000">
                                          <p:val>
                                            <p:strVal val="#ppt_y"/>
                                          </p:val>
                                        </p:tav>
                                      </p:tavLst>
                                    </p:anim>
                                  </p:childTnLst>
                                </p:cTn>
                              </p:par>
                              <p:par>
                                <p:cTn id="2119" nodeType="withEffect" fill="hold" presetClass="entr" presetID="42">
                                  <p:stCondLst>
                                    <p:cond delay="0"/>
                                  </p:stCondLst>
                                  <p:childTnLst>
                                    <p:set>
                                      <p:cBhvr>
                                        <p:cTn id="2120" dur="1" fill="hold">
                                          <p:stCondLst>
                                            <p:cond delay="0"/>
                                          </p:stCondLst>
                                        </p:cTn>
                                        <p:tgtEl>
                                          <p:spTgt spid="301">
                                            <p:txEl>
                                              <p:pRg st="5" end="5"/>
                                            </p:txEl>
                                          </p:spTgt>
                                        </p:tgtEl>
                                        <p:attrNameLst>
                                          <p:attrName>style.visibility</p:attrName>
                                        </p:attrNameLst>
                                      </p:cBhvr>
                                      <p:to>
                                        <p:strVal val="visible"/>
                                      </p:to>
                                    </p:set>
                                    <p:animEffect filter="fade" transition="in">
                                      <p:cBhvr additive="repl">
                                        <p:cTn id="2121" dur="1000"/>
                                        <p:tgtEl>
                                          <p:spTgt spid="301">
                                            <p:txEl>
                                              <p:pRg st="5" end="5"/>
                                            </p:txEl>
                                          </p:spTgt>
                                        </p:tgtEl>
                                      </p:cBhvr>
                                    </p:animEffect>
                                    <p:anim calcmode="lin" valueType="num">
                                      <p:cBhvr additive="repl">
                                        <p:cTn id="2122" dur="1000" fill="hold"/>
                                        <p:tgtEl>
                                          <p:spTgt spid="301">
                                            <p:txEl>
                                              <p:pRg st="5" end="5"/>
                                            </p:txEl>
                                          </p:spTgt>
                                        </p:tgtEl>
                                        <p:attrNameLst>
                                          <p:attrName>ppt_x</p:attrName>
                                        </p:attrNameLst>
                                      </p:cBhvr>
                                      <p:tavLst>
                                        <p:tav tm="0">
                                          <p:val>
                                            <p:strVal val="#ppt_x"/>
                                          </p:val>
                                        </p:tav>
                                        <p:tav tm="100000">
                                          <p:val>
                                            <p:strVal val="#ppt_x"/>
                                          </p:val>
                                        </p:tav>
                                      </p:tavLst>
                                    </p:anim>
                                    <p:anim calcmode="lin" valueType="num">
                                      <p:cBhvr additive="repl">
                                        <p:cTn id="2123" dur="1000" fill="hold"/>
                                        <p:tgtEl>
                                          <p:spTgt spid="301">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02" name="PlaceHolder 1"/>
          <p:cNvSpPr>
            <a:spLocks noGrp="1"/>
          </p:cNvSpPr>
          <p:nvPr>
            <p:ph/>
          </p:nvPr>
        </p:nvSpPr>
        <p:spPr>
          <a:xfrm>
            <a:off x="457200" y="990720"/>
            <a:ext cx="8229240" cy="5333760"/>
          </a:xfrm>
          <a:prstGeom prst="rect">
            <a:avLst/>
          </a:prstGeom>
          <a:noFill/>
          <a:ln w="0">
            <a:noFill/>
          </a:ln>
        </p:spPr>
        <p:txBody>
          <a:bodyPr lIns="91440" rIns="91440" tIns="45720" bIns="45720" anchor="t">
            <a:normAutofit fontScale="92500" lnSpcReduction="9999"/>
          </a:bodyPr>
          <a:p>
            <a:pPr marL="274320" indent="-274320">
              <a:lnSpc>
                <a:spcPct val="100000"/>
              </a:lnSpc>
              <a:buClr>
                <a:srgbClr val="0bd0d9"/>
              </a:buClr>
              <a:buSzPct val="95000"/>
              <a:buFont typeface="Noto Sans Symbols"/>
              <a:buChar char="⚫"/>
            </a:pPr>
            <a:r>
              <a:rPr b="0" lang="en-US" sz="2600" strike="noStrike" u="none">
                <a:solidFill>
                  <a:schemeClr val="dk1"/>
                </a:solidFill>
                <a:effectLst/>
                <a:uFillTx/>
                <a:latin typeface="Constantia"/>
                <a:ea typeface="Constantia"/>
              </a:rPr>
              <a:t>The  SQL Azure service is billed according to space usage and the type of edition. </a:t>
            </a:r>
            <a:endParaRPr b="0" lang="en-IN" sz="2600" strike="noStrike" u="none">
              <a:solidFill>
                <a:srgbClr val="000000"/>
              </a:solidFill>
              <a:effectLst/>
              <a:uFillTx/>
              <a:latin typeface="Arial"/>
            </a:endParaRPr>
          </a:p>
          <a:p>
            <a:pPr marL="274320" indent="-274320">
              <a:lnSpc>
                <a:spcPct val="100000"/>
              </a:lnSpc>
              <a:spcBef>
                <a:spcPts val="442"/>
              </a:spcBef>
              <a:buClr>
                <a:srgbClr val="0bd0d9"/>
              </a:buClr>
              <a:buSzPct val="95000"/>
              <a:buFont typeface="Noto Sans Symbols"/>
              <a:buChar char="⚫"/>
            </a:pPr>
            <a:r>
              <a:rPr b="0" lang="en-US" sz="2600" strike="noStrike" u="none">
                <a:solidFill>
                  <a:schemeClr val="dk1"/>
                </a:solidFill>
                <a:effectLst/>
                <a:uFillTx/>
                <a:latin typeface="Constantia"/>
                <a:ea typeface="Constantia"/>
              </a:rPr>
              <a:t>Currently, two different editions are available: Web Edition and Business Edition. </a:t>
            </a:r>
            <a:endParaRPr b="0" lang="en-IN" sz="2600" strike="noStrike" u="none">
              <a:solidFill>
                <a:srgbClr val="000000"/>
              </a:solidFill>
              <a:effectLst/>
              <a:uFillTx/>
              <a:latin typeface="Arial"/>
            </a:endParaRPr>
          </a:p>
          <a:p>
            <a:pPr marL="514440" indent="-514440">
              <a:lnSpc>
                <a:spcPct val="100000"/>
              </a:lnSpc>
              <a:spcBef>
                <a:spcPts val="442"/>
              </a:spcBef>
              <a:buClr>
                <a:srgbClr val="0bd0d9"/>
              </a:buClr>
              <a:buSzPct val="95000"/>
              <a:buFont typeface="Calibri"/>
              <a:buAutoNum type="arabicPeriod"/>
            </a:pPr>
            <a:r>
              <a:rPr b="0" lang="en-US" sz="2600" strike="noStrike" u="none">
                <a:solidFill>
                  <a:schemeClr val="dk1"/>
                </a:solidFill>
                <a:effectLst/>
                <a:uFillTx/>
                <a:latin typeface="Constantia"/>
                <a:ea typeface="Constantia"/>
              </a:rPr>
              <a:t>The Web Edition  is suited for small Web applications and supports databases with a maximum size of 1 GB or 5 GB. </a:t>
            </a:r>
            <a:endParaRPr b="0" lang="en-IN" sz="2600" strike="noStrike" u="none">
              <a:solidFill>
                <a:srgbClr val="000000"/>
              </a:solidFill>
              <a:effectLst/>
              <a:uFillTx/>
              <a:latin typeface="Arial"/>
            </a:endParaRPr>
          </a:p>
          <a:p>
            <a:pPr marL="514440" indent="-514440">
              <a:lnSpc>
                <a:spcPct val="100000"/>
              </a:lnSpc>
              <a:spcBef>
                <a:spcPts val="442"/>
              </a:spcBef>
              <a:buClr>
                <a:srgbClr val="0bd0d9"/>
              </a:buClr>
              <a:buSzPct val="95000"/>
              <a:buFont typeface="Calibri"/>
              <a:buAutoNum type="arabicPeriod"/>
            </a:pPr>
            <a:r>
              <a:rPr b="0" lang="en-US" sz="2600" strike="noStrike" u="none">
                <a:solidFill>
                  <a:schemeClr val="dk1"/>
                </a:solidFill>
                <a:effectLst/>
                <a:uFillTx/>
                <a:latin typeface="Constantia"/>
                <a:ea typeface="Constantia"/>
              </a:rPr>
              <a:t>The Business Edition  is suited for independent software vendors, line-of-business applications, and enterprise applications and supports databases with a maximum size from 10 GB to 50 GB, in increments of 10 GB. </a:t>
            </a:r>
            <a:endParaRPr b="0" lang="en-IN" sz="2600" strike="noStrike" u="none">
              <a:solidFill>
                <a:srgbClr val="000000"/>
              </a:solidFill>
              <a:effectLst/>
              <a:uFillTx/>
              <a:latin typeface="Arial"/>
            </a:endParaRPr>
          </a:p>
          <a:p>
            <a:pPr marL="274320" indent="-274320">
              <a:lnSpc>
                <a:spcPct val="100000"/>
              </a:lnSpc>
              <a:spcBef>
                <a:spcPts val="442"/>
              </a:spcBef>
              <a:buClr>
                <a:srgbClr val="0bd0d9"/>
              </a:buClr>
              <a:buSzPct val="95000"/>
              <a:buFont typeface="Noto Sans Symbols"/>
              <a:buChar char="⚫"/>
            </a:pPr>
            <a:r>
              <a:rPr b="0" lang="en-US" sz="2600" strike="noStrike" u="none">
                <a:solidFill>
                  <a:schemeClr val="dk1"/>
                </a:solidFill>
                <a:effectLst/>
                <a:uFillTx/>
                <a:latin typeface="Constantia"/>
                <a:ea typeface="Constantia"/>
              </a:rPr>
              <a:t>A bandwidth fee applies for any data transfer trespassing the Windows Azure Cloud or the region where the database is located.</a:t>
            </a:r>
            <a:endParaRPr b="0" lang="en-IN" sz="2600" strike="noStrike" u="none">
              <a:solidFill>
                <a:srgbClr val="000000"/>
              </a:solidFill>
              <a:effectLst/>
              <a:uFillTx/>
              <a:latin typeface="Arial"/>
            </a:endParaRPr>
          </a:p>
          <a:p>
            <a:pPr marL="274320" indent="-274320">
              <a:lnSpc>
                <a:spcPct val="100000"/>
              </a:lnSpc>
              <a:spcBef>
                <a:spcPts val="442"/>
              </a:spcBef>
              <a:buClr>
                <a:srgbClr val="0bd0d9"/>
              </a:buClr>
              <a:buSzPct val="95000"/>
              <a:buFont typeface="Noto Sans Symbols"/>
              <a:buChar char="⚫"/>
            </a:pPr>
            <a:r>
              <a:rPr b="0" lang="en-US" sz="2600" strike="noStrike" u="none">
                <a:solidFill>
                  <a:schemeClr val="dk1"/>
                </a:solidFill>
                <a:effectLst/>
                <a:uFillTx/>
                <a:latin typeface="Constantia"/>
                <a:ea typeface="Constantia"/>
              </a:rPr>
              <a:t> A monthly fee per user/database is also charged and is based on the peak size the database reaches during the month.</a:t>
            </a:r>
            <a:endParaRPr b="0" lang="en-IN" sz="26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timing>
    <p:tnLst>
      <p:par>
        <p:cTn id="2124" dur="indefinite" restart="never" nodeType="tmRoot">
          <p:childTnLst>
            <p:seq>
              <p:cTn id="2125" dur="indefinite" nodeType="mainSeq">
                <p:childTnLst>
                  <p:par>
                    <p:cTn id="2126" fill="hold">
                      <p:stCondLst>
                        <p:cond delay="indefinite"/>
                      </p:stCondLst>
                      <p:childTnLst>
                        <p:par>
                          <p:cTn id="2127" fill="hold">
                            <p:stCondLst>
                              <p:cond delay="0"/>
                            </p:stCondLst>
                            <p:childTnLst>
                              <p:par>
                                <p:cTn id="2128" nodeType="clickEffect" fill="hold" presetClass="entr" presetID="42">
                                  <p:stCondLst>
                                    <p:cond delay="0"/>
                                  </p:stCondLst>
                                  <p:childTnLst>
                                    <p:set>
                                      <p:cBhvr>
                                        <p:cTn id="2129" dur="1" fill="hold">
                                          <p:stCondLst>
                                            <p:cond delay="0"/>
                                          </p:stCondLst>
                                        </p:cTn>
                                        <p:tgtEl>
                                          <p:spTgt spid="302">
                                            <p:txEl>
                                              <p:pRg st="0" end="0"/>
                                            </p:txEl>
                                          </p:spTgt>
                                        </p:tgtEl>
                                        <p:attrNameLst>
                                          <p:attrName>style.visibility</p:attrName>
                                        </p:attrNameLst>
                                      </p:cBhvr>
                                      <p:to>
                                        <p:strVal val="visible"/>
                                      </p:to>
                                    </p:set>
                                    <p:animEffect filter="fade" transition="in">
                                      <p:cBhvr additive="repl">
                                        <p:cTn id="2130" dur="1000"/>
                                        <p:tgtEl>
                                          <p:spTgt spid="302">
                                            <p:txEl>
                                              <p:pRg st="0" end="0"/>
                                            </p:txEl>
                                          </p:spTgt>
                                        </p:tgtEl>
                                      </p:cBhvr>
                                    </p:animEffect>
                                    <p:anim calcmode="lin" valueType="num">
                                      <p:cBhvr additive="repl">
                                        <p:cTn id="2131" dur="1000" fill="hold"/>
                                        <p:tgtEl>
                                          <p:spTgt spid="302">
                                            <p:txEl>
                                              <p:pRg st="0" end="0"/>
                                            </p:txEl>
                                          </p:spTgt>
                                        </p:tgtEl>
                                        <p:attrNameLst>
                                          <p:attrName>ppt_x</p:attrName>
                                        </p:attrNameLst>
                                      </p:cBhvr>
                                      <p:tavLst>
                                        <p:tav tm="0">
                                          <p:val>
                                            <p:strVal val="#ppt_x"/>
                                          </p:val>
                                        </p:tav>
                                        <p:tav tm="100000">
                                          <p:val>
                                            <p:strVal val="#ppt_x"/>
                                          </p:val>
                                        </p:tav>
                                      </p:tavLst>
                                    </p:anim>
                                    <p:anim calcmode="lin" valueType="num">
                                      <p:cBhvr additive="repl">
                                        <p:cTn id="2132" dur="1000" fill="hold"/>
                                        <p:tgtEl>
                                          <p:spTgt spid="30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133" fill="hold">
                      <p:stCondLst>
                        <p:cond delay="indefinite"/>
                      </p:stCondLst>
                      <p:childTnLst>
                        <p:par>
                          <p:cTn id="2134" fill="hold">
                            <p:stCondLst>
                              <p:cond delay="0"/>
                            </p:stCondLst>
                            <p:childTnLst>
                              <p:par>
                                <p:cTn id="2135" nodeType="clickEffect" fill="hold" presetClass="entr" presetID="42">
                                  <p:stCondLst>
                                    <p:cond delay="0"/>
                                  </p:stCondLst>
                                  <p:childTnLst>
                                    <p:set>
                                      <p:cBhvr>
                                        <p:cTn id="2136" dur="1" fill="hold">
                                          <p:stCondLst>
                                            <p:cond delay="0"/>
                                          </p:stCondLst>
                                        </p:cTn>
                                        <p:tgtEl>
                                          <p:spTgt spid="302">
                                            <p:txEl>
                                              <p:pRg st="1" end="1"/>
                                            </p:txEl>
                                          </p:spTgt>
                                        </p:tgtEl>
                                        <p:attrNameLst>
                                          <p:attrName>style.visibility</p:attrName>
                                        </p:attrNameLst>
                                      </p:cBhvr>
                                      <p:to>
                                        <p:strVal val="visible"/>
                                      </p:to>
                                    </p:set>
                                    <p:animEffect filter="fade" transition="in">
                                      <p:cBhvr additive="repl">
                                        <p:cTn id="2137" dur="1000"/>
                                        <p:tgtEl>
                                          <p:spTgt spid="302">
                                            <p:txEl>
                                              <p:pRg st="1" end="1"/>
                                            </p:txEl>
                                          </p:spTgt>
                                        </p:tgtEl>
                                      </p:cBhvr>
                                    </p:animEffect>
                                    <p:anim calcmode="lin" valueType="num">
                                      <p:cBhvr additive="repl">
                                        <p:cTn id="2138" dur="1000" fill="hold"/>
                                        <p:tgtEl>
                                          <p:spTgt spid="302">
                                            <p:txEl>
                                              <p:pRg st="1" end="1"/>
                                            </p:txEl>
                                          </p:spTgt>
                                        </p:tgtEl>
                                        <p:attrNameLst>
                                          <p:attrName>ppt_x</p:attrName>
                                        </p:attrNameLst>
                                      </p:cBhvr>
                                      <p:tavLst>
                                        <p:tav tm="0">
                                          <p:val>
                                            <p:strVal val="#ppt_x"/>
                                          </p:val>
                                        </p:tav>
                                        <p:tav tm="100000">
                                          <p:val>
                                            <p:strVal val="#ppt_x"/>
                                          </p:val>
                                        </p:tav>
                                      </p:tavLst>
                                    </p:anim>
                                    <p:anim calcmode="lin" valueType="num">
                                      <p:cBhvr additive="repl">
                                        <p:cTn id="2139" dur="1000" fill="hold"/>
                                        <p:tgtEl>
                                          <p:spTgt spid="30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140" fill="hold">
                      <p:stCondLst>
                        <p:cond delay="indefinite"/>
                      </p:stCondLst>
                      <p:childTnLst>
                        <p:par>
                          <p:cTn id="2141" fill="hold">
                            <p:stCondLst>
                              <p:cond delay="0"/>
                            </p:stCondLst>
                            <p:childTnLst>
                              <p:par>
                                <p:cTn id="2142" nodeType="clickEffect" fill="hold" presetClass="entr" presetID="42">
                                  <p:stCondLst>
                                    <p:cond delay="0"/>
                                  </p:stCondLst>
                                  <p:childTnLst>
                                    <p:set>
                                      <p:cBhvr>
                                        <p:cTn id="2143" dur="1" fill="hold">
                                          <p:stCondLst>
                                            <p:cond delay="0"/>
                                          </p:stCondLst>
                                        </p:cTn>
                                        <p:tgtEl>
                                          <p:spTgt spid="302">
                                            <p:txEl>
                                              <p:pRg st="2" end="2"/>
                                            </p:txEl>
                                          </p:spTgt>
                                        </p:tgtEl>
                                        <p:attrNameLst>
                                          <p:attrName>style.visibility</p:attrName>
                                        </p:attrNameLst>
                                      </p:cBhvr>
                                      <p:to>
                                        <p:strVal val="visible"/>
                                      </p:to>
                                    </p:set>
                                    <p:animEffect filter="fade" transition="in">
                                      <p:cBhvr additive="repl">
                                        <p:cTn id="2144" dur="1000"/>
                                        <p:tgtEl>
                                          <p:spTgt spid="302">
                                            <p:txEl>
                                              <p:pRg st="2" end="2"/>
                                            </p:txEl>
                                          </p:spTgt>
                                        </p:tgtEl>
                                      </p:cBhvr>
                                    </p:animEffect>
                                    <p:anim calcmode="lin" valueType="num">
                                      <p:cBhvr additive="repl">
                                        <p:cTn id="2145" dur="1000" fill="hold"/>
                                        <p:tgtEl>
                                          <p:spTgt spid="302">
                                            <p:txEl>
                                              <p:pRg st="2" end="2"/>
                                            </p:txEl>
                                          </p:spTgt>
                                        </p:tgtEl>
                                        <p:attrNameLst>
                                          <p:attrName>ppt_x</p:attrName>
                                        </p:attrNameLst>
                                      </p:cBhvr>
                                      <p:tavLst>
                                        <p:tav tm="0">
                                          <p:val>
                                            <p:strVal val="#ppt_x"/>
                                          </p:val>
                                        </p:tav>
                                        <p:tav tm="100000">
                                          <p:val>
                                            <p:strVal val="#ppt_x"/>
                                          </p:val>
                                        </p:tav>
                                      </p:tavLst>
                                    </p:anim>
                                    <p:anim calcmode="lin" valueType="num">
                                      <p:cBhvr additive="repl">
                                        <p:cTn id="2146" dur="1000" fill="hold"/>
                                        <p:tgtEl>
                                          <p:spTgt spid="30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147" fill="hold">
                      <p:stCondLst>
                        <p:cond delay="indefinite"/>
                      </p:stCondLst>
                      <p:childTnLst>
                        <p:par>
                          <p:cTn id="2148" fill="hold">
                            <p:stCondLst>
                              <p:cond delay="0"/>
                            </p:stCondLst>
                            <p:childTnLst>
                              <p:par>
                                <p:cTn id="2149" nodeType="clickEffect" fill="hold" presetClass="entr" presetID="42">
                                  <p:stCondLst>
                                    <p:cond delay="0"/>
                                  </p:stCondLst>
                                  <p:childTnLst>
                                    <p:set>
                                      <p:cBhvr>
                                        <p:cTn id="2150" dur="1" fill="hold">
                                          <p:stCondLst>
                                            <p:cond delay="0"/>
                                          </p:stCondLst>
                                        </p:cTn>
                                        <p:tgtEl>
                                          <p:spTgt spid="302">
                                            <p:txEl>
                                              <p:pRg st="3" end="3"/>
                                            </p:txEl>
                                          </p:spTgt>
                                        </p:tgtEl>
                                        <p:attrNameLst>
                                          <p:attrName>style.visibility</p:attrName>
                                        </p:attrNameLst>
                                      </p:cBhvr>
                                      <p:to>
                                        <p:strVal val="visible"/>
                                      </p:to>
                                    </p:set>
                                    <p:animEffect filter="fade" transition="in">
                                      <p:cBhvr additive="repl">
                                        <p:cTn id="2151" dur="1000"/>
                                        <p:tgtEl>
                                          <p:spTgt spid="302">
                                            <p:txEl>
                                              <p:pRg st="3" end="3"/>
                                            </p:txEl>
                                          </p:spTgt>
                                        </p:tgtEl>
                                      </p:cBhvr>
                                    </p:animEffect>
                                    <p:anim calcmode="lin" valueType="num">
                                      <p:cBhvr additive="repl">
                                        <p:cTn id="2152" dur="1000" fill="hold"/>
                                        <p:tgtEl>
                                          <p:spTgt spid="302">
                                            <p:txEl>
                                              <p:pRg st="3" end="3"/>
                                            </p:txEl>
                                          </p:spTgt>
                                        </p:tgtEl>
                                        <p:attrNameLst>
                                          <p:attrName>ppt_x</p:attrName>
                                        </p:attrNameLst>
                                      </p:cBhvr>
                                      <p:tavLst>
                                        <p:tav tm="0">
                                          <p:val>
                                            <p:strVal val="#ppt_x"/>
                                          </p:val>
                                        </p:tav>
                                        <p:tav tm="100000">
                                          <p:val>
                                            <p:strVal val="#ppt_x"/>
                                          </p:val>
                                        </p:tav>
                                      </p:tavLst>
                                    </p:anim>
                                    <p:anim calcmode="lin" valueType="num">
                                      <p:cBhvr additive="repl">
                                        <p:cTn id="2153" dur="1000" fill="hold"/>
                                        <p:tgtEl>
                                          <p:spTgt spid="30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154" fill="hold">
                      <p:stCondLst>
                        <p:cond delay="indefinite"/>
                      </p:stCondLst>
                      <p:childTnLst>
                        <p:par>
                          <p:cTn id="2155" fill="hold">
                            <p:stCondLst>
                              <p:cond delay="0"/>
                            </p:stCondLst>
                            <p:childTnLst>
                              <p:par>
                                <p:cTn id="2156" nodeType="clickEffect" fill="hold" presetClass="entr" presetID="42">
                                  <p:stCondLst>
                                    <p:cond delay="0"/>
                                  </p:stCondLst>
                                  <p:childTnLst>
                                    <p:set>
                                      <p:cBhvr>
                                        <p:cTn id="2157" dur="1" fill="hold">
                                          <p:stCondLst>
                                            <p:cond delay="0"/>
                                          </p:stCondLst>
                                        </p:cTn>
                                        <p:tgtEl>
                                          <p:spTgt spid="302">
                                            <p:txEl>
                                              <p:pRg st="4" end="4"/>
                                            </p:txEl>
                                          </p:spTgt>
                                        </p:tgtEl>
                                        <p:attrNameLst>
                                          <p:attrName>style.visibility</p:attrName>
                                        </p:attrNameLst>
                                      </p:cBhvr>
                                      <p:to>
                                        <p:strVal val="visible"/>
                                      </p:to>
                                    </p:set>
                                    <p:animEffect filter="fade" transition="in">
                                      <p:cBhvr additive="repl">
                                        <p:cTn id="2158" dur="1000"/>
                                        <p:tgtEl>
                                          <p:spTgt spid="302">
                                            <p:txEl>
                                              <p:pRg st="4" end="4"/>
                                            </p:txEl>
                                          </p:spTgt>
                                        </p:tgtEl>
                                      </p:cBhvr>
                                    </p:animEffect>
                                    <p:anim calcmode="lin" valueType="num">
                                      <p:cBhvr additive="repl">
                                        <p:cTn id="2159" dur="1000" fill="hold"/>
                                        <p:tgtEl>
                                          <p:spTgt spid="302">
                                            <p:txEl>
                                              <p:pRg st="4" end="4"/>
                                            </p:txEl>
                                          </p:spTgt>
                                        </p:tgtEl>
                                        <p:attrNameLst>
                                          <p:attrName>ppt_x</p:attrName>
                                        </p:attrNameLst>
                                      </p:cBhvr>
                                      <p:tavLst>
                                        <p:tav tm="0">
                                          <p:val>
                                            <p:strVal val="#ppt_x"/>
                                          </p:val>
                                        </p:tav>
                                        <p:tav tm="100000">
                                          <p:val>
                                            <p:strVal val="#ppt_x"/>
                                          </p:val>
                                        </p:tav>
                                      </p:tavLst>
                                    </p:anim>
                                    <p:anim calcmode="lin" valueType="num">
                                      <p:cBhvr additive="repl">
                                        <p:cTn id="2160" dur="1000" fill="hold"/>
                                        <p:tgtEl>
                                          <p:spTgt spid="30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161" fill="hold">
                      <p:stCondLst>
                        <p:cond delay="indefinite"/>
                      </p:stCondLst>
                      <p:childTnLst>
                        <p:par>
                          <p:cTn id="2162" fill="hold">
                            <p:stCondLst>
                              <p:cond delay="0"/>
                            </p:stCondLst>
                            <p:childTnLst>
                              <p:par>
                                <p:cTn id="2163" nodeType="clickEffect" fill="hold" presetClass="entr" presetID="42">
                                  <p:stCondLst>
                                    <p:cond delay="0"/>
                                  </p:stCondLst>
                                  <p:childTnLst>
                                    <p:set>
                                      <p:cBhvr>
                                        <p:cTn id="2164" dur="1" fill="hold">
                                          <p:stCondLst>
                                            <p:cond delay="0"/>
                                          </p:stCondLst>
                                        </p:cTn>
                                        <p:tgtEl>
                                          <p:spTgt spid="302">
                                            <p:txEl>
                                              <p:pRg st="5" end="5"/>
                                            </p:txEl>
                                          </p:spTgt>
                                        </p:tgtEl>
                                        <p:attrNameLst>
                                          <p:attrName>style.visibility</p:attrName>
                                        </p:attrNameLst>
                                      </p:cBhvr>
                                      <p:to>
                                        <p:strVal val="visible"/>
                                      </p:to>
                                    </p:set>
                                    <p:animEffect filter="fade" transition="in">
                                      <p:cBhvr additive="repl">
                                        <p:cTn id="2165" dur="1000"/>
                                        <p:tgtEl>
                                          <p:spTgt spid="302">
                                            <p:txEl>
                                              <p:pRg st="5" end="5"/>
                                            </p:txEl>
                                          </p:spTgt>
                                        </p:tgtEl>
                                      </p:cBhvr>
                                    </p:animEffect>
                                    <p:anim calcmode="lin" valueType="num">
                                      <p:cBhvr additive="repl">
                                        <p:cTn id="2166" dur="1000" fill="hold"/>
                                        <p:tgtEl>
                                          <p:spTgt spid="302">
                                            <p:txEl>
                                              <p:pRg st="5" end="5"/>
                                            </p:txEl>
                                          </p:spTgt>
                                        </p:tgtEl>
                                        <p:attrNameLst>
                                          <p:attrName>ppt_x</p:attrName>
                                        </p:attrNameLst>
                                      </p:cBhvr>
                                      <p:tavLst>
                                        <p:tav tm="0">
                                          <p:val>
                                            <p:strVal val="#ppt_x"/>
                                          </p:val>
                                        </p:tav>
                                        <p:tav tm="100000">
                                          <p:val>
                                            <p:strVal val="#ppt_x"/>
                                          </p:val>
                                        </p:tav>
                                      </p:tavLst>
                                    </p:anim>
                                    <p:anim calcmode="lin" valueType="num">
                                      <p:cBhvr additive="repl">
                                        <p:cTn id="2167" dur="1000" fill="hold"/>
                                        <p:tgtEl>
                                          <p:spTgt spid="302">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03" name="PlaceHolder 1"/>
          <p:cNvSpPr>
            <a:spLocks noGrp="1"/>
          </p:cNvSpPr>
          <p:nvPr>
            <p:ph type="title"/>
          </p:nvPr>
        </p:nvSpPr>
        <p:spPr>
          <a:xfrm>
            <a:off x="457200" y="704160"/>
            <a:ext cx="8686440" cy="1734120"/>
          </a:xfrm>
          <a:prstGeom prst="rect">
            <a:avLst/>
          </a:prstGeom>
          <a:noFill/>
          <a:ln w="0">
            <a:noFill/>
          </a:ln>
        </p:spPr>
        <p:txBody>
          <a:bodyPr lIns="0" rIns="0" tIns="45720" bIns="0" anchor="b">
            <a:normAutofit lnSpcReduction="9999"/>
          </a:bodyPr>
          <a:p>
            <a:pPr indent="0">
              <a:lnSpc>
                <a:spcPct val="100000"/>
              </a:lnSpc>
              <a:buNone/>
              <a:tabLst>
                <a:tab algn="l" pos="0"/>
              </a:tabLst>
            </a:pPr>
            <a:r>
              <a:rPr b="0" lang="en-US" sz="6700" strike="noStrike" u="none">
                <a:solidFill>
                  <a:schemeClr val="dk2"/>
                </a:solidFill>
                <a:effectLst/>
                <a:uFillTx/>
                <a:latin typeface="Calibri"/>
                <a:ea typeface="Calibri"/>
              </a:rPr>
              <a:t>Points to cover</a:t>
            </a:r>
            <a:br>
              <a:rPr sz="6700"/>
            </a:br>
            <a:r>
              <a:rPr b="0" lang="en-US" sz="5000" strike="noStrike" u="none">
                <a:solidFill>
                  <a:schemeClr val="dk2"/>
                </a:solidFill>
                <a:effectLst/>
                <a:uFillTx/>
                <a:latin typeface="Calibri"/>
                <a:ea typeface="Calibri"/>
              </a:rPr>
              <a:t>Part II : Microsoft Cloud Services</a:t>
            </a:r>
            <a:endParaRPr b="0" lang="en-IN" sz="5000" strike="noStrike" u="none">
              <a:solidFill>
                <a:srgbClr val="000000"/>
              </a:solidFill>
              <a:effectLst/>
              <a:uFillTx/>
              <a:latin typeface="Arial"/>
            </a:endParaRPr>
          </a:p>
        </p:txBody>
      </p:sp>
      <p:sp>
        <p:nvSpPr>
          <p:cNvPr id="304" name="PlaceHolder 2"/>
          <p:cNvSpPr>
            <a:spLocks noGrp="1"/>
          </p:cNvSpPr>
          <p:nvPr>
            <p:ph/>
          </p:nvPr>
        </p:nvSpPr>
        <p:spPr>
          <a:xfrm>
            <a:off x="457200" y="2666880"/>
            <a:ext cx="8229240" cy="3657240"/>
          </a:xfrm>
          <a:prstGeom prst="rect">
            <a:avLst/>
          </a:prstGeom>
          <a:noFill/>
          <a:ln w="0">
            <a:noFill/>
          </a:ln>
        </p:spPr>
        <p:txBody>
          <a:bodyPr lIns="91440" rIns="91440" tIns="45720" bIns="45720" anchor="t">
            <a:normAutofit/>
          </a:bodyPr>
          <a:p>
            <a:pPr marL="274320" indent="-274320">
              <a:lnSpc>
                <a:spcPct val="100000"/>
              </a:lnSpc>
              <a:buClr>
                <a:srgbClr val="0bd0d9"/>
              </a:buClr>
              <a:buFont typeface="Noto Sans Symbols"/>
              <a:buChar char="✓"/>
            </a:pPr>
            <a:r>
              <a:rPr b="0" lang="en-US" sz="2600" strike="noStrike" u="none">
                <a:solidFill>
                  <a:schemeClr val="dk1"/>
                </a:solidFill>
                <a:effectLst/>
                <a:uFillTx/>
                <a:latin typeface="Constantia"/>
                <a:ea typeface="Constantia"/>
              </a:rPr>
              <a:t>Azure core concepts</a:t>
            </a:r>
            <a:endParaRPr b="0" lang="en-IN" sz="2600" strike="noStrike" u="none">
              <a:solidFill>
                <a:srgbClr val="000000"/>
              </a:solidFill>
              <a:effectLst/>
              <a:uFillTx/>
              <a:latin typeface="Arial"/>
            </a:endParaRPr>
          </a:p>
          <a:p>
            <a:pPr marL="274320" indent="-274320">
              <a:lnSpc>
                <a:spcPct val="100000"/>
              </a:lnSpc>
              <a:spcBef>
                <a:spcPts val="519"/>
              </a:spcBef>
              <a:buClr>
                <a:srgbClr val="0bd0d9"/>
              </a:buClr>
              <a:buFont typeface="Noto Sans Symbols"/>
              <a:buChar char="✓"/>
            </a:pPr>
            <a:r>
              <a:rPr b="0" lang="en-US" sz="2600" strike="noStrike" u="none">
                <a:solidFill>
                  <a:schemeClr val="dk1"/>
                </a:solidFill>
                <a:effectLst/>
                <a:uFillTx/>
                <a:latin typeface="Constantia"/>
                <a:ea typeface="Constantia"/>
              </a:rPr>
              <a:t>SQL Azure</a:t>
            </a:r>
            <a:endParaRPr b="0" lang="en-IN" sz="2600" strike="noStrike" u="none">
              <a:solidFill>
                <a:srgbClr val="000000"/>
              </a:solidFill>
              <a:effectLst/>
              <a:uFillTx/>
              <a:latin typeface="Arial"/>
            </a:endParaRPr>
          </a:p>
          <a:p>
            <a:pPr marL="274320" indent="-274320">
              <a:lnSpc>
                <a:spcPct val="100000"/>
              </a:lnSpc>
              <a:spcBef>
                <a:spcPts val="519"/>
              </a:spcBef>
              <a:buClr>
                <a:srgbClr val="0bd0d9"/>
              </a:buClr>
              <a:buFont typeface="Noto Sans Symbols"/>
              <a:buChar char="⚫"/>
            </a:pPr>
            <a:r>
              <a:rPr b="0" lang="en-US" sz="2600" strike="noStrike" u="none">
                <a:solidFill>
                  <a:schemeClr val="dk1"/>
                </a:solidFill>
                <a:effectLst/>
                <a:uFillTx/>
                <a:latin typeface="Constantia"/>
                <a:ea typeface="Constantia"/>
              </a:rPr>
              <a:t>Windows Azure Platform Appliance</a:t>
            </a:r>
            <a:endParaRPr b="0" lang="en-IN" sz="26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8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05" name="PlaceHolder 1"/>
          <p:cNvSpPr>
            <a:spLocks noGrp="1"/>
          </p:cNvSpPr>
          <p:nvPr>
            <p:ph type="title"/>
          </p:nvPr>
        </p:nvSpPr>
        <p:spPr>
          <a:xfrm>
            <a:off x="457200" y="704160"/>
            <a:ext cx="8229240" cy="819720"/>
          </a:xfrm>
          <a:prstGeom prst="rect">
            <a:avLst/>
          </a:prstGeom>
          <a:noFill/>
          <a:ln w="0">
            <a:noFill/>
          </a:ln>
        </p:spPr>
        <p:txBody>
          <a:bodyPr lIns="0" rIns="0" tIns="45720" bIns="0" anchor="b">
            <a:normAutofit fontScale="85000" lnSpcReduction="9999"/>
          </a:bodyPr>
          <a:p>
            <a:pPr indent="0">
              <a:lnSpc>
                <a:spcPct val="100000"/>
              </a:lnSpc>
              <a:buNone/>
              <a:tabLst>
                <a:tab algn="l" pos="0"/>
              </a:tabLst>
            </a:pPr>
            <a:r>
              <a:rPr b="0" lang="en-US" sz="5000" strike="noStrike" u="none">
                <a:solidFill>
                  <a:schemeClr val="dk2"/>
                </a:solidFill>
                <a:effectLst/>
                <a:uFillTx/>
                <a:latin typeface="Calibri"/>
                <a:ea typeface="Calibri"/>
              </a:rPr>
              <a:t>Windows Azure Platform Appliance</a:t>
            </a:r>
            <a:endParaRPr b="0" lang="en-IN" sz="5000" strike="noStrike" u="none">
              <a:solidFill>
                <a:srgbClr val="000000"/>
              </a:solidFill>
              <a:effectLst/>
              <a:uFillTx/>
              <a:latin typeface="Arial"/>
            </a:endParaRPr>
          </a:p>
        </p:txBody>
      </p:sp>
      <p:sp>
        <p:nvSpPr>
          <p:cNvPr id="306" name="PlaceHolder 2"/>
          <p:cNvSpPr>
            <a:spLocks noGrp="1"/>
          </p:cNvSpPr>
          <p:nvPr>
            <p:ph/>
          </p:nvPr>
        </p:nvSpPr>
        <p:spPr>
          <a:xfrm>
            <a:off x="457200" y="1676520"/>
            <a:ext cx="8229240" cy="4388760"/>
          </a:xfrm>
          <a:prstGeom prst="rect">
            <a:avLst/>
          </a:prstGeom>
          <a:noFill/>
          <a:ln w="0">
            <a:noFill/>
          </a:ln>
        </p:spPr>
        <p:txBody>
          <a:bodyPr lIns="91440" rIns="91440" tIns="45720" bIns="45720" anchor="t">
            <a:normAutofit/>
          </a:bodyPr>
          <a:p>
            <a:pPr marL="274320" indent="-274320">
              <a:lnSpc>
                <a:spcPct val="100000"/>
              </a:lnSpc>
              <a:buClr>
                <a:srgbClr val="0bd0d9"/>
              </a:buClr>
              <a:buFont typeface="Noto Sans Symbols"/>
              <a:buChar char="⚫"/>
            </a:pPr>
            <a:r>
              <a:rPr b="0" lang="en-US" sz="2600" strike="noStrike" u="none">
                <a:solidFill>
                  <a:schemeClr val="dk1"/>
                </a:solidFill>
                <a:effectLst/>
                <a:uFillTx/>
                <a:latin typeface="Constantia"/>
                <a:ea typeface="Constantia"/>
              </a:rPr>
              <a:t>The Windows Azure platform can also be deployed as an appliance on third-party data centers and constitutes the cloud infrastructure governing the physical servers of the datacenter. </a:t>
            </a:r>
            <a:endParaRPr b="0" lang="en-IN" sz="2600" strike="noStrike" u="none">
              <a:solidFill>
                <a:srgbClr val="000000"/>
              </a:solidFill>
              <a:effectLst/>
              <a:uFillTx/>
              <a:latin typeface="Arial"/>
            </a:endParaRPr>
          </a:p>
          <a:p>
            <a:pPr marL="274320" indent="-274320">
              <a:lnSpc>
                <a:spcPct val="100000"/>
              </a:lnSpc>
              <a:spcBef>
                <a:spcPts val="519"/>
              </a:spcBef>
              <a:buClr>
                <a:srgbClr val="0bd0d9"/>
              </a:buClr>
              <a:buFont typeface="Noto Sans Symbols"/>
              <a:buChar char="⚫"/>
            </a:pPr>
            <a:r>
              <a:rPr b="0" lang="en-US" sz="2600" strike="noStrike" u="none">
                <a:solidFill>
                  <a:schemeClr val="dk1"/>
                </a:solidFill>
                <a:effectLst/>
                <a:uFillTx/>
                <a:latin typeface="Constantia"/>
                <a:ea typeface="Constantia"/>
              </a:rPr>
              <a:t>The Windows Azure Platform Appliance includes Windows Azure, SQL Azure, and Microsoft-specified configuration of network, storage, and server hardware. </a:t>
            </a:r>
            <a:endParaRPr b="0" lang="en-IN" sz="2600" strike="noStrike" u="none">
              <a:solidFill>
                <a:srgbClr val="000000"/>
              </a:solidFill>
              <a:effectLst/>
              <a:uFillTx/>
              <a:latin typeface="Arial"/>
            </a:endParaRPr>
          </a:p>
          <a:p>
            <a:pPr marL="274320" indent="-274320">
              <a:lnSpc>
                <a:spcPct val="100000"/>
              </a:lnSpc>
              <a:spcBef>
                <a:spcPts val="519"/>
              </a:spcBef>
              <a:buClr>
                <a:srgbClr val="0bd0d9"/>
              </a:buClr>
              <a:buFont typeface="Noto Sans Symbols"/>
              <a:buChar char="⚫"/>
            </a:pPr>
            <a:r>
              <a:rPr b="0" lang="en-US" sz="2600" strike="noStrike" u="none">
                <a:solidFill>
                  <a:schemeClr val="dk1"/>
                </a:solidFill>
                <a:effectLst/>
                <a:uFillTx/>
                <a:latin typeface="Constantia"/>
                <a:ea typeface="Constantia"/>
              </a:rPr>
              <a:t>The appliance is a solution that targets governments and service providers who want to have their own cloud computing infrastructure.</a:t>
            </a:r>
            <a:endParaRPr b="0" lang="en-IN" sz="26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timing>
    <p:tnLst>
      <p:par>
        <p:cTn id="2168" dur="indefinite" restart="never" nodeType="tmRoot">
          <p:childTnLst>
            <p:seq>
              <p:cTn id="2169" dur="indefinite" nodeType="mainSeq">
                <p:childTnLst>
                  <p:par>
                    <p:cTn id="2170" fill="hold">
                      <p:stCondLst>
                        <p:cond delay="indefinite"/>
                      </p:stCondLst>
                      <p:childTnLst>
                        <p:par>
                          <p:cTn id="2171" fill="hold">
                            <p:stCondLst>
                              <p:cond delay="0"/>
                            </p:stCondLst>
                            <p:childTnLst>
                              <p:par>
                                <p:cTn id="2172" nodeType="clickEffect" fill="hold" presetClass="entr" presetID="10">
                                  <p:stCondLst>
                                    <p:cond delay="0"/>
                                  </p:stCondLst>
                                  <p:childTnLst>
                                    <p:set>
                                      <p:cBhvr>
                                        <p:cTn id="2173" dur="1" fill="hold">
                                          <p:stCondLst>
                                            <p:cond delay="0"/>
                                          </p:stCondLst>
                                        </p:cTn>
                                        <p:tgtEl>
                                          <p:spTgt spid="306">
                                            <p:txEl>
                                              <p:pRg st="0" end="0"/>
                                            </p:txEl>
                                          </p:spTgt>
                                        </p:tgtEl>
                                        <p:attrNameLst>
                                          <p:attrName>style.visibility</p:attrName>
                                        </p:attrNameLst>
                                      </p:cBhvr>
                                      <p:to>
                                        <p:strVal val="visible"/>
                                      </p:to>
                                    </p:set>
                                    <p:animEffect filter="fade" transition="in">
                                      <p:cBhvr additive="repl">
                                        <p:cTn id="2174" dur="1000"/>
                                        <p:tgtEl>
                                          <p:spTgt spid="306">
                                            <p:txEl>
                                              <p:pRg st="0" end="0"/>
                                            </p:txEl>
                                          </p:spTgt>
                                        </p:tgtEl>
                                      </p:cBhvr>
                                    </p:animEffect>
                                  </p:childTnLst>
                                </p:cTn>
                              </p:par>
                            </p:childTnLst>
                          </p:cTn>
                        </p:par>
                      </p:childTnLst>
                    </p:cTn>
                  </p:par>
                  <p:par>
                    <p:cTn id="2175" fill="hold">
                      <p:stCondLst>
                        <p:cond delay="indefinite"/>
                      </p:stCondLst>
                      <p:childTnLst>
                        <p:par>
                          <p:cTn id="2176" fill="hold">
                            <p:stCondLst>
                              <p:cond delay="0"/>
                            </p:stCondLst>
                            <p:childTnLst>
                              <p:par>
                                <p:cTn id="2177" nodeType="clickEffect" fill="hold" presetClass="entr" presetID="10">
                                  <p:stCondLst>
                                    <p:cond delay="0"/>
                                  </p:stCondLst>
                                  <p:childTnLst>
                                    <p:set>
                                      <p:cBhvr>
                                        <p:cTn id="2178" dur="1" fill="hold">
                                          <p:stCondLst>
                                            <p:cond delay="0"/>
                                          </p:stCondLst>
                                        </p:cTn>
                                        <p:tgtEl>
                                          <p:spTgt spid="306">
                                            <p:txEl>
                                              <p:pRg st="1" end="1"/>
                                            </p:txEl>
                                          </p:spTgt>
                                        </p:tgtEl>
                                        <p:attrNameLst>
                                          <p:attrName>style.visibility</p:attrName>
                                        </p:attrNameLst>
                                      </p:cBhvr>
                                      <p:to>
                                        <p:strVal val="visible"/>
                                      </p:to>
                                    </p:set>
                                    <p:animEffect filter="fade" transition="in">
                                      <p:cBhvr additive="repl">
                                        <p:cTn id="2179" dur="1000"/>
                                        <p:tgtEl>
                                          <p:spTgt spid="306">
                                            <p:txEl>
                                              <p:pRg st="1" end="1"/>
                                            </p:txEl>
                                          </p:spTgt>
                                        </p:tgtEl>
                                      </p:cBhvr>
                                    </p:animEffect>
                                  </p:childTnLst>
                                </p:cTn>
                              </p:par>
                            </p:childTnLst>
                          </p:cTn>
                        </p:par>
                      </p:childTnLst>
                    </p:cTn>
                  </p:par>
                  <p:par>
                    <p:cTn id="2180" fill="hold">
                      <p:stCondLst>
                        <p:cond delay="indefinite"/>
                      </p:stCondLst>
                      <p:childTnLst>
                        <p:par>
                          <p:cTn id="2181" fill="hold">
                            <p:stCondLst>
                              <p:cond delay="0"/>
                            </p:stCondLst>
                            <p:childTnLst>
                              <p:par>
                                <p:cTn id="2182" nodeType="clickEffect" fill="hold" presetClass="entr" presetID="10">
                                  <p:stCondLst>
                                    <p:cond delay="0"/>
                                  </p:stCondLst>
                                  <p:childTnLst>
                                    <p:set>
                                      <p:cBhvr>
                                        <p:cTn id="2183" dur="1" fill="hold">
                                          <p:stCondLst>
                                            <p:cond delay="0"/>
                                          </p:stCondLst>
                                        </p:cTn>
                                        <p:tgtEl>
                                          <p:spTgt spid="306">
                                            <p:txEl>
                                              <p:pRg st="2" end="2"/>
                                            </p:txEl>
                                          </p:spTgt>
                                        </p:tgtEl>
                                        <p:attrNameLst>
                                          <p:attrName>style.visibility</p:attrName>
                                        </p:attrNameLst>
                                      </p:cBhvr>
                                      <p:to>
                                        <p:strVal val="visible"/>
                                      </p:to>
                                    </p:set>
                                    <p:animEffect filter="fade" transition="in">
                                      <p:cBhvr additive="repl">
                                        <p:cTn id="2184" dur="1000"/>
                                        <p:tgtEl>
                                          <p:spTgt spid="306">
                                            <p:txEl>
                                              <p:pRg st="2" end="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07" name="PlaceHolder 1"/>
          <p:cNvSpPr>
            <a:spLocks noGrp="1"/>
          </p:cNvSpPr>
          <p:nvPr>
            <p:ph type="title"/>
          </p:nvPr>
        </p:nvSpPr>
        <p:spPr>
          <a:xfrm>
            <a:off x="457200" y="704160"/>
            <a:ext cx="8229240" cy="667080"/>
          </a:xfrm>
          <a:prstGeom prst="rect">
            <a:avLst/>
          </a:prstGeom>
          <a:noFill/>
          <a:ln w="0">
            <a:noFill/>
          </a:ln>
        </p:spPr>
        <p:txBody>
          <a:bodyPr lIns="0" rIns="0" tIns="45720" bIns="0" anchor="b">
            <a:noAutofit/>
          </a:bodyPr>
          <a:p>
            <a:pPr indent="0">
              <a:lnSpc>
                <a:spcPct val="100000"/>
              </a:lnSpc>
              <a:buNone/>
              <a:tabLst>
                <a:tab algn="l" pos="0"/>
              </a:tabLst>
            </a:pPr>
            <a:r>
              <a:rPr b="0" lang="en-US" sz="4000" strike="noStrike" u="none">
                <a:solidFill>
                  <a:schemeClr val="dk2"/>
                </a:solidFill>
                <a:effectLst/>
                <a:uFillTx/>
                <a:latin typeface="Calibri"/>
                <a:ea typeface="Calibri"/>
              </a:rPr>
              <a:t>Windows Azure Platform Appliance(2)</a:t>
            </a:r>
            <a:endParaRPr b="0" lang="en-IN" sz="4000" strike="noStrike" u="none">
              <a:solidFill>
                <a:srgbClr val="000000"/>
              </a:solidFill>
              <a:effectLst/>
              <a:uFillTx/>
              <a:latin typeface="Arial"/>
            </a:endParaRPr>
          </a:p>
        </p:txBody>
      </p:sp>
      <p:sp>
        <p:nvSpPr>
          <p:cNvPr id="308" name="PlaceHolder 2"/>
          <p:cNvSpPr>
            <a:spLocks noGrp="1"/>
          </p:cNvSpPr>
          <p:nvPr>
            <p:ph/>
          </p:nvPr>
        </p:nvSpPr>
        <p:spPr>
          <a:xfrm>
            <a:off x="457200" y="1371600"/>
            <a:ext cx="8534160" cy="4952520"/>
          </a:xfrm>
          <a:prstGeom prst="rect">
            <a:avLst/>
          </a:prstGeom>
          <a:noFill/>
          <a:ln w="0">
            <a:noFill/>
          </a:ln>
        </p:spPr>
        <p:txBody>
          <a:bodyPr lIns="91440" rIns="91440" tIns="45720" bIns="45720" anchor="t">
            <a:normAutofit fontScale="92500" lnSpcReduction="19999"/>
          </a:bodyPr>
          <a:p>
            <a:pPr marL="274320" indent="-274320">
              <a:lnSpc>
                <a:spcPct val="100000"/>
              </a:lnSpc>
              <a:buClr>
                <a:srgbClr val="0bd0d9"/>
              </a:buClr>
              <a:buSzPct val="95000"/>
              <a:buFont typeface="Noto Sans Symbols"/>
              <a:buChar char="⚫"/>
            </a:pPr>
            <a:r>
              <a:rPr b="0" lang="en-US" sz="2600" strike="noStrike" u="none">
                <a:solidFill>
                  <a:schemeClr val="dk1"/>
                </a:solidFill>
                <a:effectLst/>
                <a:uFillTx/>
                <a:latin typeface="Constantia"/>
                <a:ea typeface="Constantia"/>
              </a:rPr>
              <a:t>Azure already provides a development environment that allows building applications for Azure in their own premises. </a:t>
            </a:r>
            <a:endParaRPr b="0" lang="en-IN" sz="2600" strike="noStrike" u="none">
              <a:solidFill>
                <a:srgbClr val="000000"/>
              </a:solidFill>
              <a:effectLst/>
              <a:uFillTx/>
              <a:latin typeface="Arial"/>
            </a:endParaRPr>
          </a:p>
          <a:p>
            <a:pPr marL="274320" indent="-274320">
              <a:lnSpc>
                <a:spcPct val="100000"/>
              </a:lnSpc>
              <a:spcBef>
                <a:spcPts val="442"/>
              </a:spcBef>
              <a:buClr>
                <a:srgbClr val="0bd0d9"/>
              </a:buClr>
              <a:buSzPct val="95000"/>
              <a:buFont typeface="Noto Sans Symbols"/>
              <a:buChar char="⚫"/>
            </a:pPr>
            <a:r>
              <a:rPr b="0" lang="en-US" sz="2600" strike="noStrike" u="none">
                <a:solidFill>
                  <a:schemeClr val="dk1"/>
                </a:solidFill>
                <a:effectLst/>
                <a:uFillTx/>
                <a:latin typeface="Constantia"/>
                <a:ea typeface="Constantia"/>
              </a:rPr>
              <a:t>The local development environment is not intended to be production middleware, but it is designed for developing and testing the functionalities of applications that will eventually be deployed on Azure. </a:t>
            </a:r>
            <a:endParaRPr b="0" lang="en-IN" sz="2600" strike="noStrike" u="none">
              <a:solidFill>
                <a:srgbClr val="000000"/>
              </a:solidFill>
              <a:effectLst/>
              <a:uFillTx/>
              <a:latin typeface="Arial"/>
            </a:endParaRPr>
          </a:p>
          <a:p>
            <a:pPr marL="274320" indent="-274320">
              <a:lnSpc>
                <a:spcPct val="100000"/>
              </a:lnSpc>
              <a:spcBef>
                <a:spcPts val="442"/>
              </a:spcBef>
              <a:buClr>
                <a:srgbClr val="0bd0d9"/>
              </a:buClr>
              <a:buSzPct val="95000"/>
              <a:buFont typeface="Noto Sans Symbols"/>
              <a:buChar char="⚫"/>
            </a:pPr>
            <a:r>
              <a:rPr b="0" lang="en-US" sz="2600" strike="noStrike" u="none">
                <a:solidFill>
                  <a:schemeClr val="dk1"/>
                </a:solidFill>
                <a:effectLst/>
                <a:uFillTx/>
                <a:latin typeface="Constantia"/>
                <a:ea typeface="Constantia"/>
              </a:rPr>
              <a:t>The Azure appliance is instead a full-featured implementation of Windows Azure. </a:t>
            </a:r>
            <a:endParaRPr b="0" lang="en-IN" sz="2600" strike="noStrike" u="none">
              <a:solidFill>
                <a:srgbClr val="000000"/>
              </a:solidFill>
              <a:effectLst/>
              <a:uFillTx/>
              <a:latin typeface="Arial"/>
            </a:endParaRPr>
          </a:p>
          <a:p>
            <a:pPr marL="274320" indent="-274320">
              <a:lnSpc>
                <a:spcPct val="100000"/>
              </a:lnSpc>
              <a:spcBef>
                <a:spcPts val="442"/>
              </a:spcBef>
              <a:buClr>
                <a:srgbClr val="0bd0d9"/>
              </a:buClr>
              <a:buSzPct val="95000"/>
              <a:buFont typeface="Noto Sans Symbols"/>
              <a:buChar char="⚫"/>
            </a:pPr>
            <a:r>
              <a:rPr b="0" lang="en-US" sz="2600" strike="noStrike" u="none">
                <a:solidFill>
                  <a:schemeClr val="dk1"/>
                </a:solidFill>
                <a:effectLst/>
                <a:uFillTx/>
                <a:latin typeface="Constantia"/>
                <a:ea typeface="Constantia"/>
              </a:rPr>
              <a:t>Goal:  to replicate Azure on a third-party infrastructure and make available its services beyond the boundaries of the Microsoft Cloud. </a:t>
            </a:r>
            <a:endParaRPr b="0" lang="en-IN" sz="2600" strike="noStrike" u="none">
              <a:solidFill>
                <a:srgbClr val="000000"/>
              </a:solidFill>
              <a:effectLst/>
              <a:uFillTx/>
              <a:latin typeface="Arial"/>
            </a:endParaRPr>
          </a:p>
          <a:p>
            <a:pPr marL="274320" indent="-274320">
              <a:lnSpc>
                <a:spcPct val="100000"/>
              </a:lnSpc>
              <a:spcBef>
                <a:spcPts val="442"/>
              </a:spcBef>
              <a:buClr>
                <a:srgbClr val="0bd0d9"/>
              </a:buClr>
              <a:buSzPct val="95000"/>
              <a:buFont typeface="Noto Sans Symbols"/>
              <a:buChar char="⚫"/>
            </a:pPr>
            <a:r>
              <a:rPr b="0" lang="en-US" sz="2600" strike="noStrike" u="none">
                <a:solidFill>
                  <a:schemeClr val="dk1"/>
                </a:solidFill>
                <a:effectLst/>
                <a:uFillTx/>
                <a:latin typeface="Constantia"/>
                <a:ea typeface="Constantia"/>
              </a:rPr>
              <a:t>The appliance addresses two major scenarios:</a:t>
            </a:r>
            <a:endParaRPr b="0" lang="en-IN" sz="2600" strike="noStrike" u="none">
              <a:solidFill>
                <a:srgbClr val="000000"/>
              </a:solidFill>
              <a:effectLst/>
              <a:uFillTx/>
              <a:latin typeface="Arial"/>
            </a:endParaRPr>
          </a:p>
          <a:p>
            <a:pPr lvl="1" marL="880200" indent="-514440">
              <a:lnSpc>
                <a:spcPct val="100000"/>
              </a:lnSpc>
              <a:spcBef>
                <a:spcPts val="408"/>
              </a:spcBef>
              <a:buClr>
                <a:srgbClr val="0f6fc6"/>
              </a:buClr>
              <a:buSzPct val="85000"/>
              <a:buFont typeface="Calibri"/>
              <a:buAutoNum type="arabicPeriod"/>
            </a:pPr>
            <a:r>
              <a:rPr b="0" lang="en-US" sz="2400" strike="noStrike" u="none">
                <a:solidFill>
                  <a:schemeClr val="dk1"/>
                </a:solidFill>
                <a:effectLst/>
                <a:uFillTx/>
                <a:latin typeface="Constantia"/>
                <a:ea typeface="Constantia"/>
              </a:rPr>
              <a:t> institutions that have very large computing needs (such as government agencies) and </a:t>
            </a:r>
            <a:endParaRPr b="0" lang="en-IN" sz="2400" strike="noStrike" u="none">
              <a:solidFill>
                <a:srgbClr val="000000"/>
              </a:solidFill>
              <a:effectLst/>
              <a:uFillTx/>
              <a:latin typeface="Arial"/>
            </a:endParaRPr>
          </a:p>
          <a:p>
            <a:pPr lvl="1" marL="880200" indent="-514440">
              <a:lnSpc>
                <a:spcPct val="100000"/>
              </a:lnSpc>
              <a:spcBef>
                <a:spcPts val="408"/>
              </a:spcBef>
              <a:buClr>
                <a:srgbClr val="0f6fc6"/>
              </a:buClr>
              <a:buSzPct val="85000"/>
              <a:buFont typeface="Calibri"/>
              <a:buAutoNum type="arabicPeriod"/>
            </a:pPr>
            <a:r>
              <a:rPr b="0" lang="en-US" sz="2400" strike="noStrike" u="none">
                <a:solidFill>
                  <a:schemeClr val="dk1"/>
                </a:solidFill>
                <a:effectLst/>
                <a:uFillTx/>
                <a:latin typeface="Constantia"/>
                <a:ea typeface="Constantia"/>
              </a:rPr>
              <a:t>institutions that cannot afford to transfer their data outside their premises.</a:t>
            </a:r>
            <a:endParaRPr b="0" lang="en-IN" sz="24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timing>
    <p:tnLst>
      <p:par>
        <p:cTn id="2185" dur="indefinite" restart="never" nodeType="tmRoot">
          <p:childTnLst>
            <p:seq>
              <p:cTn id="2186" dur="indefinite" nodeType="mainSeq">
                <p:childTnLst>
                  <p:par>
                    <p:cTn id="2187" fill="hold">
                      <p:stCondLst>
                        <p:cond delay="indefinite"/>
                      </p:stCondLst>
                      <p:childTnLst>
                        <p:par>
                          <p:cTn id="2188" fill="hold">
                            <p:stCondLst>
                              <p:cond delay="0"/>
                            </p:stCondLst>
                            <p:childTnLst>
                              <p:par>
                                <p:cTn id="2189" nodeType="clickEffect" fill="hold" presetClass="entr" presetID="10">
                                  <p:stCondLst>
                                    <p:cond delay="0"/>
                                  </p:stCondLst>
                                  <p:childTnLst>
                                    <p:set>
                                      <p:cBhvr>
                                        <p:cTn id="2190" dur="1" fill="hold">
                                          <p:stCondLst>
                                            <p:cond delay="0"/>
                                          </p:stCondLst>
                                        </p:cTn>
                                        <p:tgtEl>
                                          <p:spTgt spid="308">
                                            <p:txEl>
                                              <p:pRg st="0" end="0"/>
                                            </p:txEl>
                                          </p:spTgt>
                                        </p:tgtEl>
                                        <p:attrNameLst>
                                          <p:attrName>style.visibility</p:attrName>
                                        </p:attrNameLst>
                                      </p:cBhvr>
                                      <p:to>
                                        <p:strVal val="visible"/>
                                      </p:to>
                                    </p:set>
                                    <p:animEffect filter="fade" transition="in">
                                      <p:cBhvr additive="repl">
                                        <p:cTn id="2191" dur="1000"/>
                                        <p:tgtEl>
                                          <p:spTgt spid="308">
                                            <p:txEl>
                                              <p:pRg st="0" end="0"/>
                                            </p:txEl>
                                          </p:spTgt>
                                        </p:tgtEl>
                                      </p:cBhvr>
                                    </p:animEffect>
                                  </p:childTnLst>
                                </p:cTn>
                              </p:par>
                            </p:childTnLst>
                          </p:cTn>
                        </p:par>
                      </p:childTnLst>
                    </p:cTn>
                  </p:par>
                  <p:par>
                    <p:cTn id="2192" fill="hold">
                      <p:stCondLst>
                        <p:cond delay="indefinite"/>
                      </p:stCondLst>
                      <p:childTnLst>
                        <p:par>
                          <p:cTn id="2193" fill="hold">
                            <p:stCondLst>
                              <p:cond delay="0"/>
                            </p:stCondLst>
                            <p:childTnLst>
                              <p:par>
                                <p:cTn id="2194" nodeType="clickEffect" fill="hold" presetClass="entr" presetID="10">
                                  <p:stCondLst>
                                    <p:cond delay="0"/>
                                  </p:stCondLst>
                                  <p:childTnLst>
                                    <p:set>
                                      <p:cBhvr>
                                        <p:cTn id="2195" dur="1" fill="hold">
                                          <p:stCondLst>
                                            <p:cond delay="0"/>
                                          </p:stCondLst>
                                        </p:cTn>
                                        <p:tgtEl>
                                          <p:spTgt spid="308">
                                            <p:txEl>
                                              <p:pRg st="1" end="1"/>
                                            </p:txEl>
                                          </p:spTgt>
                                        </p:tgtEl>
                                        <p:attrNameLst>
                                          <p:attrName>style.visibility</p:attrName>
                                        </p:attrNameLst>
                                      </p:cBhvr>
                                      <p:to>
                                        <p:strVal val="visible"/>
                                      </p:to>
                                    </p:set>
                                    <p:animEffect filter="fade" transition="in">
                                      <p:cBhvr additive="repl">
                                        <p:cTn id="2196" dur="1000"/>
                                        <p:tgtEl>
                                          <p:spTgt spid="308">
                                            <p:txEl>
                                              <p:pRg st="1" end="1"/>
                                            </p:txEl>
                                          </p:spTgt>
                                        </p:tgtEl>
                                      </p:cBhvr>
                                    </p:animEffect>
                                  </p:childTnLst>
                                </p:cTn>
                              </p:par>
                            </p:childTnLst>
                          </p:cTn>
                        </p:par>
                      </p:childTnLst>
                    </p:cTn>
                  </p:par>
                  <p:par>
                    <p:cTn id="2197" fill="hold">
                      <p:stCondLst>
                        <p:cond delay="indefinite"/>
                      </p:stCondLst>
                      <p:childTnLst>
                        <p:par>
                          <p:cTn id="2198" fill="hold">
                            <p:stCondLst>
                              <p:cond delay="0"/>
                            </p:stCondLst>
                            <p:childTnLst>
                              <p:par>
                                <p:cTn id="2199" nodeType="clickEffect" fill="hold" presetClass="entr" presetID="10">
                                  <p:stCondLst>
                                    <p:cond delay="0"/>
                                  </p:stCondLst>
                                  <p:childTnLst>
                                    <p:set>
                                      <p:cBhvr>
                                        <p:cTn id="2200" dur="1" fill="hold">
                                          <p:stCondLst>
                                            <p:cond delay="0"/>
                                          </p:stCondLst>
                                        </p:cTn>
                                        <p:tgtEl>
                                          <p:spTgt spid="308">
                                            <p:txEl>
                                              <p:pRg st="2" end="2"/>
                                            </p:txEl>
                                          </p:spTgt>
                                        </p:tgtEl>
                                        <p:attrNameLst>
                                          <p:attrName>style.visibility</p:attrName>
                                        </p:attrNameLst>
                                      </p:cBhvr>
                                      <p:to>
                                        <p:strVal val="visible"/>
                                      </p:to>
                                    </p:set>
                                    <p:animEffect filter="fade" transition="in">
                                      <p:cBhvr additive="repl">
                                        <p:cTn id="2201" dur="1000"/>
                                        <p:tgtEl>
                                          <p:spTgt spid="308">
                                            <p:txEl>
                                              <p:pRg st="2" end="2"/>
                                            </p:txEl>
                                          </p:spTgt>
                                        </p:tgtEl>
                                      </p:cBhvr>
                                    </p:animEffect>
                                  </p:childTnLst>
                                </p:cTn>
                              </p:par>
                            </p:childTnLst>
                          </p:cTn>
                        </p:par>
                      </p:childTnLst>
                    </p:cTn>
                  </p:par>
                  <p:par>
                    <p:cTn id="2202" fill="hold">
                      <p:stCondLst>
                        <p:cond delay="indefinite"/>
                      </p:stCondLst>
                      <p:childTnLst>
                        <p:par>
                          <p:cTn id="2203" fill="hold">
                            <p:stCondLst>
                              <p:cond delay="0"/>
                            </p:stCondLst>
                            <p:childTnLst>
                              <p:par>
                                <p:cTn id="2204" nodeType="clickEffect" fill="hold" presetClass="entr" presetID="10">
                                  <p:stCondLst>
                                    <p:cond delay="0"/>
                                  </p:stCondLst>
                                  <p:childTnLst>
                                    <p:set>
                                      <p:cBhvr>
                                        <p:cTn id="2205" dur="1" fill="hold">
                                          <p:stCondLst>
                                            <p:cond delay="0"/>
                                          </p:stCondLst>
                                        </p:cTn>
                                        <p:tgtEl>
                                          <p:spTgt spid="308">
                                            <p:txEl>
                                              <p:pRg st="3" end="3"/>
                                            </p:txEl>
                                          </p:spTgt>
                                        </p:tgtEl>
                                        <p:attrNameLst>
                                          <p:attrName>style.visibility</p:attrName>
                                        </p:attrNameLst>
                                      </p:cBhvr>
                                      <p:to>
                                        <p:strVal val="visible"/>
                                      </p:to>
                                    </p:set>
                                    <p:animEffect filter="fade" transition="in">
                                      <p:cBhvr additive="repl">
                                        <p:cTn id="2206" dur="1000"/>
                                        <p:tgtEl>
                                          <p:spTgt spid="308">
                                            <p:txEl>
                                              <p:pRg st="3" end="3"/>
                                            </p:txEl>
                                          </p:spTgt>
                                        </p:tgtEl>
                                      </p:cBhvr>
                                    </p:animEffect>
                                  </p:childTnLst>
                                </p:cTn>
                              </p:par>
                            </p:childTnLst>
                          </p:cTn>
                        </p:par>
                      </p:childTnLst>
                    </p:cTn>
                  </p:par>
                  <p:par>
                    <p:cTn id="2207" fill="hold">
                      <p:stCondLst>
                        <p:cond delay="indefinite"/>
                      </p:stCondLst>
                      <p:childTnLst>
                        <p:par>
                          <p:cTn id="2208" fill="hold">
                            <p:stCondLst>
                              <p:cond delay="0"/>
                            </p:stCondLst>
                            <p:childTnLst>
                              <p:par>
                                <p:cTn id="2209" nodeType="clickEffect" fill="hold" presetClass="entr" presetID="10">
                                  <p:stCondLst>
                                    <p:cond delay="0"/>
                                  </p:stCondLst>
                                  <p:childTnLst>
                                    <p:set>
                                      <p:cBhvr>
                                        <p:cTn id="2210" dur="1" fill="hold">
                                          <p:stCondLst>
                                            <p:cond delay="0"/>
                                          </p:stCondLst>
                                        </p:cTn>
                                        <p:tgtEl>
                                          <p:spTgt spid="308">
                                            <p:txEl>
                                              <p:pRg st="4" end="4"/>
                                            </p:txEl>
                                          </p:spTgt>
                                        </p:tgtEl>
                                        <p:attrNameLst>
                                          <p:attrName>style.visibility</p:attrName>
                                        </p:attrNameLst>
                                      </p:cBhvr>
                                      <p:to>
                                        <p:strVal val="visible"/>
                                      </p:to>
                                    </p:set>
                                    <p:animEffect filter="fade" transition="in">
                                      <p:cBhvr additive="repl">
                                        <p:cTn id="2211" dur="1000"/>
                                        <p:tgtEl>
                                          <p:spTgt spid="308">
                                            <p:txEl>
                                              <p:pRg st="4" end="4"/>
                                            </p:txEl>
                                          </p:spTgt>
                                        </p:tgtEl>
                                      </p:cBhvr>
                                    </p:animEffect>
                                  </p:childTnLst>
                                </p:cTn>
                              </p:par>
                            </p:childTnLst>
                          </p:cTn>
                        </p:par>
                      </p:childTnLst>
                    </p:cTn>
                  </p:par>
                  <p:par>
                    <p:cTn id="2212" fill="hold">
                      <p:stCondLst>
                        <p:cond delay="indefinite"/>
                      </p:stCondLst>
                      <p:childTnLst>
                        <p:par>
                          <p:cTn id="2213" fill="hold">
                            <p:stCondLst>
                              <p:cond delay="0"/>
                            </p:stCondLst>
                            <p:childTnLst>
                              <p:par>
                                <p:cTn id="2214" nodeType="clickEffect" fill="hold" presetClass="entr" presetID="10">
                                  <p:stCondLst>
                                    <p:cond delay="0"/>
                                  </p:stCondLst>
                                  <p:childTnLst>
                                    <p:set>
                                      <p:cBhvr>
                                        <p:cTn id="2215" dur="1" fill="hold">
                                          <p:stCondLst>
                                            <p:cond delay="0"/>
                                          </p:stCondLst>
                                        </p:cTn>
                                        <p:tgtEl>
                                          <p:spTgt spid="308">
                                            <p:txEl>
                                              <p:pRg st="5" end="5"/>
                                            </p:txEl>
                                          </p:spTgt>
                                        </p:tgtEl>
                                        <p:attrNameLst>
                                          <p:attrName>style.visibility</p:attrName>
                                        </p:attrNameLst>
                                      </p:cBhvr>
                                      <p:to>
                                        <p:strVal val="visible"/>
                                      </p:to>
                                    </p:set>
                                    <p:animEffect filter="fade" transition="in">
                                      <p:cBhvr additive="repl">
                                        <p:cTn id="2216" dur="1000"/>
                                        <p:tgtEl>
                                          <p:spTgt spid="308">
                                            <p:txEl>
                                              <p:pRg st="5" end="5"/>
                                            </p:txEl>
                                          </p:spTgt>
                                        </p:tgtEl>
                                      </p:cBhvr>
                                    </p:animEffect>
                                  </p:childTnLst>
                                </p:cTn>
                              </p:par>
                            </p:childTnLst>
                          </p:cTn>
                        </p:par>
                      </p:childTnLst>
                    </p:cTn>
                  </p:par>
                  <p:par>
                    <p:cTn id="2217" fill="hold">
                      <p:stCondLst>
                        <p:cond delay="indefinite"/>
                      </p:stCondLst>
                      <p:childTnLst>
                        <p:par>
                          <p:cTn id="2218" fill="hold">
                            <p:stCondLst>
                              <p:cond delay="0"/>
                            </p:stCondLst>
                            <p:childTnLst>
                              <p:par>
                                <p:cTn id="2219" nodeType="clickEffect" fill="hold" presetClass="entr" presetID="10">
                                  <p:stCondLst>
                                    <p:cond delay="0"/>
                                  </p:stCondLst>
                                  <p:childTnLst>
                                    <p:set>
                                      <p:cBhvr>
                                        <p:cTn id="2220" dur="1" fill="hold">
                                          <p:stCondLst>
                                            <p:cond delay="0"/>
                                          </p:stCondLst>
                                        </p:cTn>
                                        <p:tgtEl>
                                          <p:spTgt spid="308">
                                            <p:txEl>
                                              <p:pRg st="6" end="6"/>
                                            </p:txEl>
                                          </p:spTgt>
                                        </p:tgtEl>
                                        <p:attrNameLst>
                                          <p:attrName>style.visibility</p:attrName>
                                        </p:attrNameLst>
                                      </p:cBhvr>
                                      <p:to>
                                        <p:strVal val="visible"/>
                                      </p:to>
                                    </p:set>
                                    <p:animEffect filter="fade" transition="in">
                                      <p:cBhvr additive="repl">
                                        <p:cTn id="2221" dur="1000"/>
                                        <p:tgtEl>
                                          <p:spTgt spid="308">
                                            <p:txEl>
                                              <p:pRg st="6" end="6"/>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09" name="PlaceHolder 1"/>
          <p:cNvSpPr>
            <a:spLocks noGrp="1"/>
          </p:cNvSpPr>
          <p:nvPr>
            <p:ph type="title"/>
          </p:nvPr>
        </p:nvSpPr>
        <p:spPr>
          <a:xfrm>
            <a:off x="457200" y="704160"/>
            <a:ext cx="8686440" cy="1734120"/>
          </a:xfrm>
          <a:prstGeom prst="rect">
            <a:avLst/>
          </a:prstGeom>
          <a:noFill/>
          <a:ln w="0">
            <a:noFill/>
          </a:ln>
        </p:spPr>
        <p:txBody>
          <a:bodyPr lIns="0" rIns="0" tIns="45720" bIns="0" anchor="b">
            <a:normAutofit fontScale="92500" lnSpcReduction="9999"/>
          </a:bodyPr>
          <a:p>
            <a:pPr indent="0">
              <a:lnSpc>
                <a:spcPct val="100000"/>
              </a:lnSpc>
              <a:buNone/>
              <a:tabLst>
                <a:tab algn="l" pos="0"/>
              </a:tabLst>
            </a:pPr>
            <a:r>
              <a:rPr b="0" lang="en-US" sz="6700" strike="noStrike" u="none">
                <a:solidFill>
                  <a:schemeClr val="dk2"/>
                </a:solidFill>
                <a:effectLst/>
                <a:uFillTx/>
                <a:latin typeface="Calibri"/>
                <a:ea typeface="Calibri"/>
              </a:rPr>
              <a:t>Points covered</a:t>
            </a:r>
            <a:br>
              <a:rPr sz="6700"/>
            </a:br>
            <a:r>
              <a:rPr b="0" lang="en-US" sz="5000" strike="noStrike" u="none">
                <a:solidFill>
                  <a:schemeClr val="dk2"/>
                </a:solidFill>
                <a:effectLst/>
                <a:uFillTx/>
                <a:latin typeface="Calibri"/>
                <a:ea typeface="Calibri"/>
              </a:rPr>
              <a:t>Part I : Amazon Web Services (AWS)</a:t>
            </a:r>
            <a:endParaRPr b="0" lang="en-IN" sz="5000" strike="noStrike" u="none">
              <a:solidFill>
                <a:srgbClr val="000000"/>
              </a:solidFill>
              <a:effectLst/>
              <a:uFillTx/>
              <a:latin typeface="Arial"/>
            </a:endParaRPr>
          </a:p>
        </p:txBody>
      </p:sp>
      <p:sp>
        <p:nvSpPr>
          <p:cNvPr id="310" name="PlaceHolder 2"/>
          <p:cNvSpPr>
            <a:spLocks noGrp="1"/>
          </p:cNvSpPr>
          <p:nvPr>
            <p:ph/>
          </p:nvPr>
        </p:nvSpPr>
        <p:spPr>
          <a:xfrm>
            <a:off x="457200" y="2666880"/>
            <a:ext cx="8229240" cy="3657240"/>
          </a:xfrm>
          <a:prstGeom prst="rect">
            <a:avLst/>
          </a:prstGeom>
          <a:noFill/>
          <a:ln w="0">
            <a:noFill/>
          </a:ln>
        </p:spPr>
        <p:txBody>
          <a:bodyPr lIns="91440" rIns="91440" tIns="45720" bIns="45720" anchor="t">
            <a:normAutofit/>
          </a:bodyPr>
          <a:p>
            <a:pPr marL="274320" indent="-274320">
              <a:lnSpc>
                <a:spcPct val="100000"/>
              </a:lnSpc>
              <a:buClr>
                <a:srgbClr val="0bd0d9"/>
              </a:buClr>
              <a:buFont typeface="Noto Sans Symbols"/>
              <a:buChar char="✓"/>
            </a:pPr>
            <a:r>
              <a:rPr b="0" lang="en-US" sz="2600" strike="noStrike" u="none">
                <a:solidFill>
                  <a:schemeClr val="dk1"/>
                </a:solidFill>
                <a:effectLst/>
                <a:uFillTx/>
                <a:latin typeface="Constantia"/>
                <a:ea typeface="Constantia"/>
              </a:rPr>
              <a:t>Amazon Web Services and Components</a:t>
            </a:r>
            <a:endParaRPr b="0" lang="en-IN" sz="2600" strike="noStrike" u="none">
              <a:solidFill>
                <a:srgbClr val="000000"/>
              </a:solidFill>
              <a:effectLst/>
              <a:uFillTx/>
              <a:latin typeface="Arial"/>
            </a:endParaRPr>
          </a:p>
          <a:p>
            <a:pPr marL="274320" indent="-274320">
              <a:lnSpc>
                <a:spcPct val="100000"/>
              </a:lnSpc>
              <a:spcBef>
                <a:spcPts val="519"/>
              </a:spcBef>
              <a:buClr>
                <a:srgbClr val="0bd0d9"/>
              </a:buClr>
              <a:buFont typeface="Noto Sans Symbols"/>
              <a:buChar char="✓"/>
            </a:pPr>
            <a:r>
              <a:rPr b="0" lang="en-US" sz="2600" strike="noStrike" u="none">
                <a:solidFill>
                  <a:schemeClr val="dk1"/>
                </a:solidFill>
                <a:effectLst/>
                <a:uFillTx/>
                <a:latin typeface="Constantia"/>
                <a:ea typeface="Constantia"/>
              </a:rPr>
              <a:t>Amazon Simple DB</a:t>
            </a:r>
            <a:endParaRPr b="0" lang="en-IN" sz="2600" strike="noStrike" u="none">
              <a:solidFill>
                <a:srgbClr val="000000"/>
              </a:solidFill>
              <a:effectLst/>
              <a:uFillTx/>
              <a:latin typeface="Arial"/>
            </a:endParaRPr>
          </a:p>
          <a:p>
            <a:pPr marL="274320" indent="-274320">
              <a:lnSpc>
                <a:spcPct val="100000"/>
              </a:lnSpc>
              <a:spcBef>
                <a:spcPts val="519"/>
              </a:spcBef>
              <a:buClr>
                <a:srgbClr val="0bd0d9"/>
              </a:buClr>
              <a:buFont typeface="Noto Sans Symbols"/>
              <a:buChar char="✓"/>
            </a:pPr>
            <a:r>
              <a:rPr b="0" lang="en-US" sz="2600" strike="noStrike" u="none">
                <a:solidFill>
                  <a:schemeClr val="dk1"/>
                </a:solidFill>
                <a:effectLst/>
                <a:uFillTx/>
                <a:latin typeface="Constantia"/>
                <a:ea typeface="Constantia"/>
              </a:rPr>
              <a:t>Elastic Cloud Computing (EC2)</a:t>
            </a:r>
            <a:endParaRPr b="0" lang="en-IN" sz="2600" strike="noStrike" u="none">
              <a:solidFill>
                <a:srgbClr val="000000"/>
              </a:solidFill>
              <a:effectLst/>
              <a:uFillTx/>
              <a:latin typeface="Arial"/>
            </a:endParaRPr>
          </a:p>
          <a:p>
            <a:pPr marL="274320" indent="-274320">
              <a:lnSpc>
                <a:spcPct val="100000"/>
              </a:lnSpc>
              <a:spcBef>
                <a:spcPts val="519"/>
              </a:spcBef>
              <a:buClr>
                <a:srgbClr val="0bd0d9"/>
              </a:buClr>
              <a:buFont typeface="Noto Sans Symbols"/>
              <a:buChar char="✓"/>
            </a:pPr>
            <a:r>
              <a:rPr b="0" lang="en-US" sz="2600" strike="noStrike" u="none">
                <a:solidFill>
                  <a:schemeClr val="dk1"/>
                </a:solidFill>
                <a:effectLst/>
                <a:uFillTx/>
                <a:latin typeface="Constantia"/>
                <a:ea typeface="Constantia"/>
              </a:rPr>
              <a:t> Amazon Storage System</a:t>
            </a:r>
            <a:endParaRPr b="0" lang="en-IN" sz="2600" strike="noStrike" u="none">
              <a:solidFill>
                <a:srgbClr val="000000"/>
              </a:solidFill>
              <a:effectLst/>
              <a:uFillTx/>
              <a:latin typeface="Arial"/>
            </a:endParaRPr>
          </a:p>
          <a:p>
            <a:pPr marL="274320" indent="-274320">
              <a:lnSpc>
                <a:spcPct val="100000"/>
              </a:lnSpc>
              <a:spcBef>
                <a:spcPts val="519"/>
              </a:spcBef>
              <a:buClr>
                <a:srgbClr val="0bd0d9"/>
              </a:buClr>
              <a:buFont typeface="Noto Sans Symbols"/>
              <a:buChar char="✓"/>
            </a:pPr>
            <a:r>
              <a:rPr b="0" lang="en-US" sz="2600" strike="noStrike" u="none">
                <a:solidFill>
                  <a:schemeClr val="dk1"/>
                </a:solidFill>
                <a:effectLst/>
                <a:uFillTx/>
                <a:latin typeface="Constantia"/>
                <a:ea typeface="Constantia"/>
              </a:rPr>
              <a:t>Amazon Database services (Dynamo DB)</a:t>
            </a:r>
            <a:endParaRPr b="0" lang="en-IN" sz="26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9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11" name="PlaceHolder 1"/>
          <p:cNvSpPr>
            <a:spLocks noGrp="1"/>
          </p:cNvSpPr>
          <p:nvPr>
            <p:ph type="title"/>
          </p:nvPr>
        </p:nvSpPr>
        <p:spPr>
          <a:xfrm>
            <a:off x="457200" y="704160"/>
            <a:ext cx="8686440" cy="1734120"/>
          </a:xfrm>
          <a:prstGeom prst="rect">
            <a:avLst/>
          </a:prstGeom>
          <a:noFill/>
          <a:ln w="0">
            <a:noFill/>
          </a:ln>
        </p:spPr>
        <p:txBody>
          <a:bodyPr lIns="0" rIns="0" tIns="45720" bIns="0" anchor="b">
            <a:normAutofit lnSpcReduction="9999"/>
          </a:bodyPr>
          <a:p>
            <a:pPr indent="0">
              <a:lnSpc>
                <a:spcPct val="100000"/>
              </a:lnSpc>
              <a:buNone/>
              <a:tabLst>
                <a:tab algn="l" pos="0"/>
              </a:tabLst>
            </a:pPr>
            <a:r>
              <a:rPr b="0" lang="en-US" sz="6700" strike="noStrike" u="none">
                <a:solidFill>
                  <a:schemeClr val="dk2"/>
                </a:solidFill>
                <a:effectLst/>
                <a:uFillTx/>
                <a:latin typeface="Calibri"/>
                <a:ea typeface="Calibri"/>
              </a:rPr>
              <a:t>Points covered</a:t>
            </a:r>
            <a:br>
              <a:rPr sz="6700"/>
            </a:br>
            <a:r>
              <a:rPr b="0" lang="en-US" sz="5000" strike="noStrike" u="none">
                <a:solidFill>
                  <a:schemeClr val="dk2"/>
                </a:solidFill>
                <a:effectLst/>
                <a:uFillTx/>
                <a:latin typeface="Calibri"/>
                <a:ea typeface="Calibri"/>
              </a:rPr>
              <a:t>Part II : Microsoft Cloud Services</a:t>
            </a:r>
            <a:endParaRPr b="0" lang="en-IN" sz="5000" strike="noStrike" u="none">
              <a:solidFill>
                <a:srgbClr val="000000"/>
              </a:solidFill>
              <a:effectLst/>
              <a:uFillTx/>
              <a:latin typeface="Arial"/>
            </a:endParaRPr>
          </a:p>
        </p:txBody>
      </p:sp>
      <p:sp>
        <p:nvSpPr>
          <p:cNvPr id="312" name="PlaceHolder 2"/>
          <p:cNvSpPr>
            <a:spLocks noGrp="1"/>
          </p:cNvSpPr>
          <p:nvPr>
            <p:ph/>
          </p:nvPr>
        </p:nvSpPr>
        <p:spPr>
          <a:xfrm>
            <a:off x="457200" y="2666880"/>
            <a:ext cx="8229240" cy="3657240"/>
          </a:xfrm>
          <a:prstGeom prst="rect">
            <a:avLst/>
          </a:prstGeom>
          <a:noFill/>
          <a:ln w="0">
            <a:noFill/>
          </a:ln>
        </p:spPr>
        <p:txBody>
          <a:bodyPr lIns="91440" rIns="91440" tIns="45720" bIns="45720" anchor="t">
            <a:normAutofit/>
          </a:bodyPr>
          <a:p>
            <a:pPr marL="274320" indent="-274320">
              <a:lnSpc>
                <a:spcPct val="100000"/>
              </a:lnSpc>
              <a:buClr>
                <a:srgbClr val="0bd0d9"/>
              </a:buClr>
              <a:buFont typeface="Noto Sans Symbols"/>
              <a:buChar char="✓"/>
            </a:pPr>
            <a:r>
              <a:rPr b="0" lang="en-US" sz="2600" strike="noStrike" u="none">
                <a:solidFill>
                  <a:schemeClr val="dk1"/>
                </a:solidFill>
                <a:effectLst/>
                <a:uFillTx/>
                <a:latin typeface="Constantia"/>
                <a:ea typeface="Constantia"/>
              </a:rPr>
              <a:t>Azure core concepts</a:t>
            </a:r>
            <a:endParaRPr b="0" lang="en-IN" sz="2600" strike="noStrike" u="none">
              <a:solidFill>
                <a:srgbClr val="000000"/>
              </a:solidFill>
              <a:effectLst/>
              <a:uFillTx/>
              <a:latin typeface="Arial"/>
            </a:endParaRPr>
          </a:p>
          <a:p>
            <a:pPr marL="274320" indent="-274320">
              <a:lnSpc>
                <a:spcPct val="100000"/>
              </a:lnSpc>
              <a:spcBef>
                <a:spcPts val="519"/>
              </a:spcBef>
              <a:buClr>
                <a:srgbClr val="0bd0d9"/>
              </a:buClr>
              <a:buFont typeface="Noto Sans Symbols"/>
              <a:buChar char="✓"/>
            </a:pPr>
            <a:r>
              <a:rPr b="0" lang="en-US" sz="2600" strike="noStrike" u="none">
                <a:solidFill>
                  <a:schemeClr val="dk1"/>
                </a:solidFill>
                <a:effectLst/>
                <a:uFillTx/>
                <a:latin typeface="Constantia"/>
                <a:ea typeface="Constantia"/>
              </a:rPr>
              <a:t>SQL Azure</a:t>
            </a:r>
            <a:endParaRPr b="0" lang="en-IN" sz="2600" strike="noStrike" u="none">
              <a:solidFill>
                <a:srgbClr val="000000"/>
              </a:solidFill>
              <a:effectLst/>
              <a:uFillTx/>
              <a:latin typeface="Arial"/>
            </a:endParaRPr>
          </a:p>
          <a:p>
            <a:pPr marL="274320" indent="-274320">
              <a:lnSpc>
                <a:spcPct val="100000"/>
              </a:lnSpc>
              <a:spcBef>
                <a:spcPts val="519"/>
              </a:spcBef>
              <a:buClr>
                <a:srgbClr val="0bd0d9"/>
              </a:buClr>
              <a:buFont typeface="Noto Sans Symbols"/>
              <a:buChar char="✓"/>
            </a:pPr>
            <a:r>
              <a:rPr b="0" lang="en-US" sz="2600" strike="noStrike" u="none">
                <a:solidFill>
                  <a:schemeClr val="dk1"/>
                </a:solidFill>
                <a:effectLst/>
                <a:uFillTx/>
                <a:latin typeface="Constantia"/>
                <a:ea typeface="Constantia"/>
              </a:rPr>
              <a:t>Windows Azure Platform Appliance</a:t>
            </a:r>
            <a:endParaRPr b="0" lang="en-IN" sz="26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9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13" name="PlaceHolder 1"/>
          <p:cNvSpPr>
            <a:spLocks noGrp="1"/>
          </p:cNvSpPr>
          <p:nvPr>
            <p:ph type="title"/>
          </p:nvPr>
        </p:nvSpPr>
        <p:spPr>
          <a:xfrm>
            <a:off x="429480" y="533520"/>
            <a:ext cx="8686440" cy="1734120"/>
          </a:xfrm>
          <a:prstGeom prst="rect">
            <a:avLst/>
          </a:prstGeom>
          <a:noFill/>
          <a:ln w="0">
            <a:noFill/>
          </a:ln>
        </p:spPr>
        <p:txBody>
          <a:bodyPr lIns="0" rIns="0" tIns="45720" bIns="0" anchor="b">
            <a:noAutofit/>
          </a:bodyPr>
          <a:p>
            <a:pPr indent="0">
              <a:lnSpc>
                <a:spcPct val="100000"/>
              </a:lnSpc>
              <a:buNone/>
              <a:tabLst>
                <a:tab algn="l" pos="0"/>
              </a:tabLst>
            </a:pPr>
            <a:r>
              <a:rPr b="0" lang="en-US" sz="4800" strike="noStrike" u="none">
                <a:solidFill>
                  <a:schemeClr val="dk2"/>
                </a:solidFill>
                <a:effectLst/>
                <a:uFillTx/>
                <a:latin typeface="Calibri"/>
                <a:ea typeface="Calibri"/>
              </a:rPr>
              <a:t>Points to cover</a:t>
            </a:r>
            <a:br>
              <a:rPr sz="4800"/>
            </a:br>
            <a:r>
              <a:rPr b="0" lang="en-US" sz="4000" strike="noStrike" u="none">
                <a:solidFill>
                  <a:schemeClr val="dk2"/>
                </a:solidFill>
                <a:effectLst/>
                <a:uFillTx/>
                <a:latin typeface="Calibri"/>
                <a:ea typeface="Calibri"/>
              </a:rPr>
              <a:t>Part III : Cloud Computing Applications</a:t>
            </a:r>
            <a:endParaRPr b="0" lang="en-IN" sz="4000" strike="noStrike" u="none">
              <a:solidFill>
                <a:srgbClr val="000000"/>
              </a:solidFill>
              <a:effectLst/>
              <a:uFillTx/>
              <a:latin typeface="Arial"/>
            </a:endParaRPr>
          </a:p>
        </p:txBody>
      </p:sp>
      <p:sp>
        <p:nvSpPr>
          <p:cNvPr id="314" name="PlaceHolder 2"/>
          <p:cNvSpPr>
            <a:spLocks noGrp="1"/>
          </p:cNvSpPr>
          <p:nvPr>
            <p:ph/>
          </p:nvPr>
        </p:nvSpPr>
        <p:spPr>
          <a:xfrm>
            <a:off x="457200" y="2438280"/>
            <a:ext cx="8229240" cy="3657240"/>
          </a:xfrm>
          <a:prstGeom prst="rect">
            <a:avLst/>
          </a:prstGeom>
          <a:noFill/>
          <a:ln w="0">
            <a:noFill/>
          </a:ln>
        </p:spPr>
        <p:txBody>
          <a:bodyPr lIns="91440" rIns="91440" tIns="45720" bIns="45720" anchor="t">
            <a:normAutofit/>
          </a:bodyPr>
          <a:p>
            <a:pPr marL="274320" indent="-274320">
              <a:lnSpc>
                <a:spcPct val="100000"/>
              </a:lnSpc>
              <a:buClr>
                <a:srgbClr val="0bd0d9"/>
              </a:buClr>
              <a:buFont typeface="Noto Sans Symbols"/>
              <a:buChar char="⚫"/>
            </a:pPr>
            <a:r>
              <a:rPr b="0" lang="en-US" sz="2600" strike="noStrike" u="none">
                <a:solidFill>
                  <a:schemeClr val="dk1"/>
                </a:solidFill>
                <a:effectLst/>
                <a:uFillTx/>
                <a:latin typeface="Constantia"/>
                <a:ea typeface="Constantia"/>
              </a:rPr>
              <a:t>Healthcare: ECG Analysis in the Cloud</a:t>
            </a:r>
            <a:endParaRPr b="0" lang="en-IN" sz="2600" strike="noStrike" u="none">
              <a:solidFill>
                <a:srgbClr val="000000"/>
              </a:solidFill>
              <a:effectLst/>
              <a:uFillTx/>
              <a:latin typeface="Arial"/>
            </a:endParaRPr>
          </a:p>
          <a:p>
            <a:pPr marL="274320" indent="-274320">
              <a:lnSpc>
                <a:spcPct val="100000"/>
              </a:lnSpc>
              <a:spcBef>
                <a:spcPts val="519"/>
              </a:spcBef>
              <a:buClr>
                <a:srgbClr val="0bd0d9"/>
              </a:buClr>
              <a:buFont typeface="Noto Sans Symbols"/>
              <a:buChar char="⚫"/>
            </a:pPr>
            <a:r>
              <a:rPr b="0" lang="en-US" sz="2600" strike="noStrike" u="none">
                <a:solidFill>
                  <a:schemeClr val="dk1"/>
                </a:solidFill>
                <a:effectLst/>
                <a:uFillTx/>
                <a:latin typeface="Constantia"/>
                <a:ea typeface="Constantia"/>
              </a:rPr>
              <a:t>Biology: Protein Structure Prediction</a:t>
            </a:r>
            <a:endParaRPr b="0" lang="en-IN" sz="2600" strike="noStrike" u="none">
              <a:solidFill>
                <a:srgbClr val="000000"/>
              </a:solidFill>
              <a:effectLst/>
              <a:uFillTx/>
              <a:latin typeface="Arial"/>
            </a:endParaRPr>
          </a:p>
          <a:p>
            <a:pPr marL="274320" indent="-274320">
              <a:lnSpc>
                <a:spcPct val="100000"/>
              </a:lnSpc>
              <a:spcBef>
                <a:spcPts val="519"/>
              </a:spcBef>
              <a:buClr>
                <a:srgbClr val="0bd0d9"/>
              </a:buClr>
              <a:buFont typeface="Noto Sans Symbols"/>
              <a:buChar char="⚫"/>
            </a:pPr>
            <a:r>
              <a:rPr b="0" lang="en-US" sz="2600" strike="noStrike" u="none">
                <a:solidFill>
                  <a:schemeClr val="dk1"/>
                </a:solidFill>
                <a:effectLst/>
                <a:uFillTx/>
                <a:latin typeface="Constantia"/>
                <a:ea typeface="Constantia"/>
              </a:rPr>
              <a:t>Geosciences: Satellite Image Processing</a:t>
            </a:r>
            <a:endParaRPr b="0" lang="en-IN" sz="2600" strike="noStrike" u="none">
              <a:solidFill>
                <a:srgbClr val="000000"/>
              </a:solidFill>
              <a:effectLst/>
              <a:uFillTx/>
              <a:latin typeface="Arial"/>
            </a:endParaRPr>
          </a:p>
          <a:p>
            <a:pPr marL="274320" indent="-274320">
              <a:lnSpc>
                <a:spcPct val="100000"/>
              </a:lnSpc>
              <a:spcBef>
                <a:spcPts val="519"/>
              </a:spcBef>
              <a:buClr>
                <a:srgbClr val="0bd0d9"/>
              </a:buClr>
              <a:buFont typeface="Noto Sans Symbols"/>
              <a:buChar char="⚫"/>
            </a:pPr>
            <a:r>
              <a:rPr b="0" lang="en-US" sz="2600" strike="noStrike" u="none">
                <a:solidFill>
                  <a:schemeClr val="dk1"/>
                </a:solidFill>
                <a:effectLst/>
                <a:uFillTx/>
                <a:latin typeface="Constantia"/>
                <a:ea typeface="Constantia"/>
              </a:rPr>
              <a:t>Business and Consumer Applications: </a:t>
            </a:r>
            <a:endParaRPr b="0" lang="en-IN" sz="2600" strike="noStrike" u="none">
              <a:solidFill>
                <a:srgbClr val="000000"/>
              </a:solidFill>
              <a:effectLst/>
              <a:uFillTx/>
              <a:latin typeface="Arial"/>
            </a:endParaRPr>
          </a:p>
          <a:p>
            <a:pPr lvl="1" marL="640080" indent="-246960">
              <a:lnSpc>
                <a:spcPct val="100000"/>
              </a:lnSpc>
              <a:spcBef>
                <a:spcPts val="479"/>
              </a:spcBef>
              <a:buClr>
                <a:srgbClr val="0f6fc6"/>
              </a:buClr>
              <a:buFont typeface="Noto Sans Symbols"/>
              <a:buChar char="⚫"/>
            </a:pPr>
            <a:r>
              <a:rPr b="0" lang="en-US" sz="2400" strike="noStrike" u="none">
                <a:solidFill>
                  <a:schemeClr val="dk1"/>
                </a:solidFill>
                <a:effectLst/>
                <a:uFillTx/>
                <a:latin typeface="Constantia"/>
                <a:ea typeface="Constantia"/>
              </a:rPr>
              <a:t>CRM and ERP</a:t>
            </a:r>
            <a:endParaRPr b="0" lang="en-IN" sz="2400" strike="noStrike" u="none">
              <a:solidFill>
                <a:srgbClr val="000000"/>
              </a:solidFill>
              <a:effectLst/>
              <a:uFillTx/>
              <a:latin typeface="Arial"/>
            </a:endParaRPr>
          </a:p>
          <a:p>
            <a:pPr lvl="1" marL="640080" indent="-246960">
              <a:lnSpc>
                <a:spcPct val="100000"/>
              </a:lnSpc>
              <a:spcBef>
                <a:spcPts val="479"/>
              </a:spcBef>
              <a:buClr>
                <a:srgbClr val="0f6fc6"/>
              </a:buClr>
              <a:buFont typeface="Noto Sans Symbols"/>
              <a:buChar char="⚫"/>
            </a:pPr>
            <a:r>
              <a:rPr b="0" lang="en-US" sz="2400" strike="noStrike" u="none">
                <a:solidFill>
                  <a:schemeClr val="dk1"/>
                </a:solidFill>
                <a:effectLst/>
                <a:uFillTx/>
                <a:latin typeface="Constantia"/>
                <a:ea typeface="Constantia"/>
              </a:rPr>
              <a:t>Social Networking</a:t>
            </a:r>
            <a:endParaRPr b="0" lang="en-IN" sz="2400" strike="noStrike" u="none">
              <a:solidFill>
                <a:srgbClr val="000000"/>
              </a:solidFill>
              <a:effectLst/>
              <a:uFillTx/>
              <a:latin typeface="Arial"/>
            </a:endParaRPr>
          </a:p>
          <a:p>
            <a:pPr marL="274320" indent="-274320">
              <a:lnSpc>
                <a:spcPct val="100000"/>
              </a:lnSpc>
              <a:spcBef>
                <a:spcPts val="519"/>
              </a:spcBef>
              <a:buClr>
                <a:srgbClr val="0bd0d9"/>
              </a:buClr>
              <a:buFont typeface="Noto Sans Symbols"/>
              <a:buChar char="⚫"/>
            </a:pPr>
            <a:r>
              <a:rPr b="0" lang="en-US" sz="2600" strike="noStrike" u="none">
                <a:solidFill>
                  <a:schemeClr val="dk1"/>
                </a:solidFill>
                <a:effectLst/>
                <a:uFillTx/>
                <a:latin typeface="Constantia"/>
                <a:ea typeface="Constantia"/>
              </a:rPr>
              <a:t>Google Cloud Application: Google App Engine. </a:t>
            </a:r>
            <a:endParaRPr b="0" lang="en-IN" sz="2600" strike="noStrike" u="none">
              <a:solidFill>
                <a:srgbClr val="000000"/>
              </a:solidFill>
              <a:effectLst/>
              <a:uFillTx/>
              <a:latin typeface="Arial"/>
            </a:endParaRPr>
          </a:p>
          <a:p>
            <a:pPr marL="274320" indent="-274320">
              <a:lnSpc>
                <a:spcPct val="100000"/>
              </a:lnSpc>
              <a:spcBef>
                <a:spcPts val="519"/>
              </a:spcBef>
              <a:buClr>
                <a:srgbClr val="0bd0d9"/>
              </a:buClr>
              <a:buFont typeface="Noto Sans Symbols"/>
              <a:buChar char="⚫"/>
            </a:pPr>
            <a:r>
              <a:rPr b="0" lang="en-US" sz="2600" strike="noStrike" u="none">
                <a:solidFill>
                  <a:schemeClr val="dk1"/>
                </a:solidFill>
                <a:effectLst/>
                <a:uFillTx/>
                <a:latin typeface="Constantia"/>
                <a:ea typeface="Constantia"/>
              </a:rPr>
              <a:t>Overview of OpenStack architecture. </a:t>
            </a:r>
            <a:endParaRPr b="0" lang="en-IN" sz="26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9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15" name="PlaceHolder 1"/>
          <p:cNvSpPr>
            <a:spLocks noGrp="1"/>
          </p:cNvSpPr>
          <p:nvPr>
            <p:ph type="title"/>
          </p:nvPr>
        </p:nvSpPr>
        <p:spPr>
          <a:xfrm>
            <a:off x="457200" y="704160"/>
            <a:ext cx="8229240" cy="1142640"/>
          </a:xfrm>
          <a:prstGeom prst="rect">
            <a:avLst/>
          </a:prstGeom>
          <a:noFill/>
          <a:ln w="0">
            <a:noFill/>
          </a:ln>
        </p:spPr>
        <p:txBody>
          <a:bodyPr lIns="0" rIns="0" tIns="45720" bIns="0" anchor="b">
            <a:normAutofit/>
          </a:bodyPr>
          <a:p>
            <a:pPr indent="0" algn="just">
              <a:lnSpc>
                <a:spcPct val="100000"/>
              </a:lnSpc>
              <a:buNone/>
              <a:tabLst>
                <a:tab algn="l" pos="0"/>
              </a:tabLst>
            </a:pPr>
            <a:r>
              <a:rPr b="0" lang="en-US" sz="5000" strike="noStrike" u="none">
                <a:solidFill>
                  <a:schemeClr val="dk2"/>
                </a:solidFill>
                <a:effectLst/>
                <a:uFillTx/>
                <a:latin typeface="Calibri"/>
                <a:ea typeface="Calibri"/>
              </a:rPr>
              <a:t>Use Cases of Cloud Applications</a:t>
            </a:r>
            <a:endParaRPr b="0" lang="en-IN" sz="5000" strike="noStrike" u="none">
              <a:solidFill>
                <a:srgbClr val="000000"/>
              </a:solidFill>
              <a:effectLst/>
              <a:uFillTx/>
              <a:latin typeface="Arial"/>
            </a:endParaRPr>
          </a:p>
        </p:txBody>
      </p:sp>
      <p:sp>
        <p:nvSpPr>
          <p:cNvPr id="316" name="PlaceHolder 2"/>
          <p:cNvSpPr>
            <a:spLocks noGrp="1"/>
          </p:cNvSpPr>
          <p:nvPr>
            <p:ph/>
          </p:nvPr>
        </p:nvSpPr>
        <p:spPr>
          <a:xfrm>
            <a:off x="457200" y="1935360"/>
            <a:ext cx="8229240" cy="4388760"/>
          </a:xfrm>
          <a:prstGeom prst="rect">
            <a:avLst/>
          </a:prstGeom>
          <a:noFill/>
          <a:ln w="0">
            <a:noFill/>
          </a:ln>
        </p:spPr>
        <p:txBody>
          <a:bodyPr lIns="91440" rIns="91440" tIns="45720" bIns="45720" anchor="t">
            <a:normAutofit/>
          </a:bodyPr>
          <a:p>
            <a:pPr marL="274320" indent="-274320" algn="just">
              <a:lnSpc>
                <a:spcPct val="100000"/>
              </a:lnSpc>
              <a:buClr>
                <a:srgbClr val="0bd0d9"/>
              </a:buClr>
              <a:buFont typeface="Noto Sans Symbols"/>
              <a:buChar char="⚫"/>
            </a:pPr>
            <a:r>
              <a:rPr b="0" lang="en-US" sz="2800" strike="noStrike" u="none">
                <a:solidFill>
                  <a:schemeClr val="dk1"/>
                </a:solidFill>
                <a:effectLst/>
                <a:uFillTx/>
                <a:latin typeface="Constantia"/>
                <a:ea typeface="Constantia"/>
              </a:rPr>
              <a:t>Scientific Applications</a:t>
            </a:r>
            <a:endParaRPr b="0" lang="en-IN" sz="2800" strike="noStrike" u="none">
              <a:solidFill>
                <a:srgbClr val="000000"/>
              </a:solidFill>
              <a:effectLst/>
              <a:uFillTx/>
              <a:latin typeface="Arial"/>
            </a:endParaRPr>
          </a:p>
          <a:p>
            <a:pPr lvl="1" marL="640080" indent="-246960" algn="just">
              <a:lnSpc>
                <a:spcPct val="100000"/>
              </a:lnSpc>
              <a:spcBef>
                <a:spcPts val="479"/>
              </a:spcBef>
              <a:buClr>
                <a:srgbClr val="0f6fc6"/>
              </a:buClr>
              <a:buFont typeface="Noto Sans Symbols"/>
              <a:buChar char="⚫"/>
            </a:pPr>
            <a:r>
              <a:rPr b="0" lang="en-US" sz="2400" strike="noStrike" u="none">
                <a:solidFill>
                  <a:schemeClr val="dk1"/>
                </a:solidFill>
                <a:effectLst/>
                <a:uFillTx/>
                <a:latin typeface="Constantia"/>
                <a:ea typeface="Constantia"/>
              </a:rPr>
              <a:t>Health care  Analysis in the Cloud</a:t>
            </a:r>
            <a:endParaRPr b="0" lang="en-IN" sz="2400" strike="noStrike" u="none">
              <a:solidFill>
                <a:srgbClr val="000000"/>
              </a:solidFill>
              <a:effectLst/>
              <a:uFillTx/>
              <a:latin typeface="Arial"/>
            </a:endParaRPr>
          </a:p>
          <a:p>
            <a:pPr lvl="1" marL="640080" indent="-246960" algn="just">
              <a:lnSpc>
                <a:spcPct val="100000"/>
              </a:lnSpc>
              <a:spcBef>
                <a:spcPts val="479"/>
              </a:spcBef>
              <a:buClr>
                <a:srgbClr val="0f6fc6"/>
              </a:buClr>
              <a:buFont typeface="Noto Sans Symbols"/>
              <a:buChar char="⚫"/>
            </a:pPr>
            <a:r>
              <a:rPr b="0" lang="en-US" sz="2400" strike="noStrike" u="none">
                <a:solidFill>
                  <a:schemeClr val="dk1"/>
                </a:solidFill>
                <a:effectLst/>
                <a:uFillTx/>
                <a:latin typeface="Constantia"/>
                <a:ea typeface="Constantia"/>
              </a:rPr>
              <a:t>Biology </a:t>
            </a:r>
            <a:endParaRPr b="0" lang="en-IN" sz="2400" strike="noStrike" u="none">
              <a:solidFill>
                <a:srgbClr val="000000"/>
              </a:solidFill>
              <a:effectLst/>
              <a:uFillTx/>
              <a:latin typeface="Arial"/>
            </a:endParaRPr>
          </a:p>
          <a:p>
            <a:pPr marL="274320" indent="-274320" algn="just">
              <a:lnSpc>
                <a:spcPct val="100000"/>
              </a:lnSpc>
              <a:spcBef>
                <a:spcPts val="561"/>
              </a:spcBef>
              <a:buClr>
                <a:srgbClr val="0bd0d9"/>
              </a:buClr>
              <a:buFont typeface="Noto Sans Symbols"/>
              <a:buChar char="⚫"/>
            </a:pPr>
            <a:r>
              <a:rPr b="0" lang="en-US" sz="2800" strike="noStrike" u="none">
                <a:solidFill>
                  <a:schemeClr val="dk1"/>
                </a:solidFill>
                <a:effectLst/>
                <a:uFillTx/>
                <a:latin typeface="Constantia"/>
                <a:ea typeface="Constantia"/>
              </a:rPr>
              <a:t>Geo Science</a:t>
            </a:r>
            <a:endParaRPr b="0" lang="en-IN" sz="2800" strike="noStrike" u="none">
              <a:solidFill>
                <a:srgbClr val="000000"/>
              </a:solidFill>
              <a:effectLst/>
              <a:uFillTx/>
              <a:latin typeface="Arial"/>
            </a:endParaRPr>
          </a:p>
          <a:p>
            <a:pPr marL="274320" indent="-274320" algn="just">
              <a:lnSpc>
                <a:spcPct val="100000"/>
              </a:lnSpc>
              <a:spcBef>
                <a:spcPts val="561"/>
              </a:spcBef>
              <a:buClr>
                <a:srgbClr val="0bd0d9"/>
              </a:buClr>
              <a:buFont typeface="Noto Sans Symbols"/>
              <a:buChar char="⚫"/>
            </a:pPr>
            <a:r>
              <a:rPr b="0" lang="en-US" sz="2800" strike="noStrike" u="none">
                <a:solidFill>
                  <a:schemeClr val="dk1"/>
                </a:solidFill>
                <a:effectLst/>
                <a:uFillTx/>
                <a:latin typeface="Constantia"/>
                <a:ea typeface="Constantia"/>
              </a:rPr>
              <a:t>Business and Consumer Applications</a:t>
            </a:r>
            <a:endParaRPr b="0" lang="en-IN" sz="2800" strike="noStrike" u="none">
              <a:solidFill>
                <a:srgbClr val="000000"/>
              </a:solidFill>
              <a:effectLst/>
              <a:uFillTx/>
              <a:latin typeface="Arial"/>
            </a:endParaRPr>
          </a:p>
          <a:p>
            <a:pPr marL="274320" indent="-274320" algn="just">
              <a:lnSpc>
                <a:spcPct val="100000"/>
              </a:lnSpc>
              <a:spcBef>
                <a:spcPts val="561"/>
              </a:spcBef>
              <a:buClr>
                <a:srgbClr val="0bd0d9"/>
              </a:buClr>
              <a:buFont typeface="Noto Sans Symbols"/>
              <a:buChar char="⚫"/>
            </a:pPr>
            <a:r>
              <a:rPr b="0" lang="en-US" sz="2800" strike="noStrike" u="none">
                <a:solidFill>
                  <a:schemeClr val="dk1"/>
                </a:solidFill>
                <a:effectLst/>
                <a:uFillTx/>
                <a:latin typeface="Constantia"/>
                <a:ea typeface="Constantia"/>
              </a:rPr>
              <a:t>Productivity</a:t>
            </a:r>
            <a:endParaRPr b="0" lang="en-IN" sz="2800" strike="noStrike" u="none">
              <a:solidFill>
                <a:srgbClr val="000000"/>
              </a:solidFill>
              <a:effectLst/>
              <a:uFillTx/>
              <a:latin typeface="Arial"/>
            </a:endParaRPr>
          </a:p>
          <a:p>
            <a:pPr marL="274320" indent="-274320" algn="just">
              <a:lnSpc>
                <a:spcPct val="100000"/>
              </a:lnSpc>
              <a:spcBef>
                <a:spcPts val="561"/>
              </a:spcBef>
              <a:buClr>
                <a:srgbClr val="0bd0d9"/>
              </a:buClr>
              <a:buFont typeface="Noto Sans Symbols"/>
              <a:buChar char="⚫"/>
            </a:pPr>
            <a:r>
              <a:rPr b="0" lang="en-US" sz="2800" strike="noStrike" u="none">
                <a:solidFill>
                  <a:schemeClr val="dk1"/>
                </a:solidFill>
                <a:effectLst/>
                <a:uFillTx/>
                <a:latin typeface="Constantia"/>
                <a:ea typeface="Constantia"/>
              </a:rPr>
              <a:t>Social Networking</a:t>
            </a:r>
            <a:endParaRPr b="0" lang="en-IN" sz="2800" strike="noStrike" u="none">
              <a:solidFill>
                <a:srgbClr val="000000"/>
              </a:solidFill>
              <a:effectLst/>
              <a:uFillTx/>
              <a:latin typeface="Arial"/>
            </a:endParaRPr>
          </a:p>
          <a:p>
            <a:pPr marL="274320" indent="-274320" algn="just">
              <a:lnSpc>
                <a:spcPct val="100000"/>
              </a:lnSpc>
              <a:spcBef>
                <a:spcPts val="561"/>
              </a:spcBef>
              <a:buClr>
                <a:srgbClr val="0bd0d9"/>
              </a:buClr>
              <a:buFont typeface="Noto Sans Symbols"/>
              <a:buChar char="⚫"/>
            </a:pPr>
            <a:r>
              <a:rPr b="0" lang="en-US" sz="2800" strike="noStrike" u="none">
                <a:solidFill>
                  <a:schemeClr val="dk1"/>
                </a:solidFill>
                <a:effectLst/>
                <a:uFillTx/>
                <a:latin typeface="Constantia"/>
                <a:ea typeface="Constantia"/>
              </a:rPr>
              <a:t>Media Applications </a:t>
            </a:r>
            <a:endParaRPr b="0" lang="en-IN" sz="2800" strike="noStrike" u="none">
              <a:solidFill>
                <a:srgbClr val="000000"/>
              </a:solidFill>
              <a:effectLst/>
              <a:uFillTx/>
              <a:latin typeface="Arial"/>
            </a:endParaRPr>
          </a:p>
          <a:p>
            <a:pPr marL="274320" indent="-274320" algn="just">
              <a:lnSpc>
                <a:spcPct val="100000"/>
              </a:lnSpc>
              <a:spcBef>
                <a:spcPts val="561"/>
              </a:spcBef>
              <a:buClr>
                <a:srgbClr val="0bd0d9"/>
              </a:buClr>
              <a:buFont typeface="Noto Sans Symbols"/>
              <a:buChar char="⚫"/>
            </a:pPr>
            <a:r>
              <a:rPr b="0" lang="en-US" sz="2800" strike="noStrike" u="none">
                <a:solidFill>
                  <a:schemeClr val="dk1"/>
                </a:solidFill>
                <a:effectLst/>
                <a:uFillTx/>
                <a:latin typeface="Constantia"/>
                <a:ea typeface="Constantia"/>
              </a:rPr>
              <a:t>Multiplayer online gaming</a:t>
            </a:r>
            <a:endParaRPr b="0" lang="en-IN" sz="28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timing>
    <p:tnLst>
      <p:par>
        <p:cTn id="2222" dur="indefinite" restart="never" nodeType="tmRoot">
          <p:childTnLst>
            <p:seq>
              <p:cTn id="2223" dur="indefinite" nodeType="mainSeq">
                <p:childTnLst>
                  <p:par>
                    <p:cTn id="2224" fill="hold">
                      <p:stCondLst>
                        <p:cond delay="indefinite"/>
                      </p:stCondLst>
                      <p:childTnLst>
                        <p:par>
                          <p:cTn id="2225" fill="hold">
                            <p:stCondLst>
                              <p:cond delay="0"/>
                            </p:stCondLst>
                            <p:childTnLst>
                              <p:par>
                                <p:cTn id="2226" nodeType="clickEffect" fill="hold" presetClass="entr" presetID="10">
                                  <p:stCondLst>
                                    <p:cond delay="0"/>
                                  </p:stCondLst>
                                  <p:childTnLst>
                                    <p:set>
                                      <p:cBhvr>
                                        <p:cTn id="2227" dur="1" fill="hold">
                                          <p:stCondLst>
                                            <p:cond delay="0"/>
                                          </p:stCondLst>
                                        </p:cTn>
                                        <p:tgtEl>
                                          <p:spTgt spid="316">
                                            <p:txEl>
                                              <p:pRg st="0" end="0"/>
                                            </p:txEl>
                                          </p:spTgt>
                                        </p:tgtEl>
                                        <p:attrNameLst>
                                          <p:attrName>style.visibility</p:attrName>
                                        </p:attrNameLst>
                                      </p:cBhvr>
                                      <p:to>
                                        <p:strVal val="visible"/>
                                      </p:to>
                                    </p:set>
                                    <p:animEffect filter="fade" transition="in">
                                      <p:cBhvr additive="repl">
                                        <p:cTn id="2228" dur="1000"/>
                                        <p:tgtEl>
                                          <p:spTgt spid="316">
                                            <p:txEl>
                                              <p:pRg st="0" end="0"/>
                                            </p:txEl>
                                          </p:spTgt>
                                        </p:tgtEl>
                                      </p:cBhvr>
                                    </p:animEffect>
                                  </p:childTnLst>
                                </p:cTn>
                              </p:par>
                            </p:childTnLst>
                          </p:cTn>
                        </p:par>
                      </p:childTnLst>
                    </p:cTn>
                  </p:par>
                  <p:par>
                    <p:cTn id="2229" fill="hold">
                      <p:stCondLst>
                        <p:cond delay="indefinite"/>
                      </p:stCondLst>
                      <p:childTnLst>
                        <p:par>
                          <p:cTn id="2230" fill="hold">
                            <p:stCondLst>
                              <p:cond delay="0"/>
                            </p:stCondLst>
                            <p:childTnLst>
                              <p:par>
                                <p:cTn id="2231" nodeType="clickEffect" fill="hold" presetClass="entr" presetID="10">
                                  <p:stCondLst>
                                    <p:cond delay="0"/>
                                  </p:stCondLst>
                                  <p:childTnLst>
                                    <p:set>
                                      <p:cBhvr>
                                        <p:cTn id="2232" dur="1" fill="hold">
                                          <p:stCondLst>
                                            <p:cond delay="0"/>
                                          </p:stCondLst>
                                        </p:cTn>
                                        <p:tgtEl>
                                          <p:spTgt spid="316">
                                            <p:txEl>
                                              <p:pRg st="1" end="1"/>
                                            </p:txEl>
                                          </p:spTgt>
                                        </p:tgtEl>
                                        <p:attrNameLst>
                                          <p:attrName>style.visibility</p:attrName>
                                        </p:attrNameLst>
                                      </p:cBhvr>
                                      <p:to>
                                        <p:strVal val="visible"/>
                                      </p:to>
                                    </p:set>
                                    <p:animEffect filter="fade" transition="in">
                                      <p:cBhvr additive="repl">
                                        <p:cTn id="2233" dur="1000"/>
                                        <p:tgtEl>
                                          <p:spTgt spid="316">
                                            <p:txEl>
                                              <p:pRg st="1" end="1"/>
                                            </p:txEl>
                                          </p:spTgt>
                                        </p:tgtEl>
                                      </p:cBhvr>
                                    </p:animEffect>
                                  </p:childTnLst>
                                </p:cTn>
                              </p:par>
                            </p:childTnLst>
                          </p:cTn>
                        </p:par>
                      </p:childTnLst>
                    </p:cTn>
                  </p:par>
                  <p:par>
                    <p:cTn id="2234" fill="hold">
                      <p:stCondLst>
                        <p:cond delay="indefinite"/>
                      </p:stCondLst>
                      <p:childTnLst>
                        <p:par>
                          <p:cTn id="2235" fill="hold">
                            <p:stCondLst>
                              <p:cond delay="0"/>
                            </p:stCondLst>
                            <p:childTnLst>
                              <p:par>
                                <p:cTn id="2236" nodeType="clickEffect" fill="hold" presetClass="entr" presetID="10">
                                  <p:stCondLst>
                                    <p:cond delay="0"/>
                                  </p:stCondLst>
                                  <p:childTnLst>
                                    <p:set>
                                      <p:cBhvr>
                                        <p:cTn id="2237" dur="1" fill="hold">
                                          <p:stCondLst>
                                            <p:cond delay="0"/>
                                          </p:stCondLst>
                                        </p:cTn>
                                        <p:tgtEl>
                                          <p:spTgt spid="316">
                                            <p:txEl>
                                              <p:pRg st="2" end="2"/>
                                            </p:txEl>
                                          </p:spTgt>
                                        </p:tgtEl>
                                        <p:attrNameLst>
                                          <p:attrName>style.visibility</p:attrName>
                                        </p:attrNameLst>
                                      </p:cBhvr>
                                      <p:to>
                                        <p:strVal val="visible"/>
                                      </p:to>
                                    </p:set>
                                    <p:animEffect filter="fade" transition="in">
                                      <p:cBhvr additive="repl">
                                        <p:cTn id="2238" dur="1000"/>
                                        <p:tgtEl>
                                          <p:spTgt spid="316">
                                            <p:txEl>
                                              <p:pRg st="2" end="2"/>
                                            </p:txEl>
                                          </p:spTgt>
                                        </p:tgtEl>
                                      </p:cBhvr>
                                    </p:animEffect>
                                  </p:childTnLst>
                                </p:cTn>
                              </p:par>
                            </p:childTnLst>
                          </p:cTn>
                        </p:par>
                      </p:childTnLst>
                    </p:cTn>
                  </p:par>
                  <p:par>
                    <p:cTn id="2239" fill="hold">
                      <p:stCondLst>
                        <p:cond delay="indefinite"/>
                      </p:stCondLst>
                      <p:childTnLst>
                        <p:par>
                          <p:cTn id="2240" fill="hold">
                            <p:stCondLst>
                              <p:cond delay="0"/>
                            </p:stCondLst>
                            <p:childTnLst>
                              <p:par>
                                <p:cTn id="2241" nodeType="clickEffect" fill="hold" presetClass="entr" presetID="10">
                                  <p:stCondLst>
                                    <p:cond delay="0"/>
                                  </p:stCondLst>
                                  <p:childTnLst>
                                    <p:set>
                                      <p:cBhvr>
                                        <p:cTn id="2242" dur="1" fill="hold">
                                          <p:stCondLst>
                                            <p:cond delay="0"/>
                                          </p:stCondLst>
                                        </p:cTn>
                                        <p:tgtEl>
                                          <p:spTgt spid="316">
                                            <p:txEl>
                                              <p:pRg st="3" end="3"/>
                                            </p:txEl>
                                          </p:spTgt>
                                        </p:tgtEl>
                                        <p:attrNameLst>
                                          <p:attrName>style.visibility</p:attrName>
                                        </p:attrNameLst>
                                      </p:cBhvr>
                                      <p:to>
                                        <p:strVal val="visible"/>
                                      </p:to>
                                    </p:set>
                                    <p:animEffect filter="fade" transition="in">
                                      <p:cBhvr additive="repl">
                                        <p:cTn id="2243" dur="1000"/>
                                        <p:tgtEl>
                                          <p:spTgt spid="316">
                                            <p:txEl>
                                              <p:pRg st="3" end="3"/>
                                            </p:txEl>
                                          </p:spTgt>
                                        </p:tgtEl>
                                      </p:cBhvr>
                                    </p:animEffect>
                                  </p:childTnLst>
                                </p:cTn>
                              </p:par>
                            </p:childTnLst>
                          </p:cTn>
                        </p:par>
                      </p:childTnLst>
                    </p:cTn>
                  </p:par>
                  <p:par>
                    <p:cTn id="2244" fill="hold">
                      <p:stCondLst>
                        <p:cond delay="indefinite"/>
                      </p:stCondLst>
                      <p:childTnLst>
                        <p:par>
                          <p:cTn id="2245" fill="hold">
                            <p:stCondLst>
                              <p:cond delay="0"/>
                            </p:stCondLst>
                            <p:childTnLst>
                              <p:par>
                                <p:cTn id="2246" nodeType="clickEffect" fill="hold" presetClass="entr" presetID="10">
                                  <p:stCondLst>
                                    <p:cond delay="0"/>
                                  </p:stCondLst>
                                  <p:childTnLst>
                                    <p:set>
                                      <p:cBhvr>
                                        <p:cTn id="2247" dur="1" fill="hold">
                                          <p:stCondLst>
                                            <p:cond delay="0"/>
                                          </p:stCondLst>
                                        </p:cTn>
                                        <p:tgtEl>
                                          <p:spTgt spid="316">
                                            <p:txEl>
                                              <p:pRg st="4" end="4"/>
                                            </p:txEl>
                                          </p:spTgt>
                                        </p:tgtEl>
                                        <p:attrNameLst>
                                          <p:attrName>style.visibility</p:attrName>
                                        </p:attrNameLst>
                                      </p:cBhvr>
                                      <p:to>
                                        <p:strVal val="visible"/>
                                      </p:to>
                                    </p:set>
                                    <p:animEffect filter="fade" transition="in">
                                      <p:cBhvr additive="repl">
                                        <p:cTn id="2248" dur="1000"/>
                                        <p:tgtEl>
                                          <p:spTgt spid="316">
                                            <p:txEl>
                                              <p:pRg st="4" end="4"/>
                                            </p:txEl>
                                          </p:spTgt>
                                        </p:tgtEl>
                                      </p:cBhvr>
                                    </p:animEffect>
                                  </p:childTnLst>
                                </p:cTn>
                              </p:par>
                            </p:childTnLst>
                          </p:cTn>
                        </p:par>
                      </p:childTnLst>
                    </p:cTn>
                  </p:par>
                  <p:par>
                    <p:cTn id="2249" fill="hold">
                      <p:stCondLst>
                        <p:cond delay="indefinite"/>
                      </p:stCondLst>
                      <p:childTnLst>
                        <p:par>
                          <p:cTn id="2250" fill="hold">
                            <p:stCondLst>
                              <p:cond delay="0"/>
                            </p:stCondLst>
                            <p:childTnLst>
                              <p:par>
                                <p:cTn id="2251" nodeType="clickEffect" fill="hold" presetClass="entr" presetID="10">
                                  <p:stCondLst>
                                    <p:cond delay="0"/>
                                  </p:stCondLst>
                                  <p:childTnLst>
                                    <p:set>
                                      <p:cBhvr>
                                        <p:cTn id="2252" dur="1" fill="hold">
                                          <p:stCondLst>
                                            <p:cond delay="0"/>
                                          </p:stCondLst>
                                        </p:cTn>
                                        <p:tgtEl>
                                          <p:spTgt spid="316">
                                            <p:txEl>
                                              <p:pRg st="5" end="5"/>
                                            </p:txEl>
                                          </p:spTgt>
                                        </p:tgtEl>
                                        <p:attrNameLst>
                                          <p:attrName>style.visibility</p:attrName>
                                        </p:attrNameLst>
                                      </p:cBhvr>
                                      <p:to>
                                        <p:strVal val="visible"/>
                                      </p:to>
                                    </p:set>
                                    <p:animEffect filter="fade" transition="in">
                                      <p:cBhvr additive="repl">
                                        <p:cTn id="2253" dur="1000"/>
                                        <p:tgtEl>
                                          <p:spTgt spid="316">
                                            <p:txEl>
                                              <p:pRg st="5" end="5"/>
                                            </p:txEl>
                                          </p:spTgt>
                                        </p:tgtEl>
                                      </p:cBhvr>
                                    </p:animEffect>
                                  </p:childTnLst>
                                </p:cTn>
                              </p:par>
                            </p:childTnLst>
                          </p:cTn>
                        </p:par>
                      </p:childTnLst>
                    </p:cTn>
                  </p:par>
                  <p:par>
                    <p:cTn id="2254" fill="hold">
                      <p:stCondLst>
                        <p:cond delay="indefinite"/>
                      </p:stCondLst>
                      <p:childTnLst>
                        <p:par>
                          <p:cTn id="2255" fill="hold">
                            <p:stCondLst>
                              <p:cond delay="0"/>
                            </p:stCondLst>
                            <p:childTnLst>
                              <p:par>
                                <p:cTn id="2256" nodeType="clickEffect" fill="hold" presetClass="entr" presetID="10">
                                  <p:stCondLst>
                                    <p:cond delay="0"/>
                                  </p:stCondLst>
                                  <p:childTnLst>
                                    <p:set>
                                      <p:cBhvr>
                                        <p:cTn id="2257" dur="1" fill="hold">
                                          <p:stCondLst>
                                            <p:cond delay="0"/>
                                          </p:stCondLst>
                                        </p:cTn>
                                        <p:tgtEl>
                                          <p:spTgt spid="316">
                                            <p:txEl>
                                              <p:pRg st="6" end="6"/>
                                            </p:txEl>
                                          </p:spTgt>
                                        </p:tgtEl>
                                        <p:attrNameLst>
                                          <p:attrName>style.visibility</p:attrName>
                                        </p:attrNameLst>
                                      </p:cBhvr>
                                      <p:to>
                                        <p:strVal val="visible"/>
                                      </p:to>
                                    </p:set>
                                    <p:animEffect filter="fade" transition="in">
                                      <p:cBhvr additive="repl">
                                        <p:cTn id="2258" dur="1000"/>
                                        <p:tgtEl>
                                          <p:spTgt spid="316">
                                            <p:txEl>
                                              <p:pRg st="6" end="6"/>
                                            </p:txEl>
                                          </p:spTgt>
                                        </p:tgtEl>
                                      </p:cBhvr>
                                    </p:animEffect>
                                  </p:childTnLst>
                                </p:cTn>
                              </p:par>
                            </p:childTnLst>
                          </p:cTn>
                        </p:par>
                      </p:childTnLst>
                    </p:cTn>
                  </p:par>
                  <p:par>
                    <p:cTn id="2259" fill="hold">
                      <p:stCondLst>
                        <p:cond delay="indefinite"/>
                      </p:stCondLst>
                      <p:childTnLst>
                        <p:par>
                          <p:cTn id="2260" fill="hold">
                            <p:stCondLst>
                              <p:cond delay="0"/>
                            </p:stCondLst>
                            <p:childTnLst>
                              <p:par>
                                <p:cTn id="2261" nodeType="clickEffect" fill="hold" presetClass="entr" presetID="10">
                                  <p:stCondLst>
                                    <p:cond delay="0"/>
                                  </p:stCondLst>
                                  <p:childTnLst>
                                    <p:set>
                                      <p:cBhvr>
                                        <p:cTn id="2262" dur="1" fill="hold">
                                          <p:stCondLst>
                                            <p:cond delay="0"/>
                                          </p:stCondLst>
                                        </p:cTn>
                                        <p:tgtEl>
                                          <p:spTgt spid="316">
                                            <p:txEl>
                                              <p:pRg st="7" end="7"/>
                                            </p:txEl>
                                          </p:spTgt>
                                        </p:tgtEl>
                                        <p:attrNameLst>
                                          <p:attrName>style.visibility</p:attrName>
                                        </p:attrNameLst>
                                      </p:cBhvr>
                                      <p:to>
                                        <p:strVal val="visible"/>
                                      </p:to>
                                    </p:set>
                                    <p:animEffect filter="fade" transition="in">
                                      <p:cBhvr additive="repl">
                                        <p:cTn id="2263" dur="1000"/>
                                        <p:tgtEl>
                                          <p:spTgt spid="316">
                                            <p:txEl>
                                              <p:pRg st="7" end="7"/>
                                            </p:txEl>
                                          </p:spTgt>
                                        </p:tgtEl>
                                      </p:cBhvr>
                                    </p:animEffect>
                                  </p:childTnLst>
                                </p:cTn>
                              </p:par>
                            </p:childTnLst>
                          </p:cTn>
                        </p:par>
                      </p:childTnLst>
                    </p:cTn>
                  </p:par>
                  <p:par>
                    <p:cTn id="2264" fill="hold">
                      <p:stCondLst>
                        <p:cond delay="indefinite"/>
                      </p:stCondLst>
                      <p:childTnLst>
                        <p:par>
                          <p:cTn id="2265" fill="hold">
                            <p:stCondLst>
                              <p:cond delay="0"/>
                            </p:stCondLst>
                            <p:childTnLst>
                              <p:par>
                                <p:cTn id="2266" nodeType="clickEffect" fill="hold" presetClass="entr" presetID="10">
                                  <p:stCondLst>
                                    <p:cond delay="0"/>
                                  </p:stCondLst>
                                  <p:childTnLst>
                                    <p:set>
                                      <p:cBhvr>
                                        <p:cTn id="2267" dur="1" fill="hold">
                                          <p:stCondLst>
                                            <p:cond delay="0"/>
                                          </p:stCondLst>
                                        </p:cTn>
                                        <p:tgtEl>
                                          <p:spTgt spid="316">
                                            <p:txEl>
                                              <p:pRg st="8" end="8"/>
                                            </p:txEl>
                                          </p:spTgt>
                                        </p:tgtEl>
                                        <p:attrNameLst>
                                          <p:attrName>style.visibility</p:attrName>
                                        </p:attrNameLst>
                                      </p:cBhvr>
                                      <p:to>
                                        <p:strVal val="visible"/>
                                      </p:to>
                                    </p:set>
                                    <p:animEffect filter="fade" transition="in">
                                      <p:cBhvr additive="repl">
                                        <p:cTn id="2268" dur="1000"/>
                                        <p:tgtEl>
                                          <p:spTgt spid="316">
                                            <p:txEl>
                                              <p:pRg st="8" end="8"/>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17" name="PlaceHolder 1"/>
          <p:cNvSpPr>
            <a:spLocks noGrp="1"/>
          </p:cNvSpPr>
          <p:nvPr>
            <p:ph type="title"/>
          </p:nvPr>
        </p:nvSpPr>
        <p:spPr>
          <a:xfrm>
            <a:off x="457200" y="704160"/>
            <a:ext cx="8229240" cy="1142640"/>
          </a:xfrm>
          <a:prstGeom prst="rect">
            <a:avLst/>
          </a:prstGeom>
          <a:noFill/>
          <a:ln w="0">
            <a:noFill/>
          </a:ln>
        </p:spPr>
        <p:txBody>
          <a:bodyPr lIns="0" rIns="0" tIns="45720" bIns="0" anchor="b">
            <a:normAutofit fontScale="85000" lnSpcReduction="19999"/>
          </a:bodyPr>
          <a:p>
            <a:pPr indent="0">
              <a:lnSpc>
                <a:spcPct val="100000"/>
              </a:lnSpc>
              <a:buNone/>
              <a:tabLst>
                <a:tab algn="l" pos="0"/>
              </a:tabLst>
            </a:pPr>
            <a:r>
              <a:rPr b="0" lang="en-US" sz="5000" strike="noStrike" u="none">
                <a:solidFill>
                  <a:schemeClr val="dk2"/>
                </a:solidFill>
                <a:effectLst/>
                <a:uFillTx/>
                <a:latin typeface="Calibri"/>
                <a:ea typeface="Calibri"/>
              </a:rPr>
              <a:t>Cloud Applications</a:t>
            </a:r>
            <a:br>
              <a:rPr sz="5000"/>
            </a:br>
            <a:r>
              <a:rPr b="0" lang="en-US" sz="5000" strike="noStrike" u="none">
                <a:solidFill>
                  <a:schemeClr val="dk2"/>
                </a:solidFill>
                <a:effectLst/>
                <a:uFillTx/>
                <a:latin typeface="Calibri"/>
                <a:ea typeface="Calibri"/>
              </a:rPr>
              <a:t>1.Scientific applications</a:t>
            </a:r>
            <a:endParaRPr b="0" lang="en-IN" sz="5000" strike="noStrike" u="none">
              <a:solidFill>
                <a:srgbClr val="000000"/>
              </a:solidFill>
              <a:effectLst/>
              <a:uFillTx/>
              <a:latin typeface="Arial"/>
            </a:endParaRPr>
          </a:p>
        </p:txBody>
      </p:sp>
      <p:sp>
        <p:nvSpPr>
          <p:cNvPr id="318" name="PlaceHolder 2"/>
          <p:cNvSpPr>
            <a:spLocks noGrp="1"/>
          </p:cNvSpPr>
          <p:nvPr>
            <p:ph/>
          </p:nvPr>
        </p:nvSpPr>
        <p:spPr>
          <a:xfrm>
            <a:off x="457200" y="1935360"/>
            <a:ext cx="8229240" cy="4388760"/>
          </a:xfrm>
          <a:prstGeom prst="rect">
            <a:avLst/>
          </a:prstGeom>
          <a:noFill/>
          <a:ln w="0">
            <a:noFill/>
          </a:ln>
        </p:spPr>
        <p:txBody>
          <a:bodyPr lIns="91440" rIns="91440" tIns="45720" bIns="45720" anchor="t">
            <a:normAutofit/>
          </a:bodyPr>
          <a:p>
            <a:pPr marL="274320" indent="-274320">
              <a:lnSpc>
                <a:spcPct val="100000"/>
              </a:lnSpc>
              <a:buClr>
                <a:srgbClr val="0bd0d9"/>
              </a:buClr>
              <a:buFont typeface="Noto Sans Symbols"/>
              <a:buChar char="⚫"/>
            </a:pPr>
            <a:r>
              <a:rPr b="0" lang="en-US" sz="2600" strike="noStrike" u="none">
                <a:solidFill>
                  <a:schemeClr val="dk1"/>
                </a:solidFill>
                <a:effectLst/>
                <a:uFillTx/>
                <a:latin typeface="Constantia"/>
                <a:ea typeface="Constantia"/>
              </a:rPr>
              <a:t>Healthcare: ECG analysis in the cloud</a:t>
            </a:r>
            <a:endParaRPr b="0" lang="en-IN" sz="2600" strike="noStrike" u="none">
              <a:solidFill>
                <a:srgbClr val="000000"/>
              </a:solidFill>
              <a:effectLst/>
              <a:uFillTx/>
              <a:latin typeface="Arial"/>
            </a:endParaRPr>
          </a:p>
          <a:p>
            <a:pPr marL="274320" indent="-274320">
              <a:lnSpc>
                <a:spcPct val="100000"/>
              </a:lnSpc>
              <a:spcBef>
                <a:spcPts val="519"/>
              </a:spcBef>
              <a:buClr>
                <a:srgbClr val="0bd0d9"/>
              </a:buClr>
              <a:buFont typeface="Noto Sans Symbols"/>
              <a:buChar char="⚫"/>
            </a:pPr>
            <a:r>
              <a:rPr b="0" lang="en-US" sz="2600" strike="noStrike" u="none">
                <a:solidFill>
                  <a:schemeClr val="dk1"/>
                </a:solidFill>
                <a:effectLst/>
                <a:uFillTx/>
                <a:latin typeface="Constantia"/>
                <a:ea typeface="Constantia"/>
              </a:rPr>
              <a:t>Biology: protein structure prediction</a:t>
            </a:r>
            <a:endParaRPr b="0" lang="en-IN" sz="2600" strike="noStrike" u="none">
              <a:solidFill>
                <a:srgbClr val="000000"/>
              </a:solidFill>
              <a:effectLst/>
              <a:uFillTx/>
              <a:latin typeface="Arial"/>
            </a:endParaRPr>
          </a:p>
          <a:p>
            <a:pPr marL="274320" indent="-274320">
              <a:lnSpc>
                <a:spcPct val="100000"/>
              </a:lnSpc>
              <a:spcBef>
                <a:spcPts val="519"/>
              </a:spcBef>
              <a:buClr>
                <a:srgbClr val="0bd0d9"/>
              </a:buClr>
              <a:buFont typeface="Noto Sans Symbols"/>
              <a:buChar char="⚫"/>
            </a:pPr>
            <a:r>
              <a:rPr b="0" lang="en-US" sz="2600" strike="noStrike" u="none">
                <a:solidFill>
                  <a:schemeClr val="dk1"/>
                </a:solidFill>
                <a:effectLst/>
                <a:uFillTx/>
                <a:latin typeface="Constantia"/>
                <a:ea typeface="Constantia"/>
              </a:rPr>
              <a:t>Geoscience: satellite image processing</a:t>
            </a:r>
            <a:endParaRPr b="0" lang="en-IN" sz="26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9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19" name="PlaceHolder 1"/>
          <p:cNvSpPr>
            <a:spLocks noGrp="1"/>
          </p:cNvSpPr>
          <p:nvPr>
            <p:ph type="title"/>
          </p:nvPr>
        </p:nvSpPr>
        <p:spPr>
          <a:xfrm>
            <a:off x="457200" y="704160"/>
            <a:ext cx="8229240" cy="1142640"/>
          </a:xfrm>
          <a:prstGeom prst="rect">
            <a:avLst/>
          </a:prstGeom>
          <a:noFill/>
          <a:ln w="0">
            <a:noFill/>
          </a:ln>
        </p:spPr>
        <p:txBody>
          <a:bodyPr lIns="0" rIns="0" tIns="45720" bIns="0" anchor="b">
            <a:normAutofit fontScale="85000" lnSpcReduction="9999"/>
          </a:bodyPr>
          <a:p>
            <a:pPr indent="0">
              <a:lnSpc>
                <a:spcPct val="100000"/>
              </a:lnSpc>
              <a:buNone/>
              <a:tabLst>
                <a:tab algn="l" pos="0"/>
              </a:tabLst>
            </a:pPr>
            <a:r>
              <a:rPr b="0" lang="en-US" sz="5000" strike="noStrike" u="none">
                <a:solidFill>
                  <a:schemeClr val="dk2"/>
                </a:solidFill>
                <a:effectLst/>
                <a:uFillTx/>
                <a:latin typeface="Calibri"/>
                <a:ea typeface="Calibri"/>
              </a:rPr>
              <a:t>Healthcare : ECG Analysis in the Cloud</a:t>
            </a:r>
            <a:endParaRPr b="0" lang="en-IN" sz="5000" strike="noStrike" u="none">
              <a:solidFill>
                <a:srgbClr val="000000"/>
              </a:solidFill>
              <a:effectLst/>
              <a:uFillTx/>
              <a:latin typeface="Arial"/>
            </a:endParaRPr>
          </a:p>
        </p:txBody>
      </p:sp>
      <p:sp>
        <p:nvSpPr>
          <p:cNvPr id="320" name="PlaceHolder 2"/>
          <p:cNvSpPr>
            <a:spLocks noGrp="1"/>
          </p:cNvSpPr>
          <p:nvPr>
            <p:ph/>
          </p:nvPr>
        </p:nvSpPr>
        <p:spPr>
          <a:xfrm>
            <a:off x="457200" y="1935360"/>
            <a:ext cx="8229240" cy="4388760"/>
          </a:xfrm>
          <a:prstGeom prst="rect">
            <a:avLst/>
          </a:prstGeom>
          <a:noFill/>
          <a:ln w="0">
            <a:noFill/>
          </a:ln>
        </p:spPr>
        <p:txBody>
          <a:bodyPr lIns="91440" rIns="91440" tIns="45720" bIns="45720" anchor="t">
            <a:normAutofit/>
          </a:bodyPr>
          <a:p>
            <a:pPr marL="274320" indent="-274320" algn="just">
              <a:lnSpc>
                <a:spcPct val="100000"/>
              </a:lnSpc>
              <a:buClr>
                <a:srgbClr val="0bd0d9"/>
              </a:buClr>
              <a:buFont typeface="Noto Sans Symbols"/>
              <a:buChar char="⚫"/>
            </a:pPr>
            <a:r>
              <a:rPr b="0" lang="en-US" sz="2600" strike="noStrike" u="none">
                <a:solidFill>
                  <a:schemeClr val="dk1"/>
                </a:solidFill>
                <a:effectLst/>
                <a:uFillTx/>
                <a:latin typeface="Constantia"/>
                <a:ea typeface="Constantia"/>
              </a:rPr>
              <a:t>Healthcare is a domain where computer technology has found several and diverse applications: from supporting the business functions to assisting scientists in developing solutions to cure diseases. </a:t>
            </a:r>
            <a:endParaRPr b="0" lang="en-IN" sz="2600" strike="noStrike" u="none">
              <a:solidFill>
                <a:srgbClr val="000000"/>
              </a:solidFill>
              <a:effectLst/>
              <a:uFillTx/>
              <a:latin typeface="Arial"/>
            </a:endParaRPr>
          </a:p>
          <a:p>
            <a:pPr marL="274320" indent="-274320" algn="just">
              <a:lnSpc>
                <a:spcPct val="100000"/>
              </a:lnSpc>
              <a:spcBef>
                <a:spcPts val="519"/>
              </a:spcBef>
              <a:buClr>
                <a:srgbClr val="0bd0d9"/>
              </a:buClr>
              <a:buFont typeface="Noto Sans Symbols"/>
              <a:buChar char="⚫"/>
            </a:pPr>
            <a:r>
              <a:rPr b="0" lang="en-US" sz="2600" strike="noStrike" u="none">
                <a:solidFill>
                  <a:schemeClr val="dk1"/>
                </a:solidFill>
                <a:effectLst/>
                <a:uFillTx/>
                <a:latin typeface="Constantia"/>
                <a:ea typeface="Constantia"/>
              </a:rPr>
              <a:t>An important application is the use of Cloud technologies for supporting doctors in providing more effective diagnostic processes. </a:t>
            </a:r>
            <a:endParaRPr b="0" lang="en-IN" sz="2600" strike="noStrike" u="none">
              <a:solidFill>
                <a:srgbClr val="000000"/>
              </a:solidFill>
              <a:effectLst/>
              <a:uFillTx/>
              <a:latin typeface="Arial"/>
            </a:endParaRPr>
          </a:p>
          <a:p>
            <a:pPr marL="274320" indent="-274320" algn="just">
              <a:lnSpc>
                <a:spcPct val="100000"/>
              </a:lnSpc>
              <a:spcBef>
                <a:spcPts val="519"/>
              </a:spcBef>
              <a:buClr>
                <a:srgbClr val="0bd0d9"/>
              </a:buClr>
              <a:buFont typeface="Noto Sans Symbols"/>
              <a:buChar char="⚫"/>
            </a:pPr>
            <a:r>
              <a:rPr b="0" lang="en-US" sz="2600" strike="noStrike" u="none">
                <a:solidFill>
                  <a:schemeClr val="dk1"/>
                </a:solidFill>
                <a:effectLst/>
                <a:uFillTx/>
                <a:latin typeface="Constantia"/>
                <a:ea typeface="Constantia"/>
              </a:rPr>
              <a:t>electrocardiogram (ECG) data analysis on the Cloud</a:t>
            </a:r>
            <a:endParaRPr b="0" lang="en-IN" sz="26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timing>
    <p:tnLst>
      <p:par>
        <p:cTn id="2269" dur="indefinite" restart="never" nodeType="tmRoot">
          <p:childTnLst>
            <p:seq>
              <p:cTn id="2270" dur="indefinite" nodeType="mainSeq">
                <p:childTnLst>
                  <p:par>
                    <p:cTn id="2271" fill="hold">
                      <p:stCondLst>
                        <p:cond delay="indefinite"/>
                      </p:stCondLst>
                      <p:childTnLst>
                        <p:par>
                          <p:cTn id="2272" fill="hold">
                            <p:stCondLst>
                              <p:cond delay="0"/>
                            </p:stCondLst>
                            <p:childTnLst>
                              <p:par>
                                <p:cTn id="2273" nodeType="clickEffect" fill="hold" presetClass="entr" presetID="10">
                                  <p:stCondLst>
                                    <p:cond delay="0"/>
                                  </p:stCondLst>
                                  <p:childTnLst>
                                    <p:set>
                                      <p:cBhvr>
                                        <p:cTn id="2274" dur="1" fill="hold">
                                          <p:stCondLst>
                                            <p:cond delay="0"/>
                                          </p:stCondLst>
                                        </p:cTn>
                                        <p:tgtEl>
                                          <p:spTgt spid="320">
                                            <p:txEl>
                                              <p:pRg st="0" end="0"/>
                                            </p:txEl>
                                          </p:spTgt>
                                        </p:tgtEl>
                                        <p:attrNameLst>
                                          <p:attrName>style.visibility</p:attrName>
                                        </p:attrNameLst>
                                      </p:cBhvr>
                                      <p:to>
                                        <p:strVal val="visible"/>
                                      </p:to>
                                    </p:set>
                                    <p:animEffect filter="fade" transition="in">
                                      <p:cBhvr additive="repl">
                                        <p:cTn id="2275" dur="1000"/>
                                        <p:tgtEl>
                                          <p:spTgt spid="320">
                                            <p:txEl>
                                              <p:pRg st="0" end="0"/>
                                            </p:txEl>
                                          </p:spTgt>
                                        </p:tgtEl>
                                      </p:cBhvr>
                                    </p:animEffect>
                                  </p:childTnLst>
                                </p:cTn>
                              </p:par>
                            </p:childTnLst>
                          </p:cTn>
                        </p:par>
                      </p:childTnLst>
                    </p:cTn>
                  </p:par>
                  <p:par>
                    <p:cTn id="2276" fill="hold">
                      <p:stCondLst>
                        <p:cond delay="indefinite"/>
                      </p:stCondLst>
                      <p:childTnLst>
                        <p:par>
                          <p:cTn id="2277" fill="hold">
                            <p:stCondLst>
                              <p:cond delay="0"/>
                            </p:stCondLst>
                            <p:childTnLst>
                              <p:par>
                                <p:cTn id="2278" nodeType="clickEffect" fill="hold" presetClass="entr" presetID="10">
                                  <p:stCondLst>
                                    <p:cond delay="0"/>
                                  </p:stCondLst>
                                  <p:childTnLst>
                                    <p:set>
                                      <p:cBhvr>
                                        <p:cTn id="2279" dur="1" fill="hold">
                                          <p:stCondLst>
                                            <p:cond delay="0"/>
                                          </p:stCondLst>
                                        </p:cTn>
                                        <p:tgtEl>
                                          <p:spTgt spid="320">
                                            <p:txEl>
                                              <p:pRg st="1" end="1"/>
                                            </p:txEl>
                                          </p:spTgt>
                                        </p:tgtEl>
                                        <p:attrNameLst>
                                          <p:attrName>style.visibility</p:attrName>
                                        </p:attrNameLst>
                                      </p:cBhvr>
                                      <p:to>
                                        <p:strVal val="visible"/>
                                      </p:to>
                                    </p:set>
                                    <p:animEffect filter="fade" transition="in">
                                      <p:cBhvr additive="repl">
                                        <p:cTn id="2280" dur="1000"/>
                                        <p:tgtEl>
                                          <p:spTgt spid="320">
                                            <p:txEl>
                                              <p:pRg st="1" end="1"/>
                                            </p:txEl>
                                          </p:spTgt>
                                        </p:tgtEl>
                                      </p:cBhvr>
                                    </p:animEffect>
                                  </p:childTnLst>
                                </p:cTn>
                              </p:par>
                            </p:childTnLst>
                          </p:cTn>
                        </p:par>
                      </p:childTnLst>
                    </p:cTn>
                  </p:par>
                  <p:par>
                    <p:cTn id="2281" fill="hold">
                      <p:stCondLst>
                        <p:cond delay="indefinite"/>
                      </p:stCondLst>
                      <p:childTnLst>
                        <p:par>
                          <p:cTn id="2282" fill="hold">
                            <p:stCondLst>
                              <p:cond delay="0"/>
                            </p:stCondLst>
                            <p:childTnLst>
                              <p:par>
                                <p:cTn id="2283" nodeType="clickEffect" fill="hold" presetClass="entr" presetID="10">
                                  <p:stCondLst>
                                    <p:cond delay="0"/>
                                  </p:stCondLst>
                                  <p:childTnLst>
                                    <p:set>
                                      <p:cBhvr>
                                        <p:cTn id="2284" dur="1" fill="hold">
                                          <p:stCondLst>
                                            <p:cond delay="0"/>
                                          </p:stCondLst>
                                        </p:cTn>
                                        <p:tgtEl>
                                          <p:spTgt spid="320">
                                            <p:txEl>
                                              <p:pRg st="2" end="2"/>
                                            </p:txEl>
                                          </p:spTgt>
                                        </p:tgtEl>
                                        <p:attrNameLst>
                                          <p:attrName>style.visibility</p:attrName>
                                        </p:attrNameLst>
                                      </p:cBhvr>
                                      <p:to>
                                        <p:strVal val="visible"/>
                                      </p:to>
                                    </p:set>
                                    <p:animEffect filter="fade" transition="in">
                                      <p:cBhvr additive="repl">
                                        <p:cTn id="2285" dur="1000"/>
                                        <p:tgtEl>
                                          <p:spTgt spid="320">
                                            <p:txEl>
                                              <p:pRg st="2" end="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21" name="PlaceHolder 1"/>
          <p:cNvSpPr>
            <a:spLocks noGrp="1"/>
          </p:cNvSpPr>
          <p:nvPr>
            <p:ph type="title"/>
          </p:nvPr>
        </p:nvSpPr>
        <p:spPr>
          <a:xfrm>
            <a:off x="380880" y="304920"/>
            <a:ext cx="8229240" cy="1142640"/>
          </a:xfrm>
          <a:prstGeom prst="rect">
            <a:avLst/>
          </a:prstGeom>
          <a:noFill/>
          <a:ln w="0">
            <a:noFill/>
          </a:ln>
        </p:spPr>
        <p:txBody>
          <a:bodyPr lIns="0" rIns="0" tIns="45720" bIns="0" anchor="b">
            <a:noAutofit/>
          </a:bodyPr>
          <a:p>
            <a:pPr indent="0">
              <a:lnSpc>
                <a:spcPct val="100000"/>
              </a:lnSpc>
              <a:buNone/>
              <a:tabLst>
                <a:tab algn="l" pos="0"/>
              </a:tabLst>
            </a:pPr>
            <a:r>
              <a:rPr b="0" lang="en-US" sz="4000" strike="noStrike" u="none">
                <a:solidFill>
                  <a:schemeClr val="dk2"/>
                </a:solidFill>
                <a:effectLst/>
                <a:uFillTx/>
                <a:latin typeface="Calibri"/>
                <a:ea typeface="Calibri"/>
              </a:rPr>
              <a:t>Healthcare : ECG Analysis in the Cloud</a:t>
            </a:r>
            <a:endParaRPr b="0" lang="en-IN" sz="4000" strike="noStrike" u="none">
              <a:solidFill>
                <a:srgbClr val="000000"/>
              </a:solidFill>
              <a:effectLst/>
              <a:uFillTx/>
              <a:latin typeface="Arial"/>
            </a:endParaRPr>
          </a:p>
        </p:txBody>
      </p:sp>
      <p:sp>
        <p:nvSpPr>
          <p:cNvPr id="322" name="PlaceHolder 2"/>
          <p:cNvSpPr>
            <a:spLocks noGrp="1"/>
          </p:cNvSpPr>
          <p:nvPr>
            <p:ph/>
          </p:nvPr>
        </p:nvSpPr>
        <p:spPr>
          <a:xfrm>
            <a:off x="380880" y="1600200"/>
            <a:ext cx="8229240" cy="4723920"/>
          </a:xfrm>
          <a:prstGeom prst="rect">
            <a:avLst/>
          </a:prstGeom>
          <a:noFill/>
          <a:ln w="0">
            <a:noFill/>
          </a:ln>
        </p:spPr>
        <p:txBody>
          <a:bodyPr lIns="91440" rIns="91440" tIns="45720" bIns="45720" anchor="t">
            <a:noAutofit/>
          </a:bodyPr>
          <a:p>
            <a:pPr marL="274320" indent="-274320" algn="just">
              <a:lnSpc>
                <a:spcPct val="100000"/>
              </a:lnSpc>
              <a:buClr>
                <a:srgbClr val="0bd0d9"/>
              </a:buClr>
              <a:buFont typeface="Noto Sans Symbols"/>
              <a:buChar char="⚫"/>
            </a:pPr>
            <a:r>
              <a:rPr b="0" lang="en-US" sz="2200" strike="noStrike" u="none">
                <a:solidFill>
                  <a:schemeClr val="dk1"/>
                </a:solidFill>
                <a:effectLst/>
                <a:uFillTx/>
                <a:latin typeface="Constantia"/>
                <a:ea typeface="Constantia"/>
              </a:rPr>
              <a:t>The development of Internet connectivity and its accessibility from any device at any time has made Cloud technologies an attractive option for developing health-monitoring systems. </a:t>
            </a:r>
            <a:endParaRPr b="0" lang="en-IN" sz="2200" strike="noStrike" u="none">
              <a:solidFill>
                <a:srgbClr val="000000"/>
              </a:solidFill>
              <a:effectLst/>
              <a:uFillTx/>
              <a:latin typeface="Arial"/>
            </a:endParaRPr>
          </a:p>
          <a:p>
            <a:pPr marL="274320" indent="-274320" algn="just">
              <a:lnSpc>
                <a:spcPct val="100000"/>
              </a:lnSpc>
              <a:spcBef>
                <a:spcPts val="439"/>
              </a:spcBef>
              <a:buClr>
                <a:srgbClr val="0bd0d9"/>
              </a:buClr>
              <a:buFont typeface="Noto Sans Symbols"/>
              <a:buChar char="⚫"/>
            </a:pPr>
            <a:r>
              <a:rPr b="0" lang="en-US" sz="2200" strike="noStrike" u="none">
                <a:solidFill>
                  <a:schemeClr val="dk1"/>
                </a:solidFill>
                <a:effectLst/>
                <a:uFillTx/>
                <a:latin typeface="Constantia"/>
                <a:ea typeface="Constantia"/>
              </a:rPr>
              <a:t>Electrocardiogram (ECG) data analysis and monitoring constitutes a case study that naturally fits in this scenario. </a:t>
            </a:r>
            <a:endParaRPr b="0" lang="en-IN" sz="2200" strike="noStrike" u="none">
              <a:solidFill>
                <a:srgbClr val="000000"/>
              </a:solidFill>
              <a:effectLst/>
              <a:uFillTx/>
              <a:latin typeface="Arial"/>
            </a:endParaRPr>
          </a:p>
          <a:p>
            <a:pPr marL="274320" indent="-274320" algn="just">
              <a:lnSpc>
                <a:spcPct val="100000"/>
              </a:lnSpc>
              <a:spcBef>
                <a:spcPts val="439"/>
              </a:spcBef>
              <a:buClr>
                <a:srgbClr val="0bd0d9"/>
              </a:buClr>
              <a:buFont typeface="Noto Sans Symbols"/>
              <a:buChar char="⚫"/>
            </a:pPr>
            <a:r>
              <a:rPr b="0" lang="en-US" sz="2200" strike="noStrike" u="none">
                <a:solidFill>
                  <a:schemeClr val="dk1"/>
                </a:solidFill>
                <a:effectLst/>
                <a:uFillTx/>
                <a:latin typeface="Constantia"/>
                <a:ea typeface="Constantia"/>
              </a:rPr>
              <a:t>ECG is the electrical manifestation of the contractile activity of the heart’s myocardium. </a:t>
            </a:r>
            <a:endParaRPr b="0" lang="en-IN" sz="2200" strike="noStrike" u="none">
              <a:solidFill>
                <a:srgbClr val="000000"/>
              </a:solidFill>
              <a:effectLst/>
              <a:uFillTx/>
              <a:latin typeface="Arial"/>
            </a:endParaRPr>
          </a:p>
          <a:p>
            <a:pPr marL="274320" indent="-274320" algn="just">
              <a:lnSpc>
                <a:spcPct val="100000"/>
              </a:lnSpc>
              <a:spcBef>
                <a:spcPts val="439"/>
              </a:spcBef>
              <a:buClr>
                <a:srgbClr val="0bd0d9"/>
              </a:buClr>
              <a:buFont typeface="Noto Sans Symbols"/>
              <a:buChar char="⚫"/>
            </a:pPr>
            <a:r>
              <a:rPr b="0" lang="en-US" sz="2200" strike="noStrike" u="none">
                <a:solidFill>
                  <a:schemeClr val="dk1"/>
                </a:solidFill>
                <a:effectLst/>
                <a:uFillTx/>
                <a:latin typeface="Constantia"/>
                <a:ea typeface="Constantia"/>
              </a:rPr>
              <a:t>This activity produces a specific waveform that is repeated overtime and that represents the heartbeat. </a:t>
            </a:r>
            <a:endParaRPr b="0" lang="en-IN" sz="2200" strike="noStrike" u="none">
              <a:solidFill>
                <a:srgbClr val="000000"/>
              </a:solidFill>
              <a:effectLst/>
              <a:uFillTx/>
              <a:latin typeface="Arial"/>
            </a:endParaRPr>
          </a:p>
          <a:p>
            <a:pPr marL="274320" indent="-274320" algn="just">
              <a:lnSpc>
                <a:spcPct val="100000"/>
              </a:lnSpc>
              <a:spcBef>
                <a:spcPts val="479"/>
              </a:spcBef>
              <a:buClr>
                <a:srgbClr val="0bd0d9"/>
              </a:buClr>
              <a:buFont typeface="Noto Sans Symbols"/>
              <a:buChar char="⚫"/>
            </a:pPr>
            <a:r>
              <a:rPr b="0" lang="en-US" sz="2400" strike="noStrike" u="none">
                <a:solidFill>
                  <a:schemeClr val="dk1"/>
                </a:solidFill>
                <a:effectLst/>
                <a:uFillTx/>
                <a:latin typeface="Constantia"/>
                <a:ea typeface="Constantia"/>
              </a:rPr>
              <a:t>The analysis of the shape of the waveform is used to identify arrhythmias and it is the most common way for detecting heart diseases. </a:t>
            </a:r>
            <a:endParaRPr b="0" lang="en-IN" sz="2400" strike="noStrike" u="none">
              <a:solidFill>
                <a:srgbClr val="000000"/>
              </a:solidFill>
              <a:effectLst/>
              <a:uFillTx/>
              <a:latin typeface="Arial"/>
            </a:endParaRPr>
          </a:p>
          <a:p>
            <a:pPr indent="0" algn="just">
              <a:lnSpc>
                <a:spcPct val="100000"/>
              </a:lnSpc>
              <a:spcBef>
                <a:spcPts val="439"/>
              </a:spcBef>
              <a:buNone/>
              <a:tabLst>
                <a:tab algn="l" pos="0"/>
              </a:tabLst>
            </a:pPr>
            <a:endParaRPr b="0" lang="en-IN" sz="2200" strike="noStrike" u="none">
              <a:solidFill>
                <a:srgbClr val="000000"/>
              </a:solidFill>
              <a:effectLst/>
              <a:uFillTx/>
              <a:latin typeface="Arial"/>
            </a:endParaRPr>
          </a:p>
          <a:p>
            <a:pPr marL="274320" indent="-141480" algn="just">
              <a:lnSpc>
                <a:spcPct val="100000"/>
              </a:lnSpc>
              <a:spcBef>
                <a:spcPts val="439"/>
              </a:spcBef>
              <a:buNone/>
              <a:tabLst>
                <a:tab algn="l" pos="0"/>
              </a:tabLst>
            </a:pPr>
            <a:endParaRPr b="0" lang="en-IN" sz="22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timing>
    <p:tnLst>
      <p:par>
        <p:cTn id="2286" dur="indefinite" restart="never" nodeType="tmRoot">
          <p:childTnLst>
            <p:seq>
              <p:cTn id="2287" dur="indefinite" nodeType="mainSeq">
                <p:childTnLst>
                  <p:par>
                    <p:cTn id="2288" fill="hold">
                      <p:stCondLst>
                        <p:cond delay="indefinite"/>
                      </p:stCondLst>
                      <p:childTnLst>
                        <p:par>
                          <p:cTn id="2289" fill="hold">
                            <p:stCondLst>
                              <p:cond delay="0"/>
                            </p:stCondLst>
                            <p:childTnLst>
                              <p:par>
                                <p:cTn id="2290" nodeType="clickEffect" fill="hold" presetClass="entr" presetID="10">
                                  <p:stCondLst>
                                    <p:cond delay="0"/>
                                  </p:stCondLst>
                                  <p:childTnLst>
                                    <p:set>
                                      <p:cBhvr>
                                        <p:cTn id="2291" dur="1" fill="hold">
                                          <p:stCondLst>
                                            <p:cond delay="0"/>
                                          </p:stCondLst>
                                        </p:cTn>
                                        <p:tgtEl>
                                          <p:spTgt spid="322">
                                            <p:txEl>
                                              <p:pRg st="0" end="0"/>
                                            </p:txEl>
                                          </p:spTgt>
                                        </p:tgtEl>
                                        <p:attrNameLst>
                                          <p:attrName>style.visibility</p:attrName>
                                        </p:attrNameLst>
                                      </p:cBhvr>
                                      <p:to>
                                        <p:strVal val="visible"/>
                                      </p:to>
                                    </p:set>
                                    <p:animEffect filter="fade" transition="in">
                                      <p:cBhvr additive="repl">
                                        <p:cTn id="2292" dur="1000"/>
                                        <p:tgtEl>
                                          <p:spTgt spid="322">
                                            <p:txEl>
                                              <p:pRg st="0" end="0"/>
                                            </p:txEl>
                                          </p:spTgt>
                                        </p:tgtEl>
                                      </p:cBhvr>
                                    </p:animEffect>
                                  </p:childTnLst>
                                </p:cTn>
                              </p:par>
                            </p:childTnLst>
                          </p:cTn>
                        </p:par>
                      </p:childTnLst>
                    </p:cTn>
                  </p:par>
                  <p:par>
                    <p:cTn id="2293" fill="hold">
                      <p:stCondLst>
                        <p:cond delay="indefinite"/>
                      </p:stCondLst>
                      <p:childTnLst>
                        <p:par>
                          <p:cTn id="2294" fill="hold">
                            <p:stCondLst>
                              <p:cond delay="0"/>
                            </p:stCondLst>
                            <p:childTnLst>
                              <p:par>
                                <p:cTn id="2295" nodeType="clickEffect" fill="hold" presetClass="entr" presetID="10">
                                  <p:stCondLst>
                                    <p:cond delay="0"/>
                                  </p:stCondLst>
                                  <p:childTnLst>
                                    <p:set>
                                      <p:cBhvr>
                                        <p:cTn id="2296" dur="1" fill="hold">
                                          <p:stCondLst>
                                            <p:cond delay="0"/>
                                          </p:stCondLst>
                                        </p:cTn>
                                        <p:tgtEl>
                                          <p:spTgt spid="322">
                                            <p:txEl>
                                              <p:pRg st="1" end="1"/>
                                            </p:txEl>
                                          </p:spTgt>
                                        </p:tgtEl>
                                        <p:attrNameLst>
                                          <p:attrName>style.visibility</p:attrName>
                                        </p:attrNameLst>
                                      </p:cBhvr>
                                      <p:to>
                                        <p:strVal val="visible"/>
                                      </p:to>
                                    </p:set>
                                    <p:animEffect filter="fade" transition="in">
                                      <p:cBhvr additive="repl">
                                        <p:cTn id="2297" dur="1000"/>
                                        <p:tgtEl>
                                          <p:spTgt spid="322">
                                            <p:txEl>
                                              <p:pRg st="1" end="1"/>
                                            </p:txEl>
                                          </p:spTgt>
                                        </p:tgtEl>
                                      </p:cBhvr>
                                    </p:animEffect>
                                  </p:childTnLst>
                                </p:cTn>
                              </p:par>
                            </p:childTnLst>
                          </p:cTn>
                        </p:par>
                      </p:childTnLst>
                    </p:cTn>
                  </p:par>
                  <p:par>
                    <p:cTn id="2298" fill="hold">
                      <p:stCondLst>
                        <p:cond delay="indefinite"/>
                      </p:stCondLst>
                      <p:childTnLst>
                        <p:par>
                          <p:cTn id="2299" fill="hold">
                            <p:stCondLst>
                              <p:cond delay="0"/>
                            </p:stCondLst>
                            <p:childTnLst>
                              <p:par>
                                <p:cTn id="2300" nodeType="clickEffect" fill="hold" presetClass="entr" presetID="10">
                                  <p:stCondLst>
                                    <p:cond delay="0"/>
                                  </p:stCondLst>
                                  <p:childTnLst>
                                    <p:set>
                                      <p:cBhvr>
                                        <p:cTn id="2301" dur="1" fill="hold">
                                          <p:stCondLst>
                                            <p:cond delay="0"/>
                                          </p:stCondLst>
                                        </p:cTn>
                                        <p:tgtEl>
                                          <p:spTgt spid="322">
                                            <p:txEl>
                                              <p:pRg st="2" end="2"/>
                                            </p:txEl>
                                          </p:spTgt>
                                        </p:tgtEl>
                                        <p:attrNameLst>
                                          <p:attrName>style.visibility</p:attrName>
                                        </p:attrNameLst>
                                      </p:cBhvr>
                                      <p:to>
                                        <p:strVal val="visible"/>
                                      </p:to>
                                    </p:set>
                                    <p:animEffect filter="fade" transition="in">
                                      <p:cBhvr additive="repl">
                                        <p:cTn id="2302" dur="1000"/>
                                        <p:tgtEl>
                                          <p:spTgt spid="322">
                                            <p:txEl>
                                              <p:pRg st="2" end="2"/>
                                            </p:txEl>
                                          </p:spTgt>
                                        </p:tgtEl>
                                      </p:cBhvr>
                                    </p:animEffect>
                                  </p:childTnLst>
                                </p:cTn>
                              </p:par>
                            </p:childTnLst>
                          </p:cTn>
                        </p:par>
                      </p:childTnLst>
                    </p:cTn>
                  </p:par>
                  <p:par>
                    <p:cTn id="2303" fill="hold">
                      <p:stCondLst>
                        <p:cond delay="indefinite"/>
                      </p:stCondLst>
                      <p:childTnLst>
                        <p:par>
                          <p:cTn id="2304" fill="hold">
                            <p:stCondLst>
                              <p:cond delay="0"/>
                            </p:stCondLst>
                            <p:childTnLst>
                              <p:par>
                                <p:cTn id="2305" nodeType="clickEffect" fill="hold" presetClass="entr" presetID="10">
                                  <p:stCondLst>
                                    <p:cond delay="0"/>
                                  </p:stCondLst>
                                  <p:childTnLst>
                                    <p:set>
                                      <p:cBhvr>
                                        <p:cTn id="2306" dur="1" fill="hold">
                                          <p:stCondLst>
                                            <p:cond delay="0"/>
                                          </p:stCondLst>
                                        </p:cTn>
                                        <p:tgtEl>
                                          <p:spTgt spid="322">
                                            <p:txEl>
                                              <p:pRg st="3" end="3"/>
                                            </p:txEl>
                                          </p:spTgt>
                                        </p:tgtEl>
                                        <p:attrNameLst>
                                          <p:attrName>style.visibility</p:attrName>
                                        </p:attrNameLst>
                                      </p:cBhvr>
                                      <p:to>
                                        <p:strVal val="visible"/>
                                      </p:to>
                                    </p:set>
                                    <p:animEffect filter="fade" transition="in">
                                      <p:cBhvr additive="repl">
                                        <p:cTn id="2307" dur="1000"/>
                                        <p:tgtEl>
                                          <p:spTgt spid="322">
                                            <p:txEl>
                                              <p:pRg st="3" end="3"/>
                                            </p:txEl>
                                          </p:spTgt>
                                        </p:tgtEl>
                                      </p:cBhvr>
                                    </p:animEffect>
                                  </p:childTnLst>
                                </p:cTn>
                              </p:par>
                            </p:childTnLst>
                          </p:cTn>
                        </p:par>
                      </p:childTnLst>
                    </p:cTn>
                  </p:par>
                  <p:par>
                    <p:cTn id="2308" fill="hold">
                      <p:stCondLst>
                        <p:cond delay="indefinite"/>
                      </p:stCondLst>
                      <p:childTnLst>
                        <p:par>
                          <p:cTn id="2309" fill="hold">
                            <p:stCondLst>
                              <p:cond delay="0"/>
                            </p:stCondLst>
                            <p:childTnLst>
                              <p:par>
                                <p:cTn id="2310" nodeType="clickEffect" fill="hold" presetClass="entr" presetID="10">
                                  <p:stCondLst>
                                    <p:cond delay="0"/>
                                  </p:stCondLst>
                                  <p:childTnLst>
                                    <p:set>
                                      <p:cBhvr>
                                        <p:cTn id="2311" dur="1" fill="hold">
                                          <p:stCondLst>
                                            <p:cond delay="0"/>
                                          </p:stCondLst>
                                        </p:cTn>
                                        <p:tgtEl>
                                          <p:spTgt spid="322">
                                            <p:txEl>
                                              <p:pRg st="4" end="4"/>
                                            </p:txEl>
                                          </p:spTgt>
                                        </p:tgtEl>
                                        <p:attrNameLst>
                                          <p:attrName>style.visibility</p:attrName>
                                        </p:attrNameLst>
                                      </p:cBhvr>
                                      <p:to>
                                        <p:strVal val="visible"/>
                                      </p:to>
                                    </p:set>
                                    <p:animEffect filter="fade" transition="in">
                                      <p:cBhvr additive="repl">
                                        <p:cTn id="2312" dur="1000"/>
                                        <p:tgtEl>
                                          <p:spTgt spid="322">
                                            <p:txEl>
                                              <p:pRg st="4" end="4"/>
                                            </p:txEl>
                                          </p:spTgt>
                                        </p:tgtEl>
                                      </p:cBhvr>
                                    </p:animEffect>
                                  </p:childTnLst>
                                </p:cTn>
                              </p:par>
                            </p:childTnLst>
                          </p:cTn>
                        </p:par>
                      </p:childTnLst>
                    </p:cTn>
                  </p:par>
                  <p:par>
                    <p:cTn id="2313" fill="hold">
                      <p:stCondLst>
                        <p:cond delay="indefinite"/>
                      </p:stCondLst>
                      <p:childTnLst>
                        <p:par>
                          <p:cTn id="2314" fill="hold">
                            <p:stCondLst>
                              <p:cond delay="0"/>
                            </p:stCondLst>
                            <p:childTnLst>
                              <p:par>
                                <p:cTn id="2315" nodeType="clickEffect" fill="hold" presetClass="entr" presetID="10">
                                  <p:stCondLst>
                                    <p:cond delay="0"/>
                                  </p:stCondLst>
                                  <p:childTnLst>
                                    <p:set>
                                      <p:cBhvr>
                                        <p:cTn id="2316" dur="1" fill="hold">
                                          <p:stCondLst>
                                            <p:cond delay="0"/>
                                          </p:stCondLst>
                                        </p:cTn>
                                        <p:tgtEl>
                                          <p:spTgt spid="322">
                                            <p:txEl>
                                              <p:pRg st="5" end="5"/>
                                            </p:txEl>
                                          </p:spTgt>
                                        </p:tgtEl>
                                        <p:attrNameLst>
                                          <p:attrName>style.visibility</p:attrName>
                                        </p:attrNameLst>
                                      </p:cBhvr>
                                      <p:to>
                                        <p:strVal val="visible"/>
                                      </p:to>
                                    </p:set>
                                    <p:animEffect filter="fade" transition="in">
                                      <p:cBhvr additive="repl">
                                        <p:cTn id="2317" dur="1000"/>
                                        <p:tgtEl>
                                          <p:spTgt spid="322">
                                            <p:txEl>
                                              <p:pRg st="5" end="5"/>
                                            </p:txEl>
                                          </p:spTgt>
                                        </p:tgtEl>
                                      </p:cBhvr>
                                    </p:animEffect>
                                  </p:childTnLst>
                                </p:cTn>
                              </p:par>
                            </p:childTnLst>
                          </p:cTn>
                        </p:par>
                      </p:childTnLst>
                    </p:cTn>
                  </p:par>
                  <p:par>
                    <p:cTn id="2318" fill="hold">
                      <p:stCondLst>
                        <p:cond delay="indefinite"/>
                      </p:stCondLst>
                      <p:childTnLst>
                        <p:par>
                          <p:cTn id="2319" fill="hold">
                            <p:stCondLst>
                              <p:cond delay="0"/>
                            </p:stCondLst>
                            <p:childTnLst>
                              <p:par>
                                <p:cTn id="2320" nodeType="clickEffect" fill="hold" presetClass="entr" presetID="10">
                                  <p:stCondLst>
                                    <p:cond delay="0"/>
                                  </p:stCondLst>
                                  <p:childTnLst>
                                    <p:set>
                                      <p:cBhvr>
                                        <p:cTn id="2321" dur="1" fill="hold">
                                          <p:stCondLst>
                                            <p:cond delay="0"/>
                                          </p:stCondLst>
                                        </p:cTn>
                                        <p:tgtEl>
                                          <p:spTgt spid="322">
                                            <p:txEl>
                                              <p:pRg st="6" end="6"/>
                                            </p:txEl>
                                          </p:spTgt>
                                        </p:tgtEl>
                                        <p:attrNameLst>
                                          <p:attrName>style.visibility</p:attrName>
                                        </p:attrNameLst>
                                      </p:cBhvr>
                                      <p:to>
                                        <p:strVal val="visible"/>
                                      </p:to>
                                    </p:set>
                                    <p:animEffect filter="fade" transition="in">
                                      <p:cBhvr additive="repl">
                                        <p:cTn id="2322" dur="1000"/>
                                        <p:tgtEl>
                                          <p:spTgt spid="322">
                                            <p:txEl>
                                              <p:pRg st="6" end="6"/>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23" name="PlaceHolder 1"/>
          <p:cNvSpPr>
            <a:spLocks noGrp="1"/>
          </p:cNvSpPr>
          <p:nvPr>
            <p:ph/>
          </p:nvPr>
        </p:nvSpPr>
        <p:spPr>
          <a:xfrm>
            <a:off x="457200" y="1935360"/>
            <a:ext cx="8229240" cy="4388760"/>
          </a:xfrm>
          <a:prstGeom prst="rect">
            <a:avLst/>
          </a:prstGeom>
          <a:noFill/>
          <a:ln w="0">
            <a:noFill/>
          </a:ln>
        </p:spPr>
        <p:txBody>
          <a:bodyPr lIns="91440" rIns="91440" tIns="45720" bIns="45720" anchor="t">
            <a:normAutofit fontScale="92500" lnSpcReduction="9999"/>
          </a:bodyPr>
          <a:p>
            <a:pPr marL="274320" indent="-274320" algn="just">
              <a:lnSpc>
                <a:spcPct val="100000"/>
              </a:lnSpc>
              <a:buClr>
                <a:srgbClr val="0bd0d9"/>
              </a:buClr>
              <a:buSzPct val="95000"/>
              <a:buFont typeface="Noto Sans Symbols"/>
              <a:buChar char="⚫"/>
            </a:pPr>
            <a:r>
              <a:rPr b="0" lang="en-US" sz="2800" strike="noStrike" u="none">
                <a:solidFill>
                  <a:schemeClr val="dk1"/>
                </a:solidFill>
                <a:effectLst/>
                <a:uFillTx/>
                <a:latin typeface="Constantia"/>
                <a:ea typeface="Constantia"/>
              </a:rPr>
              <a:t>Cloud computing technologies allow the remote monitoring of a patient’s heartbeat data, its analysis in minimum time, and the notification of first-aid personnel and doctors should this data reveal potentially dangerous conditions. </a:t>
            </a:r>
            <a:endParaRPr b="0" lang="en-IN" sz="2800" strike="noStrike" u="none">
              <a:solidFill>
                <a:srgbClr val="000000"/>
              </a:solidFill>
              <a:effectLst/>
              <a:uFillTx/>
              <a:latin typeface="Arial"/>
            </a:endParaRPr>
          </a:p>
          <a:p>
            <a:pPr marL="274320" indent="-274320" algn="just">
              <a:lnSpc>
                <a:spcPct val="100000"/>
              </a:lnSpc>
              <a:spcBef>
                <a:spcPts val="519"/>
              </a:spcBef>
              <a:buClr>
                <a:srgbClr val="0bd0d9"/>
              </a:buClr>
              <a:buSzPct val="95000"/>
              <a:buFont typeface="Noto Sans Symbols"/>
              <a:buChar char="⚫"/>
            </a:pPr>
            <a:r>
              <a:rPr b="0" lang="en-US" sz="2800" strike="noStrike" u="none">
                <a:solidFill>
                  <a:schemeClr val="dk1"/>
                </a:solidFill>
                <a:effectLst/>
                <a:uFillTx/>
                <a:latin typeface="Constantia"/>
                <a:ea typeface="Constantia"/>
              </a:rPr>
              <a:t>This way a patient at risk can be constantly monitored without going to hospital for ECG analysis. </a:t>
            </a:r>
            <a:endParaRPr b="0" lang="en-IN" sz="2800" strike="noStrike" u="none">
              <a:solidFill>
                <a:srgbClr val="000000"/>
              </a:solidFill>
              <a:effectLst/>
              <a:uFillTx/>
              <a:latin typeface="Arial"/>
            </a:endParaRPr>
          </a:p>
          <a:p>
            <a:pPr marL="274320" indent="-274320" algn="just">
              <a:lnSpc>
                <a:spcPct val="100000"/>
              </a:lnSpc>
              <a:spcBef>
                <a:spcPts val="519"/>
              </a:spcBef>
              <a:buClr>
                <a:srgbClr val="0bd0d9"/>
              </a:buClr>
              <a:buSzPct val="95000"/>
              <a:buFont typeface="Noto Sans Symbols"/>
              <a:buChar char="⚫"/>
            </a:pPr>
            <a:r>
              <a:rPr b="0" lang="en-US" sz="2800" strike="noStrike" u="none">
                <a:solidFill>
                  <a:schemeClr val="dk1"/>
                </a:solidFill>
                <a:effectLst/>
                <a:uFillTx/>
                <a:latin typeface="Constantia"/>
                <a:ea typeface="Constantia"/>
              </a:rPr>
              <a:t>At the same time, doctors and first-aid personnel can instantly be notified with cases that require their attention.</a:t>
            </a:r>
            <a:endParaRPr b="0" lang="en-IN" sz="2800" strike="noStrike" u="none">
              <a:solidFill>
                <a:srgbClr val="000000"/>
              </a:solidFill>
              <a:effectLst/>
              <a:uFillTx/>
              <a:latin typeface="Arial"/>
            </a:endParaRPr>
          </a:p>
          <a:p>
            <a:pPr marL="274320" indent="-274320" algn="just">
              <a:lnSpc>
                <a:spcPct val="100000"/>
              </a:lnSpc>
              <a:spcBef>
                <a:spcPts val="519"/>
              </a:spcBef>
              <a:buClr>
                <a:srgbClr val="0bd0d9"/>
              </a:buClr>
              <a:buSzPct val="95000"/>
              <a:buFont typeface="Noto Sans Symbols"/>
              <a:buChar char="⚫"/>
            </a:pPr>
            <a:r>
              <a:rPr b="0" lang="en-US" sz="2800" strike="noStrike" u="none">
                <a:solidFill>
                  <a:schemeClr val="dk1"/>
                </a:solidFill>
                <a:effectLst/>
                <a:uFillTx/>
                <a:latin typeface="Constantia"/>
                <a:ea typeface="Constantia"/>
              </a:rPr>
              <a:t>Diagram : An online health monitoring system hosted in the cloud</a:t>
            </a:r>
            <a:endParaRPr b="0" lang="en-IN" sz="2800" strike="noStrike" u="none">
              <a:solidFill>
                <a:srgbClr val="000000"/>
              </a:solidFill>
              <a:effectLst/>
              <a:uFillTx/>
              <a:latin typeface="Arial"/>
            </a:endParaRPr>
          </a:p>
          <a:p>
            <a:pPr marL="274320" indent="-118080" algn="just">
              <a:lnSpc>
                <a:spcPct val="100000"/>
              </a:lnSpc>
              <a:spcBef>
                <a:spcPts val="519"/>
              </a:spcBef>
              <a:buNone/>
              <a:tabLst>
                <a:tab algn="l" pos="0"/>
              </a:tabLst>
            </a:pPr>
            <a:endParaRPr b="0" lang="en-IN" sz="2800" strike="noStrike" u="none">
              <a:solidFill>
                <a:srgbClr val="000000"/>
              </a:solidFill>
              <a:effectLst/>
              <a:uFillTx/>
              <a:latin typeface="Arial"/>
            </a:endParaRPr>
          </a:p>
          <a:p>
            <a:pPr marL="274320" indent="-129240">
              <a:lnSpc>
                <a:spcPct val="100000"/>
              </a:lnSpc>
              <a:spcBef>
                <a:spcPts val="482"/>
              </a:spcBef>
              <a:buNone/>
              <a:tabLst>
                <a:tab algn="l" pos="0"/>
              </a:tabLst>
            </a:pPr>
            <a:endParaRPr b="0" lang="en-IN" sz="2600" strike="noStrike" u="none">
              <a:solidFill>
                <a:srgbClr val="000000"/>
              </a:solidFill>
              <a:effectLst/>
              <a:uFillTx/>
              <a:latin typeface="Arial"/>
            </a:endParaRPr>
          </a:p>
        </p:txBody>
      </p:sp>
      <p:sp>
        <p:nvSpPr>
          <p:cNvPr id="324" name="PlaceHolder 2"/>
          <p:cNvSpPr>
            <a:spLocks noGrp="1"/>
          </p:cNvSpPr>
          <p:nvPr>
            <p:ph type="title"/>
          </p:nvPr>
        </p:nvSpPr>
        <p:spPr>
          <a:xfrm>
            <a:off x="457200" y="704160"/>
            <a:ext cx="8229240" cy="1142640"/>
          </a:xfrm>
          <a:prstGeom prst="rect">
            <a:avLst/>
          </a:prstGeom>
          <a:noFill/>
          <a:ln w="0">
            <a:noFill/>
          </a:ln>
        </p:spPr>
        <p:txBody>
          <a:bodyPr lIns="0" rIns="0" tIns="45720" bIns="0" anchor="b">
            <a:normAutofit fontScale="85000" lnSpcReduction="19999"/>
          </a:bodyPr>
          <a:p>
            <a:pPr indent="0">
              <a:lnSpc>
                <a:spcPct val="100000"/>
              </a:lnSpc>
              <a:buNone/>
              <a:tabLst>
                <a:tab algn="l" pos="0"/>
              </a:tabLst>
            </a:pPr>
            <a:r>
              <a:rPr b="0" lang="en-US" sz="5000" strike="noStrike" u="none">
                <a:solidFill>
                  <a:schemeClr val="dk2"/>
                </a:solidFill>
                <a:effectLst/>
                <a:uFillTx/>
                <a:latin typeface="Calibri"/>
                <a:ea typeface="Calibri"/>
              </a:rPr>
              <a:t>Healthcare : ECG Analysis in the Cloud (2)</a:t>
            </a:r>
            <a:endParaRPr b="0" lang="en-IN" sz="50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timing>
    <p:tnLst>
      <p:par>
        <p:cTn id="2323" dur="indefinite" restart="never" nodeType="tmRoot">
          <p:childTnLst>
            <p:seq>
              <p:cTn id="2324" dur="indefinite" nodeType="mainSeq">
                <p:childTnLst>
                  <p:par>
                    <p:cTn id="2325" fill="hold">
                      <p:stCondLst>
                        <p:cond delay="indefinite"/>
                      </p:stCondLst>
                      <p:childTnLst>
                        <p:par>
                          <p:cTn id="2326" fill="hold">
                            <p:stCondLst>
                              <p:cond delay="0"/>
                            </p:stCondLst>
                            <p:childTnLst>
                              <p:par>
                                <p:cTn id="2327" nodeType="clickEffect" fill="hold" presetClass="entr" presetID="10">
                                  <p:stCondLst>
                                    <p:cond delay="0"/>
                                  </p:stCondLst>
                                  <p:childTnLst>
                                    <p:set>
                                      <p:cBhvr>
                                        <p:cTn id="2328" dur="1" fill="hold">
                                          <p:stCondLst>
                                            <p:cond delay="0"/>
                                          </p:stCondLst>
                                        </p:cTn>
                                        <p:tgtEl>
                                          <p:spTgt spid="323">
                                            <p:txEl>
                                              <p:pRg st="0" end="0"/>
                                            </p:txEl>
                                          </p:spTgt>
                                        </p:tgtEl>
                                        <p:attrNameLst>
                                          <p:attrName>style.visibility</p:attrName>
                                        </p:attrNameLst>
                                      </p:cBhvr>
                                      <p:to>
                                        <p:strVal val="visible"/>
                                      </p:to>
                                    </p:set>
                                    <p:animEffect filter="fade" transition="in">
                                      <p:cBhvr additive="repl">
                                        <p:cTn id="2329" dur="1000"/>
                                        <p:tgtEl>
                                          <p:spTgt spid="323">
                                            <p:txEl>
                                              <p:pRg st="0" end="0"/>
                                            </p:txEl>
                                          </p:spTgt>
                                        </p:tgtEl>
                                      </p:cBhvr>
                                    </p:animEffect>
                                  </p:childTnLst>
                                </p:cTn>
                              </p:par>
                            </p:childTnLst>
                          </p:cTn>
                        </p:par>
                      </p:childTnLst>
                    </p:cTn>
                  </p:par>
                  <p:par>
                    <p:cTn id="2330" fill="hold">
                      <p:stCondLst>
                        <p:cond delay="indefinite"/>
                      </p:stCondLst>
                      <p:childTnLst>
                        <p:par>
                          <p:cTn id="2331" fill="hold">
                            <p:stCondLst>
                              <p:cond delay="0"/>
                            </p:stCondLst>
                            <p:childTnLst>
                              <p:par>
                                <p:cTn id="2332" nodeType="clickEffect" fill="hold" presetClass="entr" presetID="10">
                                  <p:stCondLst>
                                    <p:cond delay="0"/>
                                  </p:stCondLst>
                                  <p:childTnLst>
                                    <p:set>
                                      <p:cBhvr>
                                        <p:cTn id="2333" dur="1" fill="hold">
                                          <p:stCondLst>
                                            <p:cond delay="0"/>
                                          </p:stCondLst>
                                        </p:cTn>
                                        <p:tgtEl>
                                          <p:spTgt spid="323">
                                            <p:txEl>
                                              <p:pRg st="1" end="1"/>
                                            </p:txEl>
                                          </p:spTgt>
                                        </p:tgtEl>
                                        <p:attrNameLst>
                                          <p:attrName>style.visibility</p:attrName>
                                        </p:attrNameLst>
                                      </p:cBhvr>
                                      <p:to>
                                        <p:strVal val="visible"/>
                                      </p:to>
                                    </p:set>
                                    <p:animEffect filter="fade" transition="in">
                                      <p:cBhvr additive="repl">
                                        <p:cTn id="2334" dur="1000"/>
                                        <p:tgtEl>
                                          <p:spTgt spid="323">
                                            <p:txEl>
                                              <p:pRg st="1" end="1"/>
                                            </p:txEl>
                                          </p:spTgt>
                                        </p:tgtEl>
                                      </p:cBhvr>
                                    </p:animEffect>
                                  </p:childTnLst>
                                </p:cTn>
                              </p:par>
                            </p:childTnLst>
                          </p:cTn>
                        </p:par>
                      </p:childTnLst>
                    </p:cTn>
                  </p:par>
                  <p:par>
                    <p:cTn id="2335" fill="hold">
                      <p:stCondLst>
                        <p:cond delay="indefinite"/>
                      </p:stCondLst>
                      <p:childTnLst>
                        <p:par>
                          <p:cTn id="2336" fill="hold">
                            <p:stCondLst>
                              <p:cond delay="0"/>
                            </p:stCondLst>
                            <p:childTnLst>
                              <p:par>
                                <p:cTn id="2337" nodeType="clickEffect" fill="hold" presetClass="entr" presetID="10">
                                  <p:stCondLst>
                                    <p:cond delay="0"/>
                                  </p:stCondLst>
                                  <p:childTnLst>
                                    <p:set>
                                      <p:cBhvr>
                                        <p:cTn id="2338" dur="1" fill="hold">
                                          <p:stCondLst>
                                            <p:cond delay="0"/>
                                          </p:stCondLst>
                                        </p:cTn>
                                        <p:tgtEl>
                                          <p:spTgt spid="323">
                                            <p:txEl>
                                              <p:pRg st="2" end="2"/>
                                            </p:txEl>
                                          </p:spTgt>
                                        </p:tgtEl>
                                        <p:attrNameLst>
                                          <p:attrName>style.visibility</p:attrName>
                                        </p:attrNameLst>
                                      </p:cBhvr>
                                      <p:to>
                                        <p:strVal val="visible"/>
                                      </p:to>
                                    </p:set>
                                    <p:animEffect filter="fade" transition="in">
                                      <p:cBhvr additive="repl">
                                        <p:cTn id="2339" dur="1000"/>
                                        <p:tgtEl>
                                          <p:spTgt spid="323">
                                            <p:txEl>
                                              <p:pRg st="2" end="2"/>
                                            </p:txEl>
                                          </p:spTgt>
                                        </p:tgtEl>
                                      </p:cBhvr>
                                    </p:animEffect>
                                  </p:childTnLst>
                                </p:cTn>
                              </p:par>
                            </p:childTnLst>
                          </p:cTn>
                        </p:par>
                      </p:childTnLst>
                    </p:cTn>
                  </p:par>
                  <p:par>
                    <p:cTn id="2340" fill="hold">
                      <p:stCondLst>
                        <p:cond delay="indefinite"/>
                      </p:stCondLst>
                      <p:childTnLst>
                        <p:par>
                          <p:cTn id="2341" fill="hold">
                            <p:stCondLst>
                              <p:cond delay="0"/>
                            </p:stCondLst>
                            <p:childTnLst>
                              <p:par>
                                <p:cTn id="2342" nodeType="clickEffect" fill="hold" presetClass="entr" presetID="10">
                                  <p:stCondLst>
                                    <p:cond delay="0"/>
                                  </p:stCondLst>
                                  <p:childTnLst>
                                    <p:set>
                                      <p:cBhvr>
                                        <p:cTn id="2343" dur="1" fill="hold">
                                          <p:stCondLst>
                                            <p:cond delay="0"/>
                                          </p:stCondLst>
                                        </p:cTn>
                                        <p:tgtEl>
                                          <p:spTgt spid="323">
                                            <p:txEl>
                                              <p:pRg st="3" end="3"/>
                                            </p:txEl>
                                          </p:spTgt>
                                        </p:tgtEl>
                                        <p:attrNameLst>
                                          <p:attrName>style.visibility</p:attrName>
                                        </p:attrNameLst>
                                      </p:cBhvr>
                                      <p:to>
                                        <p:strVal val="visible"/>
                                      </p:to>
                                    </p:set>
                                    <p:animEffect filter="fade" transition="in">
                                      <p:cBhvr additive="repl">
                                        <p:cTn id="2344" dur="1000"/>
                                        <p:tgtEl>
                                          <p:spTgt spid="323">
                                            <p:txEl>
                                              <p:pRg st="3" end="3"/>
                                            </p:txEl>
                                          </p:spTgt>
                                        </p:tgtEl>
                                      </p:cBhvr>
                                    </p:animEffect>
                                  </p:childTnLst>
                                </p:cTn>
                              </p:par>
                            </p:childTnLst>
                          </p:cTn>
                        </p:par>
                      </p:childTnLst>
                    </p:cTn>
                  </p:par>
                  <p:par>
                    <p:cTn id="2345" fill="hold">
                      <p:stCondLst>
                        <p:cond delay="indefinite"/>
                      </p:stCondLst>
                      <p:childTnLst>
                        <p:par>
                          <p:cTn id="2346" fill="hold">
                            <p:stCondLst>
                              <p:cond delay="0"/>
                            </p:stCondLst>
                            <p:childTnLst>
                              <p:par>
                                <p:cTn id="2347" nodeType="clickEffect" fill="hold" presetClass="entr" presetID="10">
                                  <p:stCondLst>
                                    <p:cond delay="0"/>
                                  </p:stCondLst>
                                  <p:childTnLst>
                                    <p:set>
                                      <p:cBhvr>
                                        <p:cTn id="2348" dur="1" fill="hold">
                                          <p:stCondLst>
                                            <p:cond delay="0"/>
                                          </p:stCondLst>
                                        </p:cTn>
                                        <p:tgtEl>
                                          <p:spTgt spid="323">
                                            <p:txEl>
                                              <p:pRg st="4" end="4"/>
                                            </p:txEl>
                                          </p:spTgt>
                                        </p:tgtEl>
                                        <p:attrNameLst>
                                          <p:attrName>style.visibility</p:attrName>
                                        </p:attrNameLst>
                                      </p:cBhvr>
                                      <p:to>
                                        <p:strVal val="visible"/>
                                      </p:to>
                                    </p:set>
                                    <p:animEffect filter="fade" transition="in">
                                      <p:cBhvr additive="repl">
                                        <p:cTn id="2349" dur="1000"/>
                                        <p:tgtEl>
                                          <p:spTgt spid="323">
                                            <p:txEl>
                                              <p:pRg st="4" end="4"/>
                                            </p:txEl>
                                          </p:spTgt>
                                        </p:tgtEl>
                                      </p:cBhvr>
                                    </p:animEffect>
                                  </p:childTnLst>
                                </p:cTn>
                              </p:par>
                            </p:childTnLst>
                          </p:cTn>
                        </p:par>
                      </p:childTnLst>
                    </p:cTn>
                  </p:par>
                  <p:par>
                    <p:cTn id="2350" fill="hold">
                      <p:stCondLst>
                        <p:cond delay="indefinite"/>
                      </p:stCondLst>
                      <p:childTnLst>
                        <p:par>
                          <p:cTn id="2351" fill="hold">
                            <p:stCondLst>
                              <p:cond delay="0"/>
                            </p:stCondLst>
                            <p:childTnLst>
                              <p:par>
                                <p:cTn id="2352" nodeType="clickEffect" fill="hold" presetClass="entr" presetID="10">
                                  <p:stCondLst>
                                    <p:cond delay="0"/>
                                  </p:stCondLst>
                                  <p:childTnLst>
                                    <p:set>
                                      <p:cBhvr>
                                        <p:cTn id="2353" dur="1" fill="hold">
                                          <p:stCondLst>
                                            <p:cond delay="0"/>
                                          </p:stCondLst>
                                        </p:cTn>
                                        <p:tgtEl>
                                          <p:spTgt spid="323">
                                            <p:txEl>
                                              <p:pRg st="5" end="5"/>
                                            </p:txEl>
                                          </p:spTgt>
                                        </p:tgtEl>
                                        <p:attrNameLst>
                                          <p:attrName>style.visibility</p:attrName>
                                        </p:attrNameLst>
                                      </p:cBhvr>
                                      <p:to>
                                        <p:strVal val="visible"/>
                                      </p:to>
                                    </p:set>
                                    <p:animEffect filter="fade" transition="in">
                                      <p:cBhvr additive="repl">
                                        <p:cTn id="2354" dur="1000"/>
                                        <p:tgtEl>
                                          <p:spTgt spid="323">
                                            <p:txEl>
                                              <p:pRg st="5" end="5"/>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325" name="Google Shape;678;p96" descr=""/>
          <p:cNvPicPr/>
          <p:nvPr/>
        </p:nvPicPr>
        <p:blipFill>
          <a:blip r:embed="rId1"/>
          <a:stretch/>
        </p:blipFill>
        <p:spPr>
          <a:xfrm>
            <a:off x="0" y="0"/>
            <a:ext cx="9143640" cy="6171840"/>
          </a:xfrm>
          <a:prstGeom prst="rect">
            <a:avLst/>
          </a:prstGeom>
          <a:noFill/>
          <a:ln w="0">
            <a:noFill/>
          </a:ln>
        </p:spPr>
      </p:pic>
    </p:spTree>
  </p:cSld>
  <mc:AlternateContent>
    <mc:Choice Requires="p14">
      <p:transition spd="slow" p14:dur="2000"/>
    </mc:Choice>
    <mc:Fallback>
      <p:transition spd="slow"/>
    </mc:Fallback>
  </mc:AlternateContent>
</p:sld>
</file>

<file path=ppt/slides/slide9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26" name="PlaceHolder 1"/>
          <p:cNvSpPr>
            <a:spLocks noGrp="1"/>
          </p:cNvSpPr>
          <p:nvPr>
            <p:ph/>
          </p:nvPr>
        </p:nvSpPr>
        <p:spPr>
          <a:xfrm>
            <a:off x="457200" y="762120"/>
            <a:ext cx="8229240" cy="5562360"/>
          </a:xfrm>
          <a:prstGeom prst="rect">
            <a:avLst/>
          </a:prstGeom>
          <a:noFill/>
          <a:ln w="0">
            <a:noFill/>
          </a:ln>
        </p:spPr>
        <p:txBody>
          <a:bodyPr lIns="91440" rIns="91440" tIns="45720" bIns="45720" anchor="t">
            <a:normAutofit/>
          </a:bodyPr>
          <a:p>
            <a:pPr marL="274320" indent="-274320">
              <a:lnSpc>
                <a:spcPct val="100000"/>
              </a:lnSpc>
              <a:buClr>
                <a:srgbClr val="0bd0d9"/>
              </a:buClr>
              <a:buFont typeface="Noto Sans Symbols"/>
              <a:buChar char="⚫"/>
            </a:pPr>
            <a:r>
              <a:rPr b="0" lang="en-US" sz="2600" strike="noStrike" u="none">
                <a:solidFill>
                  <a:schemeClr val="dk1"/>
                </a:solidFill>
                <a:effectLst/>
                <a:uFillTx/>
                <a:latin typeface="Constantia"/>
                <a:ea typeface="Constantia"/>
              </a:rPr>
              <a:t>Wearable computing devices equipped with ECG sensors constantly monitor the patient’s heartbeat. </a:t>
            </a:r>
            <a:endParaRPr b="0" lang="en-IN" sz="2600" strike="noStrike" u="none">
              <a:solidFill>
                <a:srgbClr val="000000"/>
              </a:solidFill>
              <a:effectLst/>
              <a:uFillTx/>
              <a:latin typeface="Arial"/>
            </a:endParaRPr>
          </a:p>
          <a:p>
            <a:pPr marL="274320" indent="-274320">
              <a:lnSpc>
                <a:spcPct val="100000"/>
              </a:lnSpc>
              <a:spcBef>
                <a:spcPts val="519"/>
              </a:spcBef>
              <a:buClr>
                <a:srgbClr val="0bd0d9"/>
              </a:buClr>
              <a:buFont typeface="Noto Sans Symbols"/>
              <a:buChar char="⚫"/>
            </a:pPr>
            <a:r>
              <a:rPr b="0" lang="en-US" sz="2600" strike="noStrike" u="none">
                <a:solidFill>
                  <a:schemeClr val="dk1"/>
                </a:solidFill>
                <a:effectLst/>
                <a:uFillTx/>
                <a:latin typeface="Constantia"/>
                <a:ea typeface="Constantia"/>
              </a:rPr>
              <a:t>Such information is transmitted to the patient’s mobile device, which will eventually forward it to the cloud-hosted Web service for analysis. </a:t>
            </a:r>
            <a:endParaRPr b="0" lang="en-IN" sz="2600" strike="noStrike" u="none">
              <a:solidFill>
                <a:srgbClr val="000000"/>
              </a:solidFill>
              <a:effectLst/>
              <a:uFillTx/>
              <a:latin typeface="Arial"/>
            </a:endParaRPr>
          </a:p>
          <a:p>
            <a:pPr marL="274320" indent="-274320">
              <a:lnSpc>
                <a:spcPct val="100000"/>
              </a:lnSpc>
              <a:spcBef>
                <a:spcPts val="519"/>
              </a:spcBef>
              <a:buClr>
                <a:srgbClr val="0bd0d9"/>
              </a:buClr>
              <a:buFont typeface="Noto Sans Symbols"/>
              <a:buChar char="⚫"/>
            </a:pPr>
            <a:r>
              <a:rPr b="0" lang="en-US" sz="2600" strike="noStrike" u="none">
                <a:solidFill>
                  <a:schemeClr val="dk1"/>
                </a:solidFill>
                <a:effectLst/>
                <a:uFillTx/>
                <a:latin typeface="Constantia"/>
                <a:ea typeface="Constantia"/>
              </a:rPr>
              <a:t>The Web service forms the front-end of a platform that is entirely hosted in the cloud and that leverages the three layers of the cloud computing stack: SaaS, PaaS, and IaaS.</a:t>
            </a:r>
            <a:endParaRPr b="0" lang="en-IN" sz="2600" strike="noStrike" u="none">
              <a:solidFill>
                <a:srgbClr val="000000"/>
              </a:solidFill>
              <a:effectLst/>
              <a:uFillTx/>
              <a:latin typeface="Arial"/>
            </a:endParaRPr>
          </a:p>
          <a:p>
            <a:pPr marL="274320" indent="-274320">
              <a:lnSpc>
                <a:spcPct val="100000"/>
              </a:lnSpc>
              <a:spcBef>
                <a:spcPts val="519"/>
              </a:spcBef>
              <a:buClr>
                <a:srgbClr val="0bd0d9"/>
              </a:buClr>
              <a:buFont typeface="Noto Sans Symbols"/>
              <a:buChar char="⚫"/>
            </a:pPr>
            <a:r>
              <a:rPr b="0" lang="en-US" sz="2600" strike="noStrike" u="none">
                <a:solidFill>
                  <a:schemeClr val="dk1"/>
                </a:solidFill>
                <a:effectLst/>
                <a:uFillTx/>
                <a:latin typeface="Constantia"/>
                <a:ea typeface="Constantia"/>
              </a:rPr>
              <a:t> The Web service constitute the SaaS application that will store ECG data in the Amazon S3 service and issue a processing request to the scalable cloud platform. </a:t>
            </a:r>
            <a:endParaRPr b="0" lang="en-IN" sz="26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timing>
    <p:tnLst>
      <p:par>
        <p:cTn id="2355" dur="indefinite" restart="never" nodeType="tmRoot">
          <p:childTnLst>
            <p:seq>
              <p:cTn id="2356" dur="indefinite" nodeType="mainSeq">
                <p:childTnLst>
                  <p:par>
                    <p:cTn id="2357" fill="hold">
                      <p:stCondLst>
                        <p:cond delay="indefinite"/>
                      </p:stCondLst>
                      <p:childTnLst>
                        <p:par>
                          <p:cTn id="2358" fill="hold">
                            <p:stCondLst>
                              <p:cond delay="0"/>
                            </p:stCondLst>
                            <p:childTnLst>
                              <p:par>
                                <p:cTn id="2359" nodeType="clickEffect" fill="hold" presetClass="entr" presetID="10">
                                  <p:stCondLst>
                                    <p:cond delay="0"/>
                                  </p:stCondLst>
                                  <p:childTnLst>
                                    <p:set>
                                      <p:cBhvr>
                                        <p:cTn id="2360" dur="1" fill="hold">
                                          <p:stCondLst>
                                            <p:cond delay="0"/>
                                          </p:stCondLst>
                                        </p:cTn>
                                        <p:tgtEl>
                                          <p:spTgt spid="326">
                                            <p:txEl>
                                              <p:pRg st="0" end="0"/>
                                            </p:txEl>
                                          </p:spTgt>
                                        </p:tgtEl>
                                        <p:attrNameLst>
                                          <p:attrName>style.visibility</p:attrName>
                                        </p:attrNameLst>
                                      </p:cBhvr>
                                      <p:to>
                                        <p:strVal val="visible"/>
                                      </p:to>
                                    </p:set>
                                    <p:animEffect filter="fade" transition="in">
                                      <p:cBhvr additive="repl">
                                        <p:cTn id="2361" dur="1000"/>
                                        <p:tgtEl>
                                          <p:spTgt spid="326">
                                            <p:txEl>
                                              <p:pRg st="0" end="0"/>
                                            </p:txEl>
                                          </p:spTgt>
                                        </p:tgtEl>
                                      </p:cBhvr>
                                    </p:animEffect>
                                  </p:childTnLst>
                                </p:cTn>
                              </p:par>
                            </p:childTnLst>
                          </p:cTn>
                        </p:par>
                      </p:childTnLst>
                    </p:cTn>
                  </p:par>
                  <p:par>
                    <p:cTn id="2362" fill="hold">
                      <p:stCondLst>
                        <p:cond delay="indefinite"/>
                      </p:stCondLst>
                      <p:childTnLst>
                        <p:par>
                          <p:cTn id="2363" fill="hold">
                            <p:stCondLst>
                              <p:cond delay="0"/>
                            </p:stCondLst>
                            <p:childTnLst>
                              <p:par>
                                <p:cTn id="2364" nodeType="clickEffect" fill="hold" presetClass="entr" presetID="10">
                                  <p:stCondLst>
                                    <p:cond delay="0"/>
                                  </p:stCondLst>
                                  <p:childTnLst>
                                    <p:set>
                                      <p:cBhvr>
                                        <p:cTn id="2365" dur="1" fill="hold">
                                          <p:stCondLst>
                                            <p:cond delay="0"/>
                                          </p:stCondLst>
                                        </p:cTn>
                                        <p:tgtEl>
                                          <p:spTgt spid="326">
                                            <p:txEl>
                                              <p:pRg st="1" end="1"/>
                                            </p:txEl>
                                          </p:spTgt>
                                        </p:tgtEl>
                                        <p:attrNameLst>
                                          <p:attrName>style.visibility</p:attrName>
                                        </p:attrNameLst>
                                      </p:cBhvr>
                                      <p:to>
                                        <p:strVal val="visible"/>
                                      </p:to>
                                    </p:set>
                                    <p:animEffect filter="fade" transition="in">
                                      <p:cBhvr additive="repl">
                                        <p:cTn id="2366" dur="1000"/>
                                        <p:tgtEl>
                                          <p:spTgt spid="326">
                                            <p:txEl>
                                              <p:pRg st="1" end="1"/>
                                            </p:txEl>
                                          </p:spTgt>
                                        </p:tgtEl>
                                      </p:cBhvr>
                                    </p:animEffect>
                                  </p:childTnLst>
                                </p:cTn>
                              </p:par>
                            </p:childTnLst>
                          </p:cTn>
                        </p:par>
                      </p:childTnLst>
                    </p:cTn>
                  </p:par>
                  <p:par>
                    <p:cTn id="2367" fill="hold">
                      <p:stCondLst>
                        <p:cond delay="indefinite"/>
                      </p:stCondLst>
                      <p:childTnLst>
                        <p:par>
                          <p:cTn id="2368" fill="hold">
                            <p:stCondLst>
                              <p:cond delay="0"/>
                            </p:stCondLst>
                            <p:childTnLst>
                              <p:par>
                                <p:cTn id="2369" nodeType="clickEffect" fill="hold" presetClass="entr" presetID="10">
                                  <p:stCondLst>
                                    <p:cond delay="0"/>
                                  </p:stCondLst>
                                  <p:childTnLst>
                                    <p:set>
                                      <p:cBhvr>
                                        <p:cTn id="2370" dur="1" fill="hold">
                                          <p:stCondLst>
                                            <p:cond delay="0"/>
                                          </p:stCondLst>
                                        </p:cTn>
                                        <p:tgtEl>
                                          <p:spTgt spid="326">
                                            <p:txEl>
                                              <p:pRg st="2" end="2"/>
                                            </p:txEl>
                                          </p:spTgt>
                                        </p:tgtEl>
                                        <p:attrNameLst>
                                          <p:attrName>style.visibility</p:attrName>
                                        </p:attrNameLst>
                                      </p:cBhvr>
                                      <p:to>
                                        <p:strVal val="visible"/>
                                      </p:to>
                                    </p:set>
                                    <p:animEffect filter="fade" transition="in">
                                      <p:cBhvr additive="repl">
                                        <p:cTn id="2371" dur="1000"/>
                                        <p:tgtEl>
                                          <p:spTgt spid="326">
                                            <p:txEl>
                                              <p:pRg st="2" end="2"/>
                                            </p:txEl>
                                          </p:spTgt>
                                        </p:tgtEl>
                                      </p:cBhvr>
                                    </p:animEffect>
                                  </p:childTnLst>
                                </p:cTn>
                              </p:par>
                            </p:childTnLst>
                          </p:cTn>
                        </p:par>
                      </p:childTnLst>
                    </p:cTn>
                  </p:par>
                  <p:par>
                    <p:cTn id="2372" fill="hold">
                      <p:stCondLst>
                        <p:cond delay="indefinite"/>
                      </p:stCondLst>
                      <p:childTnLst>
                        <p:par>
                          <p:cTn id="2373" fill="hold">
                            <p:stCondLst>
                              <p:cond delay="0"/>
                            </p:stCondLst>
                            <p:childTnLst>
                              <p:par>
                                <p:cTn id="2374" nodeType="clickEffect" fill="hold" presetClass="entr" presetID="10">
                                  <p:stCondLst>
                                    <p:cond delay="0"/>
                                  </p:stCondLst>
                                  <p:childTnLst>
                                    <p:set>
                                      <p:cBhvr>
                                        <p:cTn id="2375" dur="1" fill="hold">
                                          <p:stCondLst>
                                            <p:cond delay="0"/>
                                          </p:stCondLst>
                                        </p:cTn>
                                        <p:tgtEl>
                                          <p:spTgt spid="326">
                                            <p:txEl>
                                              <p:pRg st="3" end="3"/>
                                            </p:txEl>
                                          </p:spTgt>
                                        </p:tgtEl>
                                        <p:attrNameLst>
                                          <p:attrName>style.visibility</p:attrName>
                                        </p:attrNameLst>
                                      </p:cBhvr>
                                      <p:to>
                                        <p:strVal val="visible"/>
                                      </p:to>
                                    </p:set>
                                    <p:animEffect filter="fade" transition="in">
                                      <p:cBhvr additive="repl">
                                        <p:cTn id="2376" dur="1000"/>
                                        <p:tgtEl>
                                          <p:spTgt spid="326">
                                            <p:txEl>
                                              <p:pRg st="3" end="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27" name="PlaceHolder 1"/>
          <p:cNvSpPr>
            <a:spLocks noGrp="1"/>
          </p:cNvSpPr>
          <p:nvPr>
            <p:ph/>
          </p:nvPr>
        </p:nvSpPr>
        <p:spPr>
          <a:xfrm>
            <a:off x="457200" y="780480"/>
            <a:ext cx="8229240" cy="5409720"/>
          </a:xfrm>
          <a:prstGeom prst="rect">
            <a:avLst/>
          </a:prstGeom>
          <a:noFill/>
          <a:ln w="0">
            <a:noFill/>
          </a:ln>
        </p:spPr>
        <p:txBody>
          <a:bodyPr lIns="91440" rIns="91440" tIns="45720" bIns="45720" anchor="t">
            <a:normAutofit lnSpcReduction="9999"/>
          </a:bodyPr>
          <a:p>
            <a:pPr marL="274320" indent="-274320">
              <a:lnSpc>
                <a:spcPct val="100000"/>
              </a:lnSpc>
              <a:buClr>
                <a:srgbClr val="0bd0d9"/>
              </a:buClr>
              <a:buSzPct val="95000"/>
              <a:buFont typeface="Noto Sans Symbols"/>
              <a:buChar char="⚫"/>
            </a:pPr>
            <a:r>
              <a:rPr b="0" lang="en-US" sz="2600" strike="noStrike" u="none">
                <a:solidFill>
                  <a:schemeClr val="dk1"/>
                </a:solidFill>
                <a:effectLst/>
                <a:uFillTx/>
                <a:latin typeface="Constantia"/>
                <a:ea typeface="Constantia"/>
              </a:rPr>
              <a:t>The runtime platform is composed of a dynamically sizable number of instances running the workflow engine and Aneka [PaaS Platform]. </a:t>
            </a:r>
            <a:endParaRPr b="0" lang="en-IN" sz="2600" strike="noStrike" u="none">
              <a:solidFill>
                <a:srgbClr val="000000"/>
              </a:solidFill>
              <a:effectLst/>
              <a:uFillTx/>
              <a:latin typeface="Arial"/>
            </a:endParaRPr>
          </a:p>
          <a:p>
            <a:pPr marL="274320" indent="-274320">
              <a:lnSpc>
                <a:spcPct val="100000"/>
              </a:lnSpc>
              <a:spcBef>
                <a:spcPts val="482"/>
              </a:spcBef>
              <a:buClr>
                <a:srgbClr val="0bd0d9"/>
              </a:buClr>
              <a:buSzPct val="95000"/>
              <a:buFont typeface="Noto Sans Symbols"/>
              <a:buChar char="⚫"/>
            </a:pPr>
            <a:r>
              <a:rPr b="0" lang="en-US" sz="2600" strike="noStrike" u="none">
                <a:solidFill>
                  <a:schemeClr val="dk1"/>
                </a:solidFill>
                <a:effectLst/>
                <a:uFillTx/>
                <a:latin typeface="Constantia"/>
                <a:ea typeface="Constantia"/>
              </a:rPr>
              <a:t>The number of workflow engine instances is controlled according to the number of requests in the queue of each instance, while Aneka controls the number of EC2 instances used to execute the single tasks defined by the workflow engine for a single ECG processing job. </a:t>
            </a:r>
            <a:endParaRPr b="0" lang="en-IN" sz="2600" strike="noStrike" u="none">
              <a:solidFill>
                <a:srgbClr val="000000"/>
              </a:solidFill>
              <a:effectLst/>
              <a:uFillTx/>
              <a:latin typeface="Arial"/>
            </a:endParaRPr>
          </a:p>
          <a:p>
            <a:pPr marL="274320" indent="-274320">
              <a:lnSpc>
                <a:spcPct val="100000"/>
              </a:lnSpc>
              <a:spcBef>
                <a:spcPts val="482"/>
              </a:spcBef>
              <a:buClr>
                <a:srgbClr val="0bd0d9"/>
              </a:buClr>
              <a:buSzPct val="95000"/>
              <a:buFont typeface="Noto Sans Symbols"/>
              <a:buChar char="⚫"/>
            </a:pPr>
            <a:r>
              <a:rPr b="0" lang="en-US" sz="2600" strike="noStrike" u="none">
                <a:solidFill>
                  <a:schemeClr val="dk1"/>
                </a:solidFill>
                <a:effectLst/>
                <a:uFillTx/>
                <a:latin typeface="Constantia"/>
                <a:ea typeface="Constantia"/>
              </a:rPr>
              <a:t>Each of these jobs consists of a set of operations involving the extraction of the waveform from the heartbeat data and the comparison of the waveform with a reference waveform to detect anomalies. </a:t>
            </a:r>
            <a:endParaRPr b="0" lang="en-IN" sz="2600" strike="noStrike" u="none">
              <a:solidFill>
                <a:srgbClr val="000000"/>
              </a:solidFill>
              <a:effectLst/>
              <a:uFillTx/>
              <a:latin typeface="Arial"/>
            </a:endParaRPr>
          </a:p>
          <a:p>
            <a:pPr marL="274320" indent="-274320">
              <a:lnSpc>
                <a:spcPct val="100000"/>
              </a:lnSpc>
              <a:spcBef>
                <a:spcPts val="482"/>
              </a:spcBef>
              <a:buClr>
                <a:srgbClr val="0bd0d9"/>
              </a:buClr>
              <a:buSzPct val="95000"/>
              <a:buFont typeface="Noto Sans Symbols"/>
              <a:buChar char="⚫"/>
            </a:pPr>
            <a:r>
              <a:rPr b="0" lang="en-US" sz="2600" strike="noStrike" u="none">
                <a:solidFill>
                  <a:schemeClr val="dk1"/>
                </a:solidFill>
                <a:effectLst/>
                <a:uFillTx/>
                <a:latin typeface="Constantia"/>
                <a:ea typeface="Constantia"/>
              </a:rPr>
              <a:t>If anomalies are found, doctors and first-aid personnel can be notified to act on a specific patient.</a:t>
            </a:r>
            <a:endParaRPr b="0" lang="en-IN" sz="2600" strike="noStrike" u="none">
              <a:solidFill>
                <a:srgbClr val="000000"/>
              </a:solidFill>
              <a:effectLst/>
              <a:uFillTx/>
              <a:latin typeface="Arial"/>
            </a:endParaRPr>
          </a:p>
          <a:p>
            <a:pPr indent="0">
              <a:lnSpc>
                <a:spcPct val="100000"/>
              </a:lnSpc>
              <a:spcBef>
                <a:spcPts val="482"/>
              </a:spcBef>
              <a:buNone/>
              <a:tabLst>
                <a:tab algn="l" pos="0"/>
              </a:tabLst>
            </a:pPr>
            <a:endParaRPr b="0" lang="en-IN" sz="26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timing>
    <p:tnLst>
      <p:par>
        <p:cTn id="2377" dur="indefinite" restart="never" nodeType="tmRoot">
          <p:childTnLst>
            <p:seq>
              <p:cTn id="2378" dur="indefinite" nodeType="mainSeq">
                <p:childTnLst>
                  <p:par>
                    <p:cTn id="2379" fill="hold">
                      <p:stCondLst>
                        <p:cond delay="indefinite"/>
                      </p:stCondLst>
                      <p:childTnLst>
                        <p:par>
                          <p:cTn id="2380" fill="hold">
                            <p:stCondLst>
                              <p:cond delay="0"/>
                            </p:stCondLst>
                            <p:childTnLst>
                              <p:par>
                                <p:cTn id="2381" nodeType="clickEffect" fill="hold" presetClass="entr" presetID="42">
                                  <p:stCondLst>
                                    <p:cond delay="0"/>
                                  </p:stCondLst>
                                  <p:childTnLst>
                                    <p:set>
                                      <p:cBhvr>
                                        <p:cTn id="2382" dur="1" fill="hold">
                                          <p:stCondLst>
                                            <p:cond delay="0"/>
                                          </p:stCondLst>
                                        </p:cTn>
                                        <p:tgtEl>
                                          <p:spTgt spid="327">
                                            <p:txEl>
                                              <p:pRg st="0" end="0"/>
                                            </p:txEl>
                                          </p:spTgt>
                                        </p:tgtEl>
                                        <p:attrNameLst>
                                          <p:attrName>style.visibility</p:attrName>
                                        </p:attrNameLst>
                                      </p:cBhvr>
                                      <p:to>
                                        <p:strVal val="visible"/>
                                      </p:to>
                                    </p:set>
                                    <p:animEffect filter="fade" transition="in">
                                      <p:cBhvr additive="repl">
                                        <p:cTn id="2383" dur="1000"/>
                                        <p:tgtEl>
                                          <p:spTgt spid="327">
                                            <p:txEl>
                                              <p:pRg st="0" end="0"/>
                                            </p:txEl>
                                          </p:spTgt>
                                        </p:tgtEl>
                                      </p:cBhvr>
                                    </p:animEffect>
                                    <p:anim calcmode="lin" valueType="num">
                                      <p:cBhvr additive="repl">
                                        <p:cTn id="2384" dur="1000" fill="hold"/>
                                        <p:tgtEl>
                                          <p:spTgt spid="327">
                                            <p:txEl>
                                              <p:pRg st="0" end="0"/>
                                            </p:txEl>
                                          </p:spTgt>
                                        </p:tgtEl>
                                        <p:attrNameLst>
                                          <p:attrName>ppt_x</p:attrName>
                                        </p:attrNameLst>
                                      </p:cBhvr>
                                      <p:tavLst>
                                        <p:tav tm="0">
                                          <p:val>
                                            <p:strVal val="#ppt_x"/>
                                          </p:val>
                                        </p:tav>
                                        <p:tav tm="100000">
                                          <p:val>
                                            <p:strVal val="#ppt_x"/>
                                          </p:val>
                                        </p:tav>
                                      </p:tavLst>
                                    </p:anim>
                                    <p:anim calcmode="lin" valueType="num">
                                      <p:cBhvr additive="repl">
                                        <p:cTn id="2385" dur="1000" fill="hold"/>
                                        <p:tgtEl>
                                          <p:spTgt spid="32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386" fill="hold">
                      <p:stCondLst>
                        <p:cond delay="indefinite"/>
                      </p:stCondLst>
                      <p:childTnLst>
                        <p:par>
                          <p:cTn id="2387" fill="hold">
                            <p:stCondLst>
                              <p:cond delay="0"/>
                            </p:stCondLst>
                            <p:childTnLst>
                              <p:par>
                                <p:cTn id="2388" nodeType="clickEffect" fill="hold" presetClass="entr" presetID="42">
                                  <p:stCondLst>
                                    <p:cond delay="0"/>
                                  </p:stCondLst>
                                  <p:childTnLst>
                                    <p:set>
                                      <p:cBhvr>
                                        <p:cTn id="2389" dur="1" fill="hold">
                                          <p:stCondLst>
                                            <p:cond delay="0"/>
                                          </p:stCondLst>
                                        </p:cTn>
                                        <p:tgtEl>
                                          <p:spTgt spid="327">
                                            <p:txEl>
                                              <p:pRg st="1" end="1"/>
                                            </p:txEl>
                                          </p:spTgt>
                                        </p:tgtEl>
                                        <p:attrNameLst>
                                          <p:attrName>style.visibility</p:attrName>
                                        </p:attrNameLst>
                                      </p:cBhvr>
                                      <p:to>
                                        <p:strVal val="visible"/>
                                      </p:to>
                                    </p:set>
                                    <p:animEffect filter="fade" transition="in">
                                      <p:cBhvr additive="repl">
                                        <p:cTn id="2390" dur="1000"/>
                                        <p:tgtEl>
                                          <p:spTgt spid="327">
                                            <p:txEl>
                                              <p:pRg st="1" end="1"/>
                                            </p:txEl>
                                          </p:spTgt>
                                        </p:tgtEl>
                                      </p:cBhvr>
                                    </p:animEffect>
                                    <p:anim calcmode="lin" valueType="num">
                                      <p:cBhvr additive="repl">
                                        <p:cTn id="2391" dur="1000" fill="hold"/>
                                        <p:tgtEl>
                                          <p:spTgt spid="327">
                                            <p:txEl>
                                              <p:pRg st="1" end="1"/>
                                            </p:txEl>
                                          </p:spTgt>
                                        </p:tgtEl>
                                        <p:attrNameLst>
                                          <p:attrName>ppt_x</p:attrName>
                                        </p:attrNameLst>
                                      </p:cBhvr>
                                      <p:tavLst>
                                        <p:tav tm="0">
                                          <p:val>
                                            <p:strVal val="#ppt_x"/>
                                          </p:val>
                                        </p:tav>
                                        <p:tav tm="100000">
                                          <p:val>
                                            <p:strVal val="#ppt_x"/>
                                          </p:val>
                                        </p:tav>
                                      </p:tavLst>
                                    </p:anim>
                                    <p:anim calcmode="lin" valueType="num">
                                      <p:cBhvr additive="repl">
                                        <p:cTn id="2392" dur="1000" fill="hold"/>
                                        <p:tgtEl>
                                          <p:spTgt spid="32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393" fill="hold">
                      <p:stCondLst>
                        <p:cond delay="indefinite"/>
                      </p:stCondLst>
                      <p:childTnLst>
                        <p:par>
                          <p:cTn id="2394" fill="hold">
                            <p:stCondLst>
                              <p:cond delay="0"/>
                            </p:stCondLst>
                            <p:childTnLst>
                              <p:par>
                                <p:cTn id="2395" nodeType="clickEffect" fill="hold" presetClass="entr" presetID="42">
                                  <p:stCondLst>
                                    <p:cond delay="0"/>
                                  </p:stCondLst>
                                  <p:childTnLst>
                                    <p:set>
                                      <p:cBhvr>
                                        <p:cTn id="2396" dur="1" fill="hold">
                                          <p:stCondLst>
                                            <p:cond delay="0"/>
                                          </p:stCondLst>
                                        </p:cTn>
                                        <p:tgtEl>
                                          <p:spTgt spid="327">
                                            <p:txEl>
                                              <p:pRg st="2" end="2"/>
                                            </p:txEl>
                                          </p:spTgt>
                                        </p:tgtEl>
                                        <p:attrNameLst>
                                          <p:attrName>style.visibility</p:attrName>
                                        </p:attrNameLst>
                                      </p:cBhvr>
                                      <p:to>
                                        <p:strVal val="visible"/>
                                      </p:to>
                                    </p:set>
                                    <p:animEffect filter="fade" transition="in">
                                      <p:cBhvr additive="repl">
                                        <p:cTn id="2397" dur="1000"/>
                                        <p:tgtEl>
                                          <p:spTgt spid="327">
                                            <p:txEl>
                                              <p:pRg st="2" end="2"/>
                                            </p:txEl>
                                          </p:spTgt>
                                        </p:tgtEl>
                                      </p:cBhvr>
                                    </p:animEffect>
                                    <p:anim calcmode="lin" valueType="num">
                                      <p:cBhvr additive="repl">
                                        <p:cTn id="2398" dur="1000" fill="hold"/>
                                        <p:tgtEl>
                                          <p:spTgt spid="327">
                                            <p:txEl>
                                              <p:pRg st="2" end="2"/>
                                            </p:txEl>
                                          </p:spTgt>
                                        </p:tgtEl>
                                        <p:attrNameLst>
                                          <p:attrName>ppt_x</p:attrName>
                                        </p:attrNameLst>
                                      </p:cBhvr>
                                      <p:tavLst>
                                        <p:tav tm="0">
                                          <p:val>
                                            <p:strVal val="#ppt_x"/>
                                          </p:val>
                                        </p:tav>
                                        <p:tav tm="100000">
                                          <p:val>
                                            <p:strVal val="#ppt_x"/>
                                          </p:val>
                                        </p:tav>
                                      </p:tavLst>
                                    </p:anim>
                                    <p:anim calcmode="lin" valueType="num">
                                      <p:cBhvr additive="repl">
                                        <p:cTn id="2399" dur="1000" fill="hold"/>
                                        <p:tgtEl>
                                          <p:spTgt spid="32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00" fill="hold">
                      <p:stCondLst>
                        <p:cond delay="indefinite"/>
                      </p:stCondLst>
                      <p:childTnLst>
                        <p:par>
                          <p:cTn id="2401" fill="hold">
                            <p:stCondLst>
                              <p:cond delay="0"/>
                            </p:stCondLst>
                            <p:childTnLst>
                              <p:par>
                                <p:cTn id="2402" nodeType="clickEffect" fill="hold" presetClass="entr" presetID="42">
                                  <p:stCondLst>
                                    <p:cond delay="0"/>
                                  </p:stCondLst>
                                  <p:childTnLst>
                                    <p:set>
                                      <p:cBhvr>
                                        <p:cTn id="2403" dur="1" fill="hold">
                                          <p:stCondLst>
                                            <p:cond delay="0"/>
                                          </p:stCondLst>
                                        </p:cTn>
                                        <p:tgtEl>
                                          <p:spTgt spid="327">
                                            <p:txEl>
                                              <p:pRg st="3" end="3"/>
                                            </p:txEl>
                                          </p:spTgt>
                                        </p:tgtEl>
                                        <p:attrNameLst>
                                          <p:attrName>style.visibility</p:attrName>
                                        </p:attrNameLst>
                                      </p:cBhvr>
                                      <p:to>
                                        <p:strVal val="visible"/>
                                      </p:to>
                                    </p:set>
                                    <p:animEffect filter="fade" transition="in">
                                      <p:cBhvr additive="repl">
                                        <p:cTn id="2404" dur="1000"/>
                                        <p:tgtEl>
                                          <p:spTgt spid="327">
                                            <p:txEl>
                                              <p:pRg st="3" end="3"/>
                                            </p:txEl>
                                          </p:spTgt>
                                        </p:tgtEl>
                                      </p:cBhvr>
                                    </p:animEffect>
                                    <p:anim calcmode="lin" valueType="num">
                                      <p:cBhvr additive="repl">
                                        <p:cTn id="2405" dur="1000" fill="hold"/>
                                        <p:tgtEl>
                                          <p:spTgt spid="327">
                                            <p:txEl>
                                              <p:pRg st="3" end="3"/>
                                            </p:txEl>
                                          </p:spTgt>
                                        </p:tgtEl>
                                        <p:attrNameLst>
                                          <p:attrName>ppt_x</p:attrName>
                                        </p:attrNameLst>
                                      </p:cBhvr>
                                      <p:tavLst>
                                        <p:tav tm="0">
                                          <p:val>
                                            <p:strVal val="#ppt_x"/>
                                          </p:val>
                                        </p:tav>
                                        <p:tav tm="100000">
                                          <p:val>
                                            <p:strVal val="#ppt_x"/>
                                          </p:val>
                                        </p:tav>
                                      </p:tavLst>
                                    </p:anim>
                                    <p:anim calcmode="lin" valueType="num">
                                      <p:cBhvr additive="repl">
                                        <p:cTn id="2406" dur="1000" fill="hold"/>
                                        <p:tgtEl>
                                          <p:spTgt spid="327">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28" name="PlaceHolder 1"/>
          <p:cNvSpPr>
            <a:spLocks noGrp="1"/>
          </p:cNvSpPr>
          <p:nvPr>
            <p:ph type="title"/>
          </p:nvPr>
        </p:nvSpPr>
        <p:spPr>
          <a:xfrm>
            <a:off x="457200" y="704160"/>
            <a:ext cx="8229240" cy="514800"/>
          </a:xfrm>
          <a:prstGeom prst="rect">
            <a:avLst/>
          </a:prstGeom>
          <a:noFill/>
          <a:ln w="0">
            <a:noFill/>
          </a:ln>
        </p:spPr>
        <p:txBody>
          <a:bodyPr lIns="0" rIns="0" tIns="45720" bIns="0" anchor="b">
            <a:noAutofit/>
          </a:bodyPr>
          <a:p>
            <a:pPr indent="0">
              <a:lnSpc>
                <a:spcPct val="100000"/>
              </a:lnSpc>
              <a:buNone/>
              <a:tabLst>
                <a:tab algn="l" pos="0"/>
              </a:tabLst>
            </a:pPr>
            <a:r>
              <a:rPr b="0" lang="en-US" sz="3600" strike="noStrike" u="none">
                <a:solidFill>
                  <a:schemeClr val="dk2"/>
                </a:solidFill>
                <a:effectLst/>
                <a:uFillTx/>
                <a:latin typeface="Calibri"/>
                <a:ea typeface="Calibri"/>
              </a:rPr>
              <a:t>Healthcare : ECG Analysis in the Cloud</a:t>
            </a:r>
            <a:endParaRPr b="0" lang="en-IN" sz="3600" strike="noStrike" u="none">
              <a:solidFill>
                <a:srgbClr val="000000"/>
              </a:solidFill>
              <a:effectLst/>
              <a:uFillTx/>
              <a:latin typeface="Arial"/>
            </a:endParaRPr>
          </a:p>
        </p:txBody>
      </p:sp>
      <p:sp>
        <p:nvSpPr>
          <p:cNvPr id="329" name="PlaceHolder 2"/>
          <p:cNvSpPr>
            <a:spLocks noGrp="1"/>
          </p:cNvSpPr>
          <p:nvPr>
            <p:ph/>
          </p:nvPr>
        </p:nvSpPr>
        <p:spPr>
          <a:xfrm>
            <a:off x="228600" y="1295280"/>
            <a:ext cx="8762760" cy="5028840"/>
          </a:xfrm>
          <a:prstGeom prst="rect">
            <a:avLst/>
          </a:prstGeom>
          <a:noFill/>
          <a:ln w="0">
            <a:noFill/>
          </a:ln>
        </p:spPr>
        <p:txBody>
          <a:bodyPr lIns="91440" rIns="91440" tIns="45720" bIns="45720" anchor="t">
            <a:normAutofit/>
          </a:bodyPr>
          <a:p>
            <a:pPr marL="274320" indent="-274320" algn="just">
              <a:lnSpc>
                <a:spcPct val="100000"/>
              </a:lnSpc>
              <a:buClr>
                <a:srgbClr val="0bd0d9"/>
              </a:buClr>
              <a:buFont typeface="Noto Sans Symbols"/>
              <a:buChar char="⚫"/>
            </a:pPr>
            <a:r>
              <a:rPr b="0" lang="en-US" sz="1800" strike="noStrike" u="none">
                <a:solidFill>
                  <a:schemeClr val="dk1"/>
                </a:solidFill>
                <a:effectLst/>
                <a:uFillTx/>
                <a:latin typeface="Constantia"/>
                <a:ea typeface="Constantia"/>
              </a:rPr>
              <a:t>Even though remote ECG monitoring does not necessarily require Cloud technologies, CC introduces opportunities that would be otherwise hardly achievable. </a:t>
            </a:r>
            <a:endParaRPr b="0" lang="en-IN" sz="1800" strike="noStrike" u="none">
              <a:solidFill>
                <a:srgbClr val="000000"/>
              </a:solidFill>
              <a:effectLst/>
              <a:uFillTx/>
              <a:latin typeface="Arial"/>
            </a:endParaRPr>
          </a:p>
          <a:p>
            <a:pPr marL="274320" indent="-274320" algn="just">
              <a:lnSpc>
                <a:spcPct val="100000"/>
              </a:lnSpc>
              <a:spcBef>
                <a:spcPts val="360"/>
              </a:spcBef>
              <a:buClr>
                <a:srgbClr val="0bd0d9"/>
              </a:buClr>
              <a:buFont typeface="Noto Sans Symbols"/>
              <a:buChar char="⚫"/>
            </a:pPr>
            <a:r>
              <a:rPr b="0" lang="en-US" sz="1800" strike="noStrike" u="none">
                <a:solidFill>
                  <a:schemeClr val="dk1"/>
                </a:solidFill>
                <a:effectLst/>
                <a:uFillTx/>
                <a:latin typeface="Constantia"/>
                <a:ea typeface="Constantia"/>
              </a:rPr>
              <a:t>The first advantage is the </a:t>
            </a:r>
            <a:r>
              <a:rPr b="1" lang="en-US" sz="1800" strike="noStrike" u="none">
                <a:solidFill>
                  <a:schemeClr val="dk1"/>
                </a:solidFill>
                <a:effectLst/>
                <a:uFillTx/>
                <a:latin typeface="Constantia"/>
                <a:ea typeface="Constantia"/>
              </a:rPr>
              <a:t>elasticity of the Cloud infrastructure</a:t>
            </a:r>
            <a:r>
              <a:rPr b="0" lang="en-US" sz="1800" strike="noStrike" u="none">
                <a:solidFill>
                  <a:schemeClr val="dk1"/>
                </a:solidFill>
                <a:effectLst/>
                <a:uFillTx/>
                <a:latin typeface="Constantia"/>
                <a:ea typeface="Constantia"/>
              </a:rPr>
              <a:t> that can grow and shrink according to the requests served. As a result, doctors and hospitals do not have to invest in large computing infrastructures designed after capacity planning, thus making a more effective use of budgets. The second advantage is </a:t>
            </a:r>
            <a:r>
              <a:rPr b="1" lang="en-US" sz="1800" strike="noStrike" u="none">
                <a:solidFill>
                  <a:schemeClr val="dk1"/>
                </a:solidFill>
                <a:effectLst/>
                <a:uFillTx/>
                <a:latin typeface="Constantia"/>
                <a:ea typeface="Constantia"/>
              </a:rPr>
              <a:t>ubiquity. </a:t>
            </a:r>
            <a:endParaRPr b="0" lang="en-IN" sz="1800" strike="noStrike" u="none">
              <a:solidFill>
                <a:srgbClr val="000000"/>
              </a:solidFill>
              <a:effectLst/>
              <a:uFillTx/>
              <a:latin typeface="Arial"/>
            </a:endParaRPr>
          </a:p>
          <a:p>
            <a:pPr marL="274320" indent="-274320" algn="just">
              <a:lnSpc>
                <a:spcPct val="100000"/>
              </a:lnSpc>
              <a:spcBef>
                <a:spcPts val="360"/>
              </a:spcBef>
              <a:buClr>
                <a:srgbClr val="0bd0d9"/>
              </a:buClr>
              <a:buFont typeface="Noto Sans Symbols"/>
              <a:buChar char="⚫"/>
            </a:pPr>
            <a:r>
              <a:rPr b="0" lang="en-US" sz="1800" strike="noStrike" u="none">
                <a:solidFill>
                  <a:schemeClr val="dk1"/>
                </a:solidFill>
                <a:effectLst/>
                <a:uFillTx/>
                <a:latin typeface="Constantia"/>
                <a:ea typeface="Constantia"/>
              </a:rPr>
              <a:t>Cloud computing technologies have now become easily accessible and promise to deliver systems with minimum or no downtime. Computing systems hosted in the Cloud are accessible from any Internet device through simple interfaces (such as SOAP and REST based web services). </a:t>
            </a:r>
            <a:endParaRPr b="0" lang="en-IN" sz="1800" strike="noStrike" u="none">
              <a:solidFill>
                <a:srgbClr val="000000"/>
              </a:solidFill>
              <a:effectLst/>
              <a:uFillTx/>
              <a:latin typeface="Arial"/>
            </a:endParaRPr>
          </a:p>
          <a:p>
            <a:pPr marL="274320" indent="-274320" algn="just">
              <a:lnSpc>
                <a:spcPct val="100000"/>
              </a:lnSpc>
              <a:spcBef>
                <a:spcPts val="360"/>
              </a:spcBef>
              <a:buClr>
                <a:srgbClr val="0bd0d9"/>
              </a:buClr>
              <a:buFont typeface="Noto Sans Symbols"/>
              <a:buChar char="⚫"/>
            </a:pPr>
            <a:r>
              <a:rPr b="0" lang="en-US" sz="1800" strike="noStrike" u="none">
                <a:solidFill>
                  <a:schemeClr val="dk1"/>
                </a:solidFill>
                <a:effectLst/>
                <a:uFillTx/>
                <a:latin typeface="Constantia"/>
                <a:ea typeface="Constantia"/>
              </a:rPr>
              <a:t>This makes not only these systems ubiquitous but they can also be easily integrated with other systems maintained in the hospital’s premises. Lastly, </a:t>
            </a:r>
            <a:r>
              <a:rPr b="1" lang="en-US" sz="1800" strike="noStrike" u="none">
                <a:solidFill>
                  <a:schemeClr val="dk1"/>
                </a:solidFill>
                <a:effectLst/>
                <a:uFillTx/>
                <a:latin typeface="Constantia"/>
                <a:ea typeface="Constantia"/>
              </a:rPr>
              <a:t>cost savings </a:t>
            </a:r>
            <a:r>
              <a:rPr b="0" lang="en-US" sz="1800" strike="noStrike" u="none">
                <a:solidFill>
                  <a:schemeClr val="dk1"/>
                </a:solidFill>
                <a:effectLst/>
                <a:uFillTx/>
                <a:latin typeface="Constantia"/>
                <a:ea typeface="Constantia"/>
              </a:rPr>
              <a:t>constitute another reason. </a:t>
            </a:r>
            <a:endParaRPr b="0" lang="en-IN" sz="1800" strike="noStrike" u="none">
              <a:solidFill>
                <a:srgbClr val="000000"/>
              </a:solidFill>
              <a:effectLst/>
              <a:uFillTx/>
              <a:latin typeface="Arial"/>
            </a:endParaRPr>
          </a:p>
          <a:p>
            <a:pPr marL="274320" indent="-274320" algn="just">
              <a:lnSpc>
                <a:spcPct val="100000"/>
              </a:lnSpc>
              <a:spcBef>
                <a:spcPts val="360"/>
              </a:spcBef>
              <a:buClr>
                <a:srgbClr val="0bd0d9"/>
              </a:buClr>
              <a:buFont typeface="Noto Sans Symbols"/>
              <a:buChar char="⚫"/>
            </a:pPr>
            <a:r>
              <a:rPr b="0" lang="en-US" sz="1800" strike="noStrike" u="none">
                <a:solidFill>
                  <a:schemeClr val="dk1"/>
                </a:solidFill>
                <a:effectLst/>
                <a:uFillTx/>
                <a:latin typeface="Constantia"/>
                <a:ea typeface="Constantia"/>
              </a:rPr>
              <a:t>Cloud services are priced on a pay-per-use basis and with volume prices in case of large numbers of service requests. These two models provide a set of flexible options that can be used to price the service, thus actually charging costs based on effective use rather than capital costs. </a:t>
            </a:r>
            <a:endParaRPr b="0" lang="en-IN" sz="1800" strike="noStrike" u="none">
              <a:solidFill>
                <a:srgbClr val="000000"/>
              </a:solidFill>
              <a:effectLst/>
              <a:uFillTx/>
              <a:latin typeface="Arial"/>
            </a:endParaRPr>
          </a:p>
          <a:p>
            <a:pPr marL="274320" indent="-165600" algn="just">
              <a:lnSpc>
                <a:spcPct val="100000"/>
              </a:lnSpc>
              <a:spcBef>
                <a:spcPts val="360"/>
              </a:spcBef>
              <a:buNone/>
              <a:tabLst>
                <a:tab algn="l" pos="0"/>
              </a:tabLst>
            </a:pPr>
            <a:endParaRPr b="0" lang="en-IN" sz="18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timing>
    <p:tnLst>
      <p:par>
        <p:cTn id="2407" dur="indefinite" restart="never" nodeType="tmRoot">
          <p:childTnLst>
            <p:seq>
              <p:cTn id="2408" dur="indefinite" nodeType="mainSeq">
                <p:childTnLst>
                  <p:par>
                    <p:cTn id="2409" fill="hold">
                      <p:stCondLst>
                        <p:cond delay="indefinite"/>
                      </p:stCondLst>
                      <p:childTnLst>
                        <p:par>
                          <p:cTn id="2410" fill="hold">
                            <p:stCondLst>
                              <p:cond delay="0"/>
                            </p:stCondLst>
                            <p:childTnLst>
                              <p:par>
                                <p:cTn id="2411" nodeType="clickEffect" fill="hold" presetClass="entr" presetID="10">
                                  <p:stCondLst>
                                    <p:cond delay="0"/>
                                  </p:stCondLst>
                                  <p:childTnLst>
                                    <p:set>
                                      <p:cBhvr>
                                        <p:cTn id="2412" dur="1" fill="hold">
                                          <p:stCondLst>
                                            <p:cond delay="0"/>
                                          </p:stCondLst>
                                        </p:cTn>
                                        <p:tgtEl>
                                          <p:spTgt spid="329">
                                            <p:txEl>
                                              <p:pRg st="0" end="0"/>
                                            </p:txEl>
                                          </p:spTgt>
                                        </p:tgtEl>
                                        <p:attrNameLst>
                                          <p:attrName>style.visibility</p:attrName>
                                        </p:attrNameLst>
                                      </p:cBhvr>
                                      <p:to>
                                        <p:strVal val="visible"/>
                                      </p:to>
                                    </p:set>
                                    <p:animEffect filter="fade" transition="in">
                                      <p:cBhvr additive="repl">
                                        <p:cTn id="2413" dur="1000"/>
                                        <p:tgtEl>
                                          <p:spTgt spid="329">
                                            <p:txEl>
                                              <p:pRg st="0" end="0"/>
                                            </p:txEl>
                                          </p:spTgt>
                                        </p:tgtEl>
                                      </p:cBhvr>
                                    </p:animEffect>
                                  </p:childTnLst>
                                </p:cTn>
                              </p:par>
                            </p:childTnLst>
                          </p:cTn>
                        </p:par>
                      </p:childTnLst>
                    </p:cTn>
                  </p:par>
                  <p:par>
                    <p:cTn id="2414" fill="hold">
                      <p:stCondLst>
                        <p:cond delay="indefinite"/>
                      </p:stCondLst>
                      <p:childTnLst>
                        <p:par>
                          <p:cTn id="2415" fill="hold">
                            <p:stCondLst>
                              <p:cond delay="0"/>
                            </p:stCondLst>
                            <p:childTnLst>
                              <p:par>
                                <p:cTn id="2416" nodeType="clickEffect" fill="hold" presetClass="entr" presetID="10">
                                  <p:stCondLst>
                                    <p:cond delay="0"/>
                                  </p:stCondLst>
                                  <p:childTnLst>
                                    <p:set>
                                      <p:cBhvr>
                                        <p:cTn id="2417" dur="1" fill="hold">
                                          <p:stCondLst>
                                            <p:cond delay="0"/>
                                          </p:stCondLst>
                                        </p:cTn>
                                        <p:tgtEl>
                                          <p:spTgt spid="329">
                                            <p:txEl>
                                              <p:pRg st="1" end="1"/>
                                            </p:txEl>
                                          </p:spTgt>
                                        </p:tgtEl>
                                        <p:attrNameLst>
                                          <p:attrName>style.visibility</p:attrName>
                                        </p:attrNameLst>
                                      </p:cBhvr>
                                      <p:to>
                                        <p:strVal val="visible"/>
                                      </p:to>
                                    </p:set>
                                    <p:animEffect filter="fade" transition="in">
                                      <p:cBhvr additive="repl">
                                        <p:cTn id="2418" dur="1000"/>
                                        <p:tgtEl>
                                          <p:spTgt spid="329">
                                            <p:txEl>
                                              <p:pRg st="1" end="1"/>
                                            </p:txEl>
                                          </p:spTgt>
                                        </p:tgtEl>
                                      </p:cBhvr>
                                    </p:animEffect>
                                  </p:childTnLst>
                                </p:cTn>
                              </p:par>
                            </p:childTnLst>
                          </p:cTn>
                        </p:par>
                      </p:childTnLst>
                    </p:cTn>
                  </p:par>
                  <p:par>
                    <p:cTn id="2419" fill="hold">
                      <p:stCondLst>
                        <p:cond delay="indefinite"/>
                      </p:stCondLst>
                      <p:childTnLst>
                        <p:par>
                          <p:cTn id="2420" fill="hold">
                            <p:stCondLst>
                              <p:cond delay="0"/>
                            </p:stCondLst>
                            <p:childTnLst>
                              <p:par>
                                <p:cTn id="2421" nodeType="clickEffect" fill="hold" presetClass="entr" presetID="10">
                                  <p:stCondLst>
                                    <p:cond delay="0"/>
                                  </p:stCondLst>
                                  <p:childTnLst>
                                    <p:set>
                                      <p:cBhvr>
                                        <p:cTn id="2422" dur="1" fill="hold">
                                          <p:stCondLst>
                                            <p:cond delay="0"/>
                                          </p:stCondLst>
                                        </p:cTn>
                                        <p:tgtEl>
                                          <p:spTgt spid="329">
                                            <p:txEl>
                                              <p:pRg st="2" end="2"/>
                                            </p:txEl>
                                          </p:spTgt>
                                        </p:tgtEl>
                                        <p:attrNameLst>
                                          <p:attrName>style.visibility</p:attrName>
                                        </p:attrNameLst>
                                      </p:cBhvr>
                                      <p:to>
                                        <p:strVal val="visible"/>
                                      </p:to>
                                    </p:set>
                                    <p:animEffect filter="fade" transition="in">
                                      <p:cBhvr additive="repl">
                                        <p:cTn id="2423" dur="1000"/>
                                        <p:tgtEl>
                                          <p:spTgt spid="329">
                                            <p:txEl>
                                              <p:pRg st="2" end="2"/>
                                            </p:txEl>
                                          </p:spTgt>
                                        </p:tgtEl>
                                      </p:cBhvr>
                                    </p:animEffect>
                                  </p:childTnLst>
                                </p:cTn>
                              </p:par>
                            </p:childTnLst>
                          </p:cTn>
                        </p:par>
                      </p:childTnLst>
                    </p:cTn>
                  </p:par>
                  <p:par>
                    <p:cTn id="2424" fill="hold">
                      <p:stCondLst>
                        <p:cond delay="indefinite"/>
                      </p:stCondLst>
                      <p:childTnLst>
                        <p:par>
                          <p:cTn id="2425" fill="hold">
                            <p:stCondLst>
                              <p:cond delay="0"/>
                            </p:stCondLst>
                            <p:childTnLst>
                              <p:par>
                                <p:cTn id="2426" nodeType="clickEffect" fill="hold" presetClass="entr" presetID="10">
                                  <p:stCondLst>
                                    <p:cond delay="0"/>
                                  </p:stCondLst>
                                  <p:childTnLst>
                                    <p:set>
                                      <p:cBhvr>
                                        <p:cTn id="2427" dur="1" fill="hold">
                                          <p:stCondLst>
                                            <p:cond delay="0"/>
                                          </p:stCondLst>
                                        </p:cTn>
                                        <p:tgtEl>
                                          <p:spTgt spid="329">
                                            <p:txEl>
                                              <p:pRg st="3" end="3"/>
                                            </p:txEl>
                                          </p:spTgt>
                                        </p:tgtEl>
                                        <p:attrNameLst>
                                          <p:attrName>style.visibility</p:attrName>
                                        </p:attrNameLst>
                                      </p:cBhvr>
                                      <p:to>
                                        <p:strVal val="visible"/>
                                      </p:to>
                                    </p:set>
                                    <p:animEffect filter="fade" transition="in">
                                      <p:cBhvr additive="repl">
                                        <p:cTn id="2428" dur="1000"/>
                                        <p:tgtEl>
                                          <p:spTgt spid="329">
                                            <p:txEl>
                                              <p:pRg st="3" end="3"/>
                                            </p:txEl>
                                          </p:spTgt>
                                        </p:tgtEl>
                                      </p:cBhvr>
                                    </p:animEffect>
                                  </p:childTnLst>
                                </p:cTn>
                              </p:par>
                            </p:childTnLst>
                          </p:cTn>
                        </p:par>
                      </p:childTnLst>
                    </p:cTn>
                  </p:par>
                  <p:par>
                    <p:cTn id="2429" fill="hold">
                      <p:stCondLst>
                        <p:cond delay="indefinite"/>
                      </p:stCondLst>
                      <p:childTnLst>
                        <p:par>
                          <p:cTn id="2430" fill="hold">
                            <p:stCondLst>
                              <p:cond delay="0"/>
                            </p:stCondLst>
                            <p:childTnLst>
                              <p:par>
                                <p:cTn id="2431" nodeType="clickEffect" fill="hold" presetClass="entr" presetID="10">
                                  <p:stCondLst>
                                    <p:cond delay="0"/>
                                  </p:stCondLst>
                                  <p:childTnLst>
                                    <p:set>
                                      <p:cBhvr>
                                        <p:cTn id="2432" dur="1" fill="hold">
                                          <p:stCondLst>
                                            <p:cond delay="0"/>
                                          </p:stCondLst>
                                        </p:cTn>
                                        <p:tgtEl>
                                          <p:spTgt spid="329">
                                            <p:txEl>
                                              <p:pRg st="4" end="4"/>
                                            </p:txEl>
                                          </p:spTgt>
                                        </p:tgtEl>
                                        <p:attrNameLst>
                                          <p:attrName>style.visibility</p:attrName>
                                        </p:attrNameLst>
                                      </p:cBhvr>
                                      <p:to>
                                        <p:strVal val="visible"/>
                                      </p:to>
                                    </p:set>
                                    <p:animEffect filter="fade" transition="in">
                                      <p:cBhvr additive="repl">
                                        <p:cTn id="2433" dur="1000"/>
                                        <p:tgtEl>
                                          <p:spTgt spid="329">
                                            <p:txEl>
                                              <p:pRg st="4" end="4"/>
                                            </p:txEl>
                                          </p:spTgt>
                                        </p:tgtEl>
                                      </p:cBhvr>
                                    </p:animEffect>
                                  </p:childTnLst>
                                </p:cTn>
                              </p:par>
                            </p:childTnLst>
                          </p:cTn>
                        </p:par>
                      </p:childTnLst>
                    </p:cTn>
                  </p:par>
                  <p:par>
                    <p:cTn id="2434" fill="hold">
                      <p:stCondLst>
                        <p:cond delay="indefinite"/>
                      </p:stCondLst>
                      <p:childTnLst>
                        <p:par>
                          <p:cTn id="2435" fill="hold">
                            <p:stCondLst>
                              <p:cond delay="0"/>
                            </p:stCondLst>
                            <p:childTnLst>
                              <p:par>
                                <p:cTn id="2436" nodeType="clickEffect" fill="hold" presetClass="entr" presetID="10">
                                  <p:stCondLst>
                                    <p:cond delay="0"/>
                                  </p:stCondLst>
                                  <p:childTnLst>
                                    <p:set>
                                      <p:cBhvr>
                                        <p:cTn id="2437" dur="1" fill="hold">
                                          <p:stCondLst>
                                            <p:cond delay="0"/>
                                          </p:stCondLst>
                                        </p:cTn>
                                        <p:tgtEl>
                                          <p:spTgt spid="329">
                                            <p:txEl>
                                              <p:pRg st="5" end="5"/>
                                            </p:txEl>
                                          </p:spTgt>
                                        </p:tgtEl>
                                        <p:attrNameLst>
                                          <p:attrName>style.visibility</p:attrName>
                                        </p:attrNameLst>
                                      </p:cBhvr>
                                      <p:to>
                                        <p:strVal val="visible"/>
                                      </p:to>
                                    </p:set>
                                    <p:animEffect filter="fade" transition="in">
                                      <p:cBhvr additive="repl">
                                        <p:cTn id="2438" dur="1000"/>
                                        <p:tgtEl>
                                          <p:spTgt spid="329">
                                            <p:txEl>
                                              <p:pRg st="5" end="5"/>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30" name="PlaceHolder 1"/>
          <p:cNvSpPr>
            <a:spLocks noGrp="1"/>
          </p:cNvSpPr>
          <p:nvPr>
            <p:ph type="title"/>
          </p:nvPr>
        </p:nvSpPr>
        <p:spPr>
          <a:xfrm>
            <a:off x="457200" y="704160"/>
            <a:ext cx="8229240" cy="1142640"/>
          </a:xfrm>
          <a:prstGeom prst="rect">
            <a:avLst/>
          </a:prstGeom>
          <a:noFill/>
          <a:ln w="0">
            <a:noFill/>
          </a:ln>
        </p:spPr>
        <p:txBody>
          <a:bodyPr lIns="0" rIns="0" tIns="45720" bIns="0" anchor="b">
            <a:normAutofit fontScale="85000" lnSpcReduction="9999"/>
          </a:bodyPr>
          <a:p>
            <a:pPr indent="0">
              <a:lnSpc>
                <a:spcPct val="100000"/>
              </a:lnSpc>
              <a:buNone/>
              <a:tabLst>
                <a:tab algn="l" pos="0"/>
              </a:tabLst>
            </a:pPr>
            <a:r>
              <a:rPr b="0" lang="en-US" sz="5000" strike="noStrike" u="none">
                <a:solidFill>
                  <a:schemeClr val="dk2"/>
                </a:solidFill>
                <a:effectLst/>
                <a:uFillTx/>
                <a:latin typeface="Calibri"/>
                <a:ea typeface="Calibri"/>
              </a:rPr>
              <a:t>Biology: protein structure prediction</a:t>
            </a:r>
            <a:endParaRPr b="0" lang="en-IN" sz="5000" strike="noStrike" u="none">
              <a:solidFill>
                <a:srgbClr val="000000"/>
              </a:solidFill>
              <a:effectLst/>
              <a:uFillTx/>
              <a:latin typeface="Arial"/>
            </a:endParaRPr>
          </a:p>
        </p:txBody>
      </p:sp>
      <p:sp>
        <p:nvSpPr>
          <p:cNvPr id="331" name="PlaceHolder 2"/>
          <p:cNvSpPr>
            <a:spLocks noGrp="1"/>
          </p:cNvSpPr>
          <p:nvPr>
            <p:ph/>
          </p:nvPr>
        </p:nvSpPr>
        <p:spPr>
          <a:xfrm>
            <a:off x="457200" y="1935360"/>
            <a:ext cx="8229240" cy="4388760"/>
          </a:xfrm>
          <a:prstGeom prst="rect">
            <a:avLst/>
          </a:prstGeom>
          <a:noFill/>
          <a:ln w="0">
            <a:noFill/>
          </a:ln>
        </p:spPr>
        <p:txBody>
          <a:bodyPr lIns="91440" rIns="91440" tIns="45720" bIns="45720" anchor="t">
            <a:normAutofit/>
          </a:bodyPr>
          <a:p>
            <a:pPr marL="274320" indent="-274320">
              <a:lnSpc>
                <a:spcPct val="100000"/>
              </a:lnSpc>
              <a:buClr>
                <a:srgbClr val="0bd0d9"/>
              </a:buClr>
              <a:buFont typeface="Noto Sans Symbols"/>
              <a:buChar char="⚫"/>
            </a:pPr>
            <a:r>
              <a:rPr b="0" lang="en-US" sz="2600" strike="noStrike" u="none">
                <a:solidFill>
                  <a:schemeClr val="dk1"/>
                </a:solidFill>
                <a:effectLst/>
                <a:uFillTx/>
                <a:latin typeface="Constantia"/>
                <a:ea typeface="Constantia"/>
              </a:rPr>
              <a:t>Home assignment</a:t>
            </a:r>
            <a:endParaRPr b="0" lang="en-IN" sz="26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0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32" name="PlaceHolder 1"/>
          <p:cNvSpPr>
            <a:spLocks noGrp="1"/>
          </p:cNvSpPr>
          <p:nvPr>
            <p:ph type="title"/>
          </p:nvPr>
        </p:nvSpPr>
        <p:spPr>
          <a:xfrm>
            <a:off x="457200" y="704160"/>
            <a:ext cx="8229240" cy="1142640"/>
          </a:xfrm>
          <a:prstGeom prst="rect">
            <a:avLst/>
          </a:prstGeom>
          <a:noFill/>
          <a:ln w="0">
            <a:noFill/>
          </a:ln>
        </p:spPr>
        <p:txBody>
          <a:bodyPr lIns="0" rIns="0" tIns="45720" bIns="0" anchor="b">
            <a:normAutofit fontScale="85000" lnSpcReduction="19999"/>
          </a:bodyPr>
          <a:p>
            <a:pPr indent="0">
              <a:lnSpc>
                <a:spcPct val="100000"/>
              </a:lnSpc>
              <a:buNone/>
              <a:tabLst>
                <a:tab algn="l" pos="0"/>
              </a:tabLst>
            </a:pPr>
            <a:r>
              <a:rPr b="0" lang="en-US" sz="5000" strike="noStrike" u="none">
                <a:solidFill>
                  <a:schemeClr val="dk2"/>
                </a:solidFill>
                <a:effectLst/>
                <a:uFillTx/>
                <a:latin typeface="Calibri"/>
                <a:ea typeface="Calibri"/>
              </a:rPr>
              <a:t>Geoscience: satellite image processing</a:t>
            </a:r>
            <a:endParaRPr b="0" lang="en-IN" sz="5000" strike="noStrike" u="none">
              <a:solidFill>
                <a:srgbClr val="000000"/>
              </a:solidFill>
              <a:effectLst/>
              <a:uFillTx/>
              <a:latin typeface="Arial"/>
            </a:endParaRPr>
          </a:p>
        </p:txBody>
      </p:sp>
      <p:sp>
        <p:nvSpPr>
          <p:cNvPr id="333" name="PlaceHolder 2"/>
          <p:cNvSpPr>
            <a:spLocks noGrp="1"/>
          </p:cNvSpPr>
          <p:nvPr>
            <p:ph/>
          </p:nvPr>
        </p:nvSpPr>
        <p:spPr>
          <a:xfrm>
            <a:off x="457200" y="1935360"/>
            <a:ext cx="8229240" cy="4388760"/>
          </a:xfrm>
          <a:prstGeom prst="rect">
            <a:avLst/>
          </a:prstGeom>
          <a:noFill/>
          <a:ln w="0">
            <a:noFill/>
          </a:ln>
        </p:spPr>
        <p:txBody>
          <a:bodyPr lIns="91440" rIns="91440" tIns="45720" bIns="45720" anchor="t">
            <a:normAutofit/>
          </a:bodyPr>
          <a:p>
            <a:pPr marL="274320" indent="-274320">
              <a:lnSpc>
                <a:spcPct val="100000"/>
              </a:lnSpc>
              <a:buClr>
                <a:srgbClr val="0bd0d9"/>
              </a:buClr>
              <a:buFont typeface="Noto Sans Symbols"/>
              <a:buChar char="⚫"/>
            </a:pPr>
            <a:r>
              <a:rPr b="0" lang="en-US" sz="2600" strike="noStrike" u="none">
                <a:solidFill>
                  <a:schemeClr val="dk1"/>
                </a:solidFill>
                <a:effectLst/>
                <a:uFillTx/>
                <a:latin typeface="Constantia"/>
                <a:ea typeface="Constantia"/>
              </a:rPr>
              <a:t>Home Assignment</a:t>
            </a:r>
            <a:endParaRPr b="0" lang="en-IN" sz="26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0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34" name="PlaceHolder 1"/>
          <p:cNvSpPr>
            <a:spLocks noGrp="1"/>
          </p:cNvSpPr>
          <p:nvPr>
            <p:ph type="title"/>
          </p:nvPr>
        </p:nvSpPr>
        <p:spPr>
          <a:xfrm>
            <a:off x="457200" y="704160"/>
            <a:ext cx="8229240" cy="1142640"/>
          </a:xfrm>
          <a:prstGeom prst="rect">
            <a:avLst/>
          </a:prstGeom>
          <a:noFill/>
          <a:ln w="0">
            <a:noFill/>
          </a:ln>
        </p:spPr>
        <p:txBody>
          <a:bodyPr lIns="0" rIns="0" tIns="45720" bIns="0" anchor="b">
            <a:normAutofit fontScale="85000" lnSpcReduction="9999"/>
          </a:bodyPr>
          <a:p>
            <a:pPr indent="0">
              <a:lnSpc>
                <a:spcPct val="100000"/>
              </a:lnSpc>
              <a:buNone/>
              <a:tabLst>
                <a:tab algn="l" pos="0"/>
              </a:tabLst>
            </a:pPr>
            <a:r>
              <a:rPr b="0" lang="en-US" sz="5000" strike="noStrike" u="none">
                <a:solidFill>
                  <a:schemeClr val="dk2"/>
                </a:solidFill>
                <a:effectLst/>
                <a:uFillTx/>
                <a:latin typeface="Calibri"/>
                <a:ea typeface="Calibri"/>
              </a:rPr>
              <a:t>Business and Consumer applications</a:t>
            </a:r>
            <a:endParaRPr b="0" lang="en-IN" sz="5000" strike="noStrike" u="none">
              <a:solidFill>
                <a:srgbClr val="000000"/>
              </a:solidFill>
              <a:effectLst/>
              <a:uFillTx/>
              <a:latin typeface="Arial"/>
            </a:endParaRPr>
          </a:p>
        </p:txBody>
      </p:sp>
      <p:sp>
        <p:nvSpPr>
          <p:cNvPr id="335" name="PlaceHolder 2"/>
          <p:cNvSpPr>
            <a:spLocks noGrp="1"/>
          </p:cNvSpPr>
          <p:nvPr>
            <p:ph/>
          </p:nvPr>
        </p:nvSpPr>
        <p:spPr>
          <a:xfrm>
            <a:off x="457200" y="1935360"/>
            <a:ext cx="8229240" cy="4388760"/>
          </a:xfrm>
          <a:prstGeom prst="rect">
            <a:avLst/>
          </a:prstGeom>
          <a:noFill/>
          <a:ln w="0">
            <a:noFill/>
          </a:ln>
        </p:spPr>
        <p:txBody>
          <a:bodyPr lIns="91440" rIns="91440" tIns="45720" bIns="45720" anchor="t">
            <a:normAutofit/>
          </a:bodyPr>
          <a:p>
            <a:pPr marL="274320" indent="-274320">
              <a:lnSpc>
                <a:spcPct val="100000"/>
              </a:lnSpc>
              <a:buClr>
                <a:srgbClr val="0bd0d9"/>
              </a:buClr>
              <a:buFont typeface="Noto Sans Symbols"/>
              <a:buChar char="⚫"/>
            </a:pPr>
            <a:r>
              <a:rPr b="0" lang="en-US" sz="2600" strike="noStrike" u="none">
                <a:solidFill>
                  <a:schemeClr val="dk1"/>
                </a:solidFill>
                <a:effectLst/>
                <a:uFillTx/>
                <a:latin typeface="Constantia"/>
                <a:ea typeface="Constantia"/>
              </a:rPr>
              <a:t>Capex to Opex</a:t>
            </a:r>
            <a:endParaRPr b="0" lang="en-IN" sz="2600" strike="noStrike" u="none">
              <a:solidFill>
                <a:srgbClr val="000000"/>
              </a:solidFill>
              <a:effectLst/>
              <a:uFillTx/>
              <a:latin typeface="Arial"/>
            </a:endParaRPr>
          </a:p>
          <a:p>
            <a:pPr marL="274320" indent="-274320">
              <a:lnSpc>
                <a:spcPct val="100000"/>
              </a:lnSpc>
              <a:spcBef>
                <a:spcPts val="519"/>
              </a:spcBef>
              <a:buClr>
                <a:srgbClr val="0bd0d9"/>
              </a:buClr>
              <a:buFont typeface="Noto Sans Symbols"/>
              <a:buChar char="⚫"/>
            </a:pPr>
            <a:r>
              <a:rPr b="0" lang="en-US" sz="2600" strike="noStrike" u="none">
                <a:solidFill>
                  <a:schemeClr val="dk1"/>
                </a:solidFill>
                <a:effectLst/>
                <a:uFillTx/>
                <a:latin typeface="Constantia"/>
                <a:ea typeface="Constantia"/>
              </a:rPr>
              <a:t>Ubiquity</a:t>
            </a:r>
            <a:endParaRPr b="0" lang="en-IN" sz="2600" strike="noStrike" u="none">
              <a:solidFill>
                <a:srgbClr val="000000"/>
              </a:solidFill>
              <a:effectLst/>
              <a:uFillTx/>
              <a:latin typeface="Arial"/>
            </a:endParaRPr>
          </a:p>
          <a:p>
            <a:pPr marL="274320" indent="-274320">
              <a:lnSpc>
                <a:spcPct val="100000"/>
              </a:lnSpc>
              <a:spcBef>
                <a:spcPts val="519"/>
              </a:spcBef>
              <a:buClr>
                <a:srgbClr val="0bd0d9"/>
              </a:buClr>
              <a:buFont typeface="Noto Sans Symbols"/>
              <a:buChar char="⚫"/>
            </a:pPr>
            <a:r>
              <a:rPr b="0" lang="en-US" sz="2600" strike="noStrike" u="none">
                <a:solidFill>
                  <a:schemeClr val="dk1"/>
                </a:solidFill>
                <a:effectLst/>
                <a:uFillTx/>
                <a:latin typeface="Constantia"/>
                <a:ea typeface="Constantia"/>
              </a:rPr>
              <a:t>Elasticity</a:t>
            </a:r>
            <a:endParaRPr b="0" lang="en-IN" sz="2600" strike="noStrike" u="none">
              <a:solidFill>
                <a:srgbClr val="000000"/>
              </a:solidFill>
              <a:effectLst/>
              <a:uFillTx/>
              <a:latin typeface="Arial"/>
            </a:endParaRPr>
          </a:p>
          <a:p>
            <a:pPr marL="274320" indent="-274320">
              <a:lnSpc>
                <a:spcPct val="100000"/>
              </a:lnSpc>
              <a:spcBef>
                <a:spcPts val="519"/>
              </a:spcBef>
              <a:buClr>
                <a:srgbClr val="0bd0d9"/>
              </a:buClr>
              <a:buFont typeface="Noto Sans Symbols"/>
              <a:buChar char="⚫"/>
            </a:pPr>
            <a:r>
              <a:rPr b="0" lang="en-US" sz="2600" strike="noStrike" u="none">
                <a:solidFill>
                  <a:schemeClr val="dk1"/>
                </a:solidFill>
                <a:effectLst/>
                <a:uFillTx/>
                <a:latin typeface="Constantia"/>
                <a:ea typeface="Constantia"/>
              </a:rPr>
              <a:t>The combination of all these elements has made cloud computing the preferred technology for a wide range of applications, from CRM and ERP systems to productivity and social-networking applications.</a:t>
            </a:r>
            <a:endParaRPr b="0" lang="en-IN" sz="26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0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36" name="PlaceHolder 1"/>
          <p:cNvSpPr>
            <a:spLocks noGrp="1"/>
          </p:cNvSpPr>
          <p:nvPr>
            <p:ph type="title"/>
          </p:nvPr>
        </p:nvSpPr>
        <p:spPr>
          <a:xfrm>
            <a:off x="457200" y="704160"/>
            <a:ext cx="8229240" cy="1142640"/>
          </a:xfrm>
          <a:prstGeom prst="rect">
            <a:avLst/>
          </a:prstGeom>
          <a:noFill/>
          <a:ln w="0">
            <a:noFill/>
          </a:ln>
        </p:spPr>
        <p:txBody>
          <a:bodyPr lIns="0" rIns="0" tIns="45720" bIns="0" anchor="b">
            <a:normAutofit fontScale="77500" lnSpcReduction="19999"/>
          </a:bodyPr>
          <a:p>
            <a:pPr indent="0">
              <a:lnSpc>
                <a:spcPct val="100000"/>
              </a:lnSpc>
              <a:buNone/>
              <a:tabLst>
                <a:tab algn="l" pos="0"/>
              </a:tabLst>
            </a:pPr>
            <a:r>
              <a:rPr b="0" lang="en-US" sz="5000" strike="noStrike" u="none">
                <a:solidFill>
                  <a:schemeClr val="dk2"/>
                </a:solidFill>
                <a:effectLst/>
                <a:uFillTx/>
                <a:latin typeface="Calibri"/>
                <a:ea typeface="Calibri"/>
              </a:rPr>
              <a:t>CRM and ERP</a:t>
            </a:r>
            <a:br>
              <a:rPr sz="5000"/>
            </a:br>
            <a:endParaRPr b="0" lang="en-IN" sz="5000" strike="noStrike" u="none">
              <a:solidFill>
                <a:srgbClr val="000000"/>
              </a:solidFill>
              <a:effectLst/>
              <a:uFillTx/>
              <a:latin typeface="Arial"/>
            </a:endParaRPr>
          </a:p>
        </p:txBody>
      </p:sp>
      <p:sp>
        <p:nvSpPr>
          <p:cNvPr id="337" name="PlaceHolder 2"/>
          <p:cNvSpPr>
            <a:spLocks noGrp="1"/>
          </p:cNvSpPr>
          <p:nvPr>
            <p:ph/>
          </p:nvPr>
        </p:nvSpPr>
        <p:spPr>
          <a:xfrm>
            <a:off x="228600" y="1219320"/>
            <a:ext cx="8915040" cy="5105160"/>
          </a:xfrm>
          <a:prstGeom prst="rect">
            <a:avLst/>
          </a:prstGeom>
          <a:noFill/>
          <a:ln w="0">
            <a:noFill/>
          </a:ln>
        </p:spPr>
        <p:txBody>
          <a:bodyPr lIns="91440" rIns="91440" tIns="45720" bIns="45720" anchor="t">
            <a:noAutofit/>
          </a:bodyPr>
          <a:p>
            <a:pPr marL="274320" indent="-274320">
              <a:lnSpc>
                <a:spcPct val="100000"/>
              </a:lnSpc>
              <a:buClr>
                <a:srgbClr val="0bd0d9"/>
              </a:buClr>
              <a:buFont typeface="Noto Sans Symbols"/>
              <a:buChar char="⚫"/>
            </a:pPr>
            <a:r>
              <a:rPr b="0" lang="en-US" sz="2400" strike="noStrike" u="none">
                <a:solidFill>
                  <a:schemeClr val="dk1"/>
                </a:solidFill>
                <a:effectLst/>
                <a:uFillTx/>
                <a:latin typeface="Constantia"/>
                <a:ea typeface="Constantia"/>
              </a:rPr>
              <a:t>Customer relationship management (CRM) and enterprise resource planning (ERP) applications are market segments that are flourishing in the cloud, with CRM applications the more mature of the two. </a:t>
            </a:r>
            <a:endParaRPr b="0" lang="en-IN" sz="2400" strike="noStrike" u="none">
              <a:solidFill>
                <a:srgbClr val="000000"/>
              </a:solidFill>
              <a:effectLst/>
              <a:uFillTx/>
              <a:latin typeface="Arial"/>
            </a:endParaRPr>
          </a:p>
          <a:p>
            <a:pPr marL="274320" indent="-274320">
              <a:lnSpc>
                <a:spcPct val="100000"/>
              </a:lnSpc>
              <a:spcBef>
                <a:spcPts val="479"/>
              </a:spcBef>
              <a:buClr>
                <a:srgbClr val="0bd0d9"/>
              </a:buClr>
              <a:buFont typeface="Noto Sans Symbols"/>
              <a:buChar char="⚫"/>
            </a:pPr>
            <a:r>
              <a:rPr b="0" lang="en-US" sz="2400" strike="noStrike" u="none">
                <a:solidFill>
                  <a:schemeClr val="dk1"/>
                </a:solidFill>
                <a:effectLst/>
                <a:uFillTx/>
                <a:latin typeface="Constantia"/>
                <a:ea typeface="Constantia"/>
              </a:rPr>
              <a:t>Cloud CRM applications create a great opportunity for small enterprises and start-ups to have fully functional CRM software without large up-front costs and by paying subscriptions.</a:t>
            </a:r>
            <a:endParaRPr b="0" lang="en-IN" sz="2400" strike="noStrike" u="none">
              <a:solidFill>
                <a:srgbClr val="000000"/>
              </a:solidFill>
              <a:effectLst/>
              <a:uFillTx/>
              <a:latin typeface="Arial"/>
            </a:endParaRPr>
          </a:p>
          <a:p>
            <a:pPr marL="274320" indent="-274320">
              <a:lnSpc>
                <a:spcPct val="100000"/>
              </a:lnSpc>
              <a:spcBef>
                <a:spcPts val="479"/>
              </a:spcBef>
              <a:buClr>
                <a:srgbClr val="0bd0d9"/>
              </a:buClr>
              <a:buFont typeface="Noto Sans Symbols"/>
              <a:buChar char="⚫"/>
            </a:pPr>
            <a:r>
              <a:rPr b="0" lang="en-US" sz="2400" strike="noStrike" u="none">
                <a:solidFill>
                  <a:schemeClr val="dk1"/>
                </a:solidFill>
                <a:effectLst/>
                <a:uFillTx/>
                <a:latin typeface="Constantia"/>
                <a:ea typeface="Constantia"/>
              </a:rPr>
              <a:t>Moreover, CRM is not an activity that requires specific needs, and it can be easily moved to the cloud. </a:t>
            </a:r>
            <a:endParaRPr b="0" lang="en-IN" sz="2400" strike="noStrike" u="none">
              <a:solidFill>
                <a:srgbClr val="000000"/>
              </a:solidFill>
              <a:effectLst/>
              <a:uFillTx/>
              <a:latin typeface="Arial"/>
            </a:endParaRPr>
          </a:p>
          <a:p>
            <a:pPr marL="274320" indent="-274320">
              <a:lnSpc>
                <a:spcPct val="100000"/>
              </a:lnSpc>
              <a:spcBef>
                <a:spcPts val="479"/>
              </a:spcBef>
              <a:buClr>
                <a:srgbClr val="0bd0d9"/>
              </a:buClr>
              <a:buFont typeface="Noto Sans Symbols"/>
              <a:buChar char="⚫"/>
            </a:pPr>
            <a:r>
              <a:rPr b="0" lang="en-US" sz="2400" strike="noStrike" u="none">
                <a:solidFill>
                  <a:schemeClr val="dk1"/>
                </a:solidFill>
                <a:effectLst/>
                <a:uFillTx/>
                <a:latin typeface="Constantia"/>
                <a:ea typeface="Constantia"/>
              </a:rPr>
              <a:t>Such a characteristic, together with the possibility of having access to your business and customer data from everywhere and from any device, has fostered the spread of cloud CRM applications.</a:t>
            </a:r>
            <a:endParaRPr b="0" lang="en-IN" sz="24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timing>
    <p:tnLst>
      <p:par>
        <p:cTn id="2439" dur="indefinite" restart="never" nodeType="tmRoot">
          <p:childTnLst>
            <p:seq>
              <p:cTn id="2440" dur="indefinite" nodeType="mainSeq">
                <p:childTnLst>
                  <p:par>
                    <p:cTn id="2441" fill="hold">
                      <p:stCondLst>
                        <p:cond delay="indefinite"/>
                      </p:stCondLst>
                      <p:childTnLst>
                        <p:par>
                          <p:cTn id="2442" fill="hold">
                            <p:stCondLst>
                              <p:cond delay="0"/>
                            </p:stCondLst>
                            <p:childTnLst>
                              <p:par>
                                <p:cTn id="2443" nodeType="clickEffect" fill="hold" presetClass="entr" presetID="10">
                                  <p:stCondLst>
                                    <p:cond delay="0"/>
                                  </p:stCondLst>
                                  <p:childTnLst>
                                    <p:set>
                                      <p:cBhvr>
                                        <p:cTn id="2444" dur="1" fill="hold">
                                          <p:stCondLst>
                                            <p:cond delay="0"/>
                                          </p:stCondLst>
                                        </p:cTn>
                                        <p:tgtEl>
                                          <p:spTgt spid="337">
                                            <p:txEl>
                                              <p:pRg st="0" end="0"/>
                                            </p:txEl>
                                          </p:spTgt>
                                        </p:tgtEl>
                                        <p:attrNameLst>
                                          <p:attrName>style.visibility</p:attrName>
                                        </p:attrNameLst>
                                      </p:cBhvr>
                                      <p:to>
                                        <p:strVal val="visible"/>
                                      </p:to>
                                    </p:set>
                                    <p:animEffect filter="fade" transition="in">
                                      <p:cBhvr additive="repl">
                                        <p:cTn id="2445" dur="1000"/>
                                        <p:tgtEl>
                                          <p:spTgt spid="337">
                                            <p:txEl>
                                              <p:pRg st="0" end="0"/>
                                            </p:txEl>
                                          </p:spTgt>
                                        </p:tgtEl>
                                      </p:cBhvr>
                                    </p:animEffect>
                                  </p:childTnLst>
                                </p:cTn>
                              </p:par>
                            </p:childTnLst>
                          </p:cTn>
                        </p:par>
                      </p:childTnLst>
                    </p:cTn>
                  </p:par>
                  <p:par>
                    <p:cTn id="2446" fill="hold">
                      <p:stCondLst>
                        <p:cond delay="indefinite"/>
                      </p:stCondLst>
                      <p:childTnLst>
                        <p:par>
                          <p:cTn id="2447" fill="hold">
                            <p:stCondLst>
                              <p:cond delay="0"/>
                            </p:stCondLst>
                            <p:childTnLst>
                              <p:par>
                                <p:cTn id="2448" nodeType="clickEffect" fill="hold" presetClass="entr" presetID="10">
                                  <p:stCondLst>
                                    <p:cond delay="0"/>
                                  </p:stCondLst>
                                  <p:childTnLst>
                                    <p:set>
                                      <p:cBhvr>
                                        <p:cTn id="2449" dur="1" fill="hold">
                                          <p:stCondLst>
                                            <p:cond delay="0"/>
                                          </p:stCondLst>
                                        </p:cTn>
                                        <p:tgtEl>
                                          <p:spTgt spid="337">
                                            <p:txEl>
                                              <p:pRg st="1" end="1"/>
                                            </p:txEl>
                                          </p:spTgt>
                                        </p:tgtEl>
                                        <p:attrNameLst>
                                          <p:attrName>style.visibility</p:attrName>
                                        </p:attrNameLst>
                                      </p:cBhvr>
                                      <p:to>
                                        <p:strVal val="visible"/>
                                      </p:to>
                                    </p:set>
                                    <p:animEffect filter="fade" transition="in">
                                      <p:cBhvr additive="repl">
                                        <p:cTn id="2450" dur="1000"/>
                                        <p:tgtEl>
                                          <p:spTgt spid="337">
                                            <p:txEl>
                                              <p:pRg st="1" end="1"/>
                                            </p:txEl>
                                          </p:spTgt>
                                        </p:tgtEl>
                                      </p:cBhvr>
                                    </p:animEffect>
                                  </p:childTnLst>
                                </p:cTn>
                              </p:par>
                            </p:childTnLst>
                          </p:cTn>
                        </p:par>
                      </p:childTnLst>
                    </p:cTn>
                  </p:par>
                  <p:par>
                    <p:cTn id="2451" fill="hold">
                      <p:stCondLst>
                        <p:cond delay="indefinite"/>
                      </p:stCondLst>
                      <p:childTnLst>
                        <p:par>
                          <p:cTn id="2452" fill="hold">
                            <p:stCondLst>
                              <p:cond delay="0"/>
                            </p:stCondLst>
                            <p:childTnLst>
                              <p:par>
                                <p:cTn id="2453" nodeType="clickEffect" fill="hold" presetClass="entr" presetID="10">
                                  <p:stCondLst>
                                    <p:cond delay="0"/>
                                  </p:stCondLst>
                                  <p:childTnLst>
                                    <p:set>
                                      <p:cBhvr>
                                        <p:cTn id="2454" dur="1" fill="hold">
                                          <p:stCondLst>
                                            <p:cond delay="0"/>
                                          </p:stCondLst>
                                        </p:cTn>
                                        <p:tgtEl>
                                          <p:spTgt spid="337">
                                            <p:txEl>
                                              <p:pRg st="2" end="2"/>
                                            </p:txEl>
                                          </p:spTgt>
                                        </p:tgtEl>
                                        <p:attrNameLst>
                                          <p:attrName>style.visibility</p:attrName>
                                        </p:attrNameLst>
                                      </p:cBhvr>
                                      <p:to>
                                        <p:strVal val="visible"/>
                                      </p:to>
                                    </p:set>
                                    <p:animEffect filter="fade" transition="in">
                                      <p:cBhvr additive="repl">
                                        <p:cTn id="2455" dur="1000"/>
                                        <p:tgtEl>
                                          <p:spTgt spid="337">
                                            <p:txEl>
                                              <p:pRg st="2" end="2"/>
                                            </p:txEl>
                                          </p:spTgt>
                                        </p:tgtEl>
                                      </p:cBhvr>
                                    </p:animEffect>
                                  </p:childTnLst>
                                </p:cTn>
                              </p:par>
                            </p:childTnLst>
                          </p:cTn>
                        </p:par>
                      </p:childTnLst>
                    </p:cTn>
                  </p:par>
                  <p:par>
                    <p:cTn id="2456" fill="hold">
                      <p:stCondLst>
                        <p:cond delay="indefinite"/>
                      </p:stCondLst>
                      <p:childTnLst>
                        <p:par>
                          <p:cTn id="2457" fill="hold">
                            <p:stCondLst>
                              <p:cond delay="0"/>
                            </p:stCondLst>
                            <p:childTnLst>
                              <p:par>
                                <p:cTn id="2458" nodeType="clickEffect" fill="hold" presetClass="entr" presetID="10">
                                  <p:stCondLst>
                                    <p:cond delay="0"/>
                                  </p:stCondLst>
                                  <p:childTnLst>
                                    <p:set>
                                      <p:cBhvr>
                                        <p:cTn id="2459" dur="1" fill="hold">
                                          <p:stCondLst>
                                            <p:cond delay="0"/>
                                          </p:stCondLst>
                                        </p:cTn>
                                        <p:tgtEl>
                                          <p:spTgt spid="337">
                                            <p:txEl>
                                              <p:pRg st="3" end="3"/>
                                            </p:txEl>
                                          </p:spTgt>
                                        </p:tgtEl>
                                        <p:attrNameLst>
                                          <p:attrName>style.visibility</p:attrName>
                                        </p:attrNameLst>
                                      </p:cBhvr>
                                      <p:to>
                                        <p:strVal val="visible"/>
                                      </p:to>
                                    </p:set>
                                    <p:animEffect filter="fade" transition="in">
                                      <p:cBhvr additive="repl">
                                        <p:cTn id="2460" dur="1000"/>
                                        <p:tgtEl>
                                          <p:spTgt spid="337">
                                            <p:txEl>
                                              <p:pRg st="3" end="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38" name="PlaceHolder 1"/>
          <p:cNvSpPr>
            <a:spLocks noGrp="1"/>
          </p:cNvSpPr>
          <p:nvPr>
            <p:ph/>
          </p:nvPr>
        </p:nvSpPr>
        <p:spPr>
          <a:xfrm>
            <a:off x="304920" y="990720"/>
            <a:ext cx="8711280" cy="5486040"/>
          </a:xfrm>
          <a:prstGeom prst="rect">
            <a:avLst/>
          </a:prstGeom>
          <a:noFill/>
          <a:ln w="0">
            <a:noFill/>
          </a:ln>
        </p:spPr>
        <p:txBody>
          <a:bodyPr lIns="91440" rIns="91440" tIns="45720" bIns="45720" anchor="t">
            <a:noAutofit/>
          </a:bodyPr>
          <a:p>
            <a:pPr marL="274320" indent="-274320">
              <a:lnSpc>
                <a:spcPct val="100000"/>
              </a:lnSpc>
              <a:buClr>
                <a:srgbClr val="0bd0d9"/>
              </a:buClr>
              <a:buFont typeface="Noto Sans Symbols"/>
              <a:buChar char="⚫"/>
            </a:pPr>
            <a:r>
              <a:rPr b="0" lang="en-US" sz="2400" strike="noStrike" u="none">
                <a:solidFill>
                  <a:schemeClr val="dk1"/>
                </a:solidFill>
                <a:effectLst/>
                <a:uFillTx/>
                <a:latin typeface="Constantia"/>
                <a:ea typeface="Constantia"/>
              </a:rPr>
              <a:t>ERP solutions on the cloud are less mature and have to compete with well-established in-house solutions. </a:t>
            </a:r>
            <a:endParaRPr b="0" lang="en-IN" sz="2400" strike="noStrike" u="none">
              <a:solidFill>
                <a:srgbClr val="000000"/>
              </a:solidFill>
              <a:effectLst/>
              <a:uFillTx/>
              <a:latin typeface="Arial"/>
            </a:endParaRPr>
          </a:p>
          <a:p>
            <a:pPr marL="274320" indent="-274320">
              <a:lnSpc>
                <a:spcPct val="100000"/>
              </a:lnSpc>
              <a:spcBef>
                <a:spcPts val="479"/>
              </a:spcBef>
              <a:buClr>
                <a:srgbClr val="0bd0d9"/>
              </a:buClr>
              <a:buFont typeface="Noto Sans Symbols"/>
              <a:buChar char="⚫"/>
            </a:pPr>
            <a:r>
              <a:rPr b="0" lang="en-US" sz="2400" strike="noStrike" u="none">
                <a:solidFill>
                  <a:schemeClr val="dk1"/>
                </a:solidFill>
                <a:effectLst/>
                <a:uFillTx/>
                <a:latin typeface="Constantia"/>
                <a:ea typeface="Constantia"/>
              </a:rPr>
              <a:t>ERP systems integrate several aspects of an enterprise: finance and accounting, human resources, manufacturing, supply chain management, project management, and CRM. </a:t>
            </a:r>
            <a:endParaRPr b="0" lang="en-IN" sz="2400" strike="noStrike" u="none">
              <a:solidFill>
                <a:srgbClr val="000000"/>
              </a:solidFill>
              <a:effectLst/>
              <a:uFillTx/>
              <a:latin typeface="Arial"/>
            </a:endParaRPr>
          </a:p>
          <a:p>
            <a:pPr marL="274320" indent="-274320">
              <a:lnSpc>
                <a:spcPct val="100000"/>
              </a:lnSpc>
              <a:spcBef>
                <a:spcPts val="479"/>
              </a:spcBef>
              <a:buClr>
                <a:srgbClr val="0bd0d9"/>
              </a:buClr>
              <a:buFont typeface="Noto Sans Symbols"/>
              <a:buChar char="⚫"/>
            </a:pPr>
            <a:r>
              <a:rPr b="0" lang="en-US" sz="2400" strike="noStrike" u="none">
                <a:solidFill>
                  <a:schemeClr val="dk1"/>
                </a:solidFill>
                <a:effectLst/>
                <a:uFillTx/>
                <a:latin typeface="Constantia"/>
                <a:ea typeface="Constantia"/>
              </a:rPr>
              <a:t>Goal :  to provide a uniform view and access to all operations that need to be performed to sustain a complex organization. </a:t>
            </a:r>
            <a:endParaRPr b="0" lang="en-IN" sz="2400" strike="noStrike" u="none">
              <a:solidFill>
                <a:srgbClr val="000000"/>
              </a:solidFill>
              <a:effectLst/>
              <a:uFillTx/>
              <a:latin typeface="Arial"/>
            </a:endParaRPr>
          </a:p>
          <a:p>
            <a:pPr marL="274320" indent="-274320">
              <a:lnSpc>
                <a:spcPct val="100000"/>
              </a:lnSpc>
              <a:spcBef>
                <a:spcPts val="479"/>
              </a:spcBef>
              <a:buClr>
                <a:srgbClr val="0bd0d9"/>
              </a:buClr>
              <a:buFont typeface="Noto Sans Symbols"/>
              <a:buChar char="⚫"/>
            </a:pPr>
            <a:r>
              <a:rPr b="0" lang="en-US" sz="2400" strike="noStrike" u="none">
                <a:solidFill>
                  <a:schemeClr val="dk1"/>
                </a:solidFill>
                <a:effectLst/>
                <a:uFillTx/>
                <a:latin typeface="Constantia"/>
                <a:ea typeface="Constantia"/>
              </a:rPr>
              <a:t>Because of the organizations that they target, the transition to cloud-based models is more difficult: the cost advantage over the long term might not be clear, and the switch to the cloud could be difficult if organizations already have large ERP installations. </a:t>
            </a:r>
            <a:endParaRPr b="0" lang="en-IN" sz="2400" strike="noStrike" u="none">
              <a:solidFill>
                <a:srgbClr val="000000"/>
              </a:solidFill>
              <a:effectLst/>
              <a:uFillTx/>
              <a:latin typeface="Arial"/>
            </a:endParaRPr>
          </a:p>
          <a:p>
            <a:pPr marL="274320" indent="-274320">
              <a:lnSpc>
                <a:spcPct val="100000"/>
              </a:lnSpc>
              <a:spcBef>
                <a:spcPts val="479"/>
              </a:spcBef>
              <a:buClr>
                <a:srgbClr val="0bd0d9"/>
              </a:buClr>
              <a:buFont typeface="Noto Sans Symbols"/>
              <a:buChar char="⚫"/>
            </a:pPr>
            <a:r>
              <a:rPr b="0" lang="en-US" sz="2400" strike="noStrike" u="none">
                <a:solidFill>
                  <a:schemeClr val="dk1"/>
                </a:solidFill>
                <a:effectLst/>
                <a:uFillTx/>
                <a:latin typeface="Constantia"/>
                <a:ea typeface="Constantia"/>
              </a:rPr>
              <a:t>For this reason cloud ERP solutions are less popular than CRM solutions at this time.</a:t>
            </a:r>
            <a:endParaRPr b="0" lang="en-IN" sz="2400" strike="noStrike" u="none">
              <a:solidFill>
                <a:srgbClr val="000000"/>
              </a:solidFill>
              <a:effectLst/>
              <a:uFillTx/>
              <a:latin typeface="Arial"/>
            </a:endParaRPr>
          </a:p>
          <a:p>
            <a:pPr marL="274320" indent="-129600">
              <a:lnSpc>
                <a:spcPct val="100000"/>
              </a:lnSpc>
              <a:spcBef>
                <a:spcPts val="479"/>
              </a:spcBef>
              <a:buNone/>
              <a:tabLst>
                <a:tab algn="l" pos="0"/>
              </a:tabLst>
            </a:pPr>
            <a:endParaRPr b="0" lang="en-IN" sz="2400" strike="noStrike" u="none">
              <a:solidFill>
                <a:srgbClr val="000000"/>
              </a:solidFill>
              <a:effectLst/>
              <a:uFillTx/>
              <a:latin typeface="Arial"/>
            </a:endParaRPr>
          </a:p>
        </p:txBody>
      </p:sp>
      <p:sp>
        <p:nvSpPr>
          <p:cNvPr id="339" name="PlaceHolder 2"/>
          <p:cNvSpPr>
            <a:spLocks noGrp="1"/>
          </p:cNvSpPr>
          <p:nvPr>
            <p:ph type="title"/>
          </p:nvPr>
        </p:nvSpPr>
        <p:spPr>
          <a:xfrm>
            <a:off x="380880" y="228600"/>
            <a:ext cx="8229240" cy="1142640"/>
          </a:xfrm>
          <a:prstGeom prst="rect">
            <a:avLst/>
          </a:prstGeom>
          <a:noFill/>
          <a:ln w="0">
            <a:noFill/>
          </a:ln>
        </p:spPr>
        <p:txBody>
          <a:bodyPr lIns="0" rIns="0" tIns="45720" bIns="0" anchor="b">
            <a:normAutofit fontScale="77500" lnSpcReduction="19999"/>
          </a:bodyPr>
          <a:p>
            <a:pPr indent="0">
              <a:lnSpc>
                <a:spcPct val="100000"/>
              </a:lnSpc>
              <a:buNone/>
              <a:tabLst>
                <a:tab algn="l" pos="0"/>
              </a:tabLst>
            </a:pPr>
            <a:r>
              <a:rPr b="0" lang="en-US" sz="5000" strike="noStrike" u="none">
                <a:solidFill>
                  <a:schemeClr val="dk2"/>
                </a:solidFill>
                <a:effectLst/>
                <a:uFillTx/>
                <a:latin typeface="Calibri"/>
                <a:ea typeface="Calibri"/>
              </a:rPr>
              <a:t>CRM and ERP</a:t>
            </a:r>
            <a:br>
              <a:rPr sz="5000"/>
            </a:br>
            <a:endParaRPr b="0" lang="en-IN" sz="50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timing>
    <p:tnLst>
      <p:par>
        <p:cTn id="2461" dur="indefinite" restart="never" nodeType="tmRoot">
          <p:childTnLst>
            <p:seq>
              <p:cTn id="2462" dur="indefinite" nodeType="mainSeq">
                <p:childTnLst>
                  <p:par>
                    <p:cTn id="2463" fill="hold">
                      <p:stCondLst>
                        <p:cond delay="indefinite"/>
                      </p:stCondLst>
                      <p:childTnLst>
                        <p:par>
                          <p:cTn id="2464" fill="hold">
                            <p:stCondLst>
                              <p:cond delay="0"/>
                            </p:stCondLst>
                            <p:childTnLst>
                              <p:par>
                                <p:cTn id="2465" nodeType="clickEffect" fill="hold" presetClass="entr" presetID="42">
                                  <p:stCondLst>
                                    <p:cond delay="0"/>
                                  </p:stCondLst>
                                  <p:childTnLst>
                                    <p:set>
                                      <p:cBhvr>
                                        <p:cTn id="2466" dur="1" fill="hold">
                                          <p:stCondLst>
                                            <p:cond delay="0"/>
                                          </p:stCondLst>
                                        </p:cTn>
                                        <p:tgtEl>
                                          <p:spTgt spid="338">
                                            <p:txEl>
                                              <p:pRg st="0" end="0"/>
                                            </p:txEl>
                                          </p:spTgt>
                                        </p:tgtEl>
                                        <p:attrNameLst>
                                          <p:attrName>style.visibility</p:attrName>
                                        </p:attrNameLst>
                                      </p:cBhvr>
                                      <p:to>
                                        <p:strVal val="visible"/>
                                      </p:to>
                                    </p:set>
                                    <p:animEffect filter="fade" transition="in">
                                      <p:cBhvr additive="repl">
                                        <p:cTn id="2467" dur="1000"/>
                                        <p:tgtEl>
                                          <p:spTgt spid="338">
                                            <p:txEl>
                                              <p:pRg st="0" end="0"/>
                                            </p:txEl>
                                          </p:spTgt>
                                        </p:tgtEl>
                                      </p:cBhvr>
                                    </p:animEffect>
                                    <p:anim calcmode="lin" valueType="num">
                                      <p:cBhvr additive="repl">
                                        <p:cTn id="2468" dur="1000" fill="hold"/>
                                        <p:tgtEl>
                                          <p:spTgt spid="338">
                                            <p:txEl>
                                              <p:pRg st="0" end="0"/>
                                            </p:txEl>
                                          </p:spTgt>
                                        </p:tgtEl>
                                        <p:attrNameLst>
                                          <p:attrName>ppt_x</p:attrName>
                                        </p:attrNameLst>
                                      </p:cBhvr>
                                      <p:tavLst>
                                        <p:tav tm="0">
                                          <p:val>
                                            <p:strVal val="#ppt_x"/>
                                          </p:val>
                                        </p:tav>
                                        <p:tav tm="100000">
                                          <p:val>
                                            <p:strVal val="#ppt_x"/>
                                          </p:val>
                                        </p:tav>
                                      </p:tavLst>
                                    </p:anim>
                                    <p:anim calcmode="lin" valueType="num">
                                      <p:cBhvr additive="repl">
                                        <p:cTn id="2469" dur="1000" fill="hold"/>
                                        <p:tgtEl>
                                          <p:spTgt spid="33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470" fill="hold">
                      <p:stCondLst>
                        <p:cond delay="indefinite"/>
                      </p:stCondLst>
                      <p:childTnLst>
                        <p:par>
                          <p:cTn id="2471" fill="hold">
                            <p:stCondLst>
                              <p:cond delay="0"/>
                            </p:stCondLst>
                            <p:childTnLst>
                              <p:par>
                                <p:cTn id="2472" nodeType="clickEffect" fill="hold" presetClass="entr" presetID="42">
                                  <p:stCondLst>
                                    <p:cond delay="0"/>
                                  </p:stCondLst>
                                  <p:childTnLst>
                                    <p:set>
                                      <p:cBhvr>
                                        <p:cTn id="2473" dur="1" fill="hold">
                                          <p:stCondLst>
                                            <p:cond delay="0"/>
                                          </p:stCondLst>
                                        </p:cTn>
                                        <p:tgtEl>
                                          <p:spTgt spid="338">
                                            <p:txEl>
                                              <p:pRg st="1" end="1"/>
                                            </p:txEl>
                                          </p:spTgt>
                                        </p:tgtEl>
                                        <p:attrNameLst>
                                          <p:attrName>style.visibility</p:attrName>
                                        </p:attrNameLst>
                                      </p:cBhvr>
                                      <p:to>
                                        <p:strVal val="visible"/>
                                      </p:to>
                                    </p:set>
                                    <p:animEffect filter="fade" transition="in">
                                      <p:cBhvr additive="repl">
                                        <p:cTn id="2474" dur="1000"/>
                                        <p:tgtEl>
                                          <p:spTgt spid="338">
                                            <p:txEl>
                                              <p:pRg st="1" end="1"/>
                                            </p:txEl>
                                          </p:spTgt>
                                        </p:tgtEl>
                                      </p:cBhvr>
                                    </p:animEffect>
                                    <p:anim calcmode="lin" valueType="num">
                                      <p:cBhvr additive="repl">
                                        <p:cTn id="2475" dur="1000" fill="hold"/>
                                        <p:tgtEl>
                                          <p:spTgt spid="338">
                                            <p:txEl>
                                              <p:pRg st="1" end="1"/>
                                            </p:txEl>
                                          </p:spTgt>
                                        </p:tgtEl>
                                        <p:attrNameLst>
                                          <p:attrName>ppt_x</p:attrName>
                                        </p:attrNameLst>
                                      </p:cBhvr>
                                      <p:tavLst>
                                        <p:tav tm="0">
                                          <p:val>
                                            <p:strVal val="#ppt_x"/>
                                          </p:val>
                                        </p:tav>
                                        <p:tav tm="100000">
                                          <p:val>
                                            <p:strVal val="#ppt_x"/>
                                          </p:val>
                                        </p:tav>
                                      </p:tavLst>
                                    </p:anim>
                                    <p:anim calcmode="lin" valueType="num">
                                      <p:cBhvr additive="repl">
                                        <p:cTn id="2476" dur="1000" fill="hold"/>
                                        <p:tgtEl>
                                          <p:spTgt spid="338">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77" fill="hold">
                      <p:stCondLst>
                        <p:cond delay="indefinite"/>
                      </p:stCondLst>
                      <p:childTnLst>
                        <p:par>
                          <p:cTn id="2478" fill="hold">
                            <p:stCondLst>
                              <p:cond delay="0"/>
                            </p:stCondLst>
                            <p:childTnLst>
                              <p:par>
                                <p:cTn id="2479" nodeType="clickEffect" fill="hold" presetClass="entr" presetID="42">
                                  <p:stCondLst>
                                    <p:cond delay="0"/>
                                  </p:stCondLst>
                                  <p:childTnLst>
                                    <p:set>
                                      <p:cBhvr>
                                        <p:cTn id="2480" dur="1" fill="hold">
                                          <p:stCondLst>
                                            <p:cond delay="0"/>
                                          </p:stCondLst>
                                        </p:cTn>
                                        <p:tgtEl>
                                          <p:spTgt spid="338">
                                            <p:txEl>
                                              <p:pRg st="2" end="2"/>
                                            </p:txEl>
                                          </p:spTgt>
                                        </p:tgtEl>
                                        <p:attrNameLst>
                                          <p:attrName>style.visibility</p:attrName>
                                        </p:attrNameLst>
                                      </p:cBhvr>
                                      <p:to>
                                        <p:strVal val="visible"/>
                                      </p:to>
                                    </p:set>
                                    <p:animEffect filter="fade" transition="in">
                                      <p:cBhvr additive="repl">
                                        <p:cTn id="2481" dur="1000"/>
                                        <p:tgtEl>
                                          <p:spTgt spid="338">
                                            <p:txEl>
                                              <p:pRg st="2" end="2"/>
                                            </p:txEl>
                                          </p:spTgt>
                                        </p:tgtEl>
                                      </p:cBhvr>
                                    </p:animEffect>
                                    <p:anim calcmode="lin" valueType="num">
                                      <p:cBhvr additive="repl">
                                        <p:cTn id="2482" dur="1000" fill="hold"/>
                                        <p:tgtEl>
                                          <p:spTgt spid="338">
                                            <p:txEl>
                                              <p:pRg st="2" end="2"/>
                                            </p:txEl>
                                          </p:spTgt>
                                        </p:tgtEl>
                                        <p:attrNameLst>
                                          <p:attrName>ppt_x</p:attrName>
                                        </p:attrNameLst>
                                      </p:cBhvr>
                                      <p:tavLst>
                                        <p:tav tm="0">
                                          <p:val>
                                            <p:strVal val="#ppt_x"/>
                                          </p:val>
                                        </p:tav>
                                        <p:tav tm="100000">
                                          <p:val>
                                            <p:strVal val="#ppt_x"/>
                                          </p:val>
                                        </p:tav>
                                      </p:tavLst>
                                    </p:anim>
                                    <p:anim calcmode="lin" valueType="num">
                                      <p:cBhvr additive="repl">
                                        <p:cTn id="2483" dur="1000" fill="hold"/>
                                        <p:tgtEl>
                                          <p:spTgt spid="338">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84" fill="hold">
                      <p:stCondLst>
                        <p:cond delay="indefinite"/>
                      </p:stCondLst>
                      <p:childTnLst>
                        <p:par>
                          <p:cTn id="2485" fill="hold">
                            <p:stCondLst>
                              <p:cond delay="0"/>
                            </p:stCondLst>
                            <p:childTnLst>
                              <p:par>
                                <p:cTn id="2486" nodeType="clickEffect" fill="hold" presetClass="entr" presetID="42">
                                  <p:stCondLst>
                                    <p:cond delay="0"/>
                                  </p:stCondLst>
                                  <p:childTnLst>
                                    <p:set>
                                      <p:cBhvr>
                                        <p:cTn id="2487" dur="1" fill="hold">
                                          <p:stCondLst>
                                            <p:cond delay="0"/>
                                          </p:stCondLst>
                                        </p:cTn>
                                        <p:tgtEl>
                                          <p:spTgt spid="338">
                                            <p:txEl>
                                              <p:pRg st="3" end="3"/>
                                            </p:txEl>
                                          </p:spTgt>
                                        </p:tgtEl>
                                        <p:attrNameLst>
                                          <p:attrName>style.visibility</p:attrName>
                                        </p:attrNameLst>
                                      </p:cBhvr>
                                      <p:to>
                                        <p:strVal val="visible"/>
                                      </p:to>
                                    </p:set>
                                    <p:animEffect filter="fade" transition="in">
                                      <p:cBhvr additive="repl">
                                        <p:cTn id="2488" dur="1000"/>
                                        <p:tgtEl>
                                          <p:spTgt spid="338">
                                            <p:txEl>
                                              <p:pRg st="3" end="3"/>
                                            </p:txEl>
                                          </p:spTgt>
                                        </p:tgtEl>
                                      </p:cBhvr>
                                    </p:animEffect>
                                    <p:anim calcmode="lin" valueType="num">
                                      <p:cBhvr additive="repl">
                                        <p:cTn id="2489" dur="1000" fill="hold"/>
                                        <p:tgtEl>
                                          <p:spTgt spid="338">
                                            <p:txEl>
                                              <p:pRg st="3" end="3"/>
                                            </p:txEl>
                                          </p:spTgt>
                                        </p:tgtEl>
                                        <p:attrNameLst>
                                          <p:attrName>ppt_x</p:attrName>
                                        </p:attrNameLst>
                                      </p:cBhvr>
                                      <p:tavLst>
                                        <p:tav tm="0">
                                          <p:val>
                                            <p:strVal val="#ppt_x"/>
                                          </p:val>
                                        </p:tav>
                                        <p:tav tm="100000">
                                          <p:val>
                                            <p:strVal val="#ppt_x"/>
                                          </p:val>
                                        </p:tav>
                                      </p:tavLst>
                                    </p:anim>
                                    <p:anim calcmode="lin" valueType="num">
                                      <p:cBhvr additive="repl">
                                        <p:cTn id="2490" dur="1000" fill="hold"/>
                                        <p:tgtEl>
                                          <p:spTgt spid="338">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91" fill="hold">
                      <p:stCondLst>
                        <p:cond delay="indefinite"/>
                      </p:stCondLst>
                      <p:childTnLst>
                        <p:par>
                          <p:cTn id="2492" fill="hold">
                            <p:stCondLst>
                              <p:cond delay="0"/>
                            </p:stCondLst>
                            <p:childTnLst>
                              <p:par>
                                <p:cTn id="2493" nodeType="clickEffect" fill="hold" presetClass="entr" presetID="42">
                                  <p:stCondLst>
                                    <p:cond delay="0"/>
                                  </p:stCondLst>
                                  <p:childTnLst>
                                    <p:set>
                                      <p:cBhvr>
                                        <p:cTn id="2494" dur="1" fill="hold">
                                          <p:stCondLst>
                                            <p:cond delay="0"/>
                                          </p:stCondLst>
                                        </p:cTn>
                                        <p:tgtEl>
                                          <p:spTgt spid="338">
                                            <p:txEl>
                                              <p:pRg st="4" end="4"/>
                                            </p:txEl>
                                          </p:spTgt>
                                        </p:tgtEl>
                                        <p:attrNameLst>
                                          <p:attrName>style.visibility</p:attrName>
                                        </p:attrNameLst>
                                      </p:cBhvr>
                                      <p:to>
                                        <p:strVal val="visible"/>
                                      </p:to>
                                    </p:set>
                                    <p:animEffect filter="fade" transition="in">
                                      <p:cBhvr additive="repl">
                                        <p:cTn id="2495" dur="1000"/>
                                        <p:tgtEl>
                                          <p:spTgt spid="338">
                                            <p:txEl>
                                              <p:pRg st="4" end="4"/>
                                            </p:txEl>
                                          </p:spTgt>
                                        </p:tgtEl>
                                      </p:cBhvr>
                                    </p:animEffect>
                                    <p:anim calcmode="lin" valueType="num">
                                      <p:cBhvr additive="repl">
                                        <p:cTn id="2496" dur="1000" fill="hold"/>
                                        <p:tgtEl>
                                          <p:spTgt spid="338">
                                            <p:txEl>
                                              <p:pRg st="4" end="4"/>
                                            </p:txEl>
                                          </p:spTgt>
                                        </p:tgtEl>
                                        <p:attrNameLst>
                                          <p:attrName>ppt_x</p:attrName>
                                        </p:attrNameLst>
                                      </p:cBhvr>
                                      <p:tavLst>
                                        <p:tav tm="0">
                                          <p:val>
                                            <p:strVal val="#ppt_x"/>
                                          </p:val>
                                        </p:tav>
                                        <p:tav tm="100000">
                                          <p:val>
                                            <p:strVal val="#ppt_x"/>
                                          </p:val>
                                        </p:tav>
                                      </p:tavLst>
                                    </p:anim>
                                    <p:anim calcmode="lin" valueType="num">
                                      <p:cBhvr additive="repl">
                                        <p:cTn id="2497" dur="1000" fill="hold"/>
                                        <p:tgtEl>
                                          <p:spTgt spid="338">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340" name="Picture 2" descr=""/>
          <p:cNvPicPr/>
          <p:nvPr/>
        </p:nvPicPr>
        <p:blipFill>
          <a:blip r:embed="rId1"/>
          <a:stretch/>
        </p:blipFill>
        <p:spPr>
          <a:xfrm>
            <a:off x="997560" y="84960"/>
            <a:ext cx="7167600" cy="6540480"/>
          </a:xfrm>
          <a:prstGeom prst="rect">
            <a:avLst/>
          </a:prstGeom>
          <a:noFill/>
          <a:ln w="0">
            <a:noFill/>
          </a:ln>
        </p:spPr>
      </p:pic>
    </p:spTree>
  </p:cSld>
  <mc:AlternateContent>
    <mc:Choice Requires="p14">
      <p:transition spd="slow" p14:dur="2000"/>
    </mc:Choice>
    <mc:Fallback>
      <p:transition spd="slow"/>
    </mc:Fallback>
  </mc:AlternateContent>
</p:sld>
</file>

<file path=ppt/slides/slide10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341" name="Picture 2" descr=""/>
          <p:cNvPicPr/>
          <p:nvPr/>
        </p:nvPicPr>
        <p:blipFill>
          <a:blip r:embed="rId1"/>
          <a:stretch/>
        </p:blipFill>
        <p:spPr>
          <a:xfrm>
            <a:off x="308520" y="408960"/>
            <a:ext cx="8240040" cy="6252120"/>
          </a:xfrm>
          <a:prstGeom prst="rect">
            <a:avLst/>
          </a:prstGeom>
          <a:noFill/>
          <a:ln w="0">
            <a:noFill/>
          </a:ln>
        </p:spPr>
      </p:pic>
    </p:spTree>
  </p:cSld>
  <mc:AlternateContent>
    <mc:Choice Requires="p14">
      <p:transition spd="slow" p14:dur="2000"/>
    </mc:Choice>
    <mc:Fallback>
      <p:transition spd="slow"/>
    </mc:Fallback>
  </mc:AlternateContent>
</p:sld>
</file>

<file path=ppt/slides/slide10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42" name="AutoShape 2" descr="MArket Share of top crm software in 2021"/>
          <p:cNvSpPr/>
          <p:nvPr/>
        </p:nvSpPr>
        <p:spPr>
          <a:xfrm>
            <a:off x="155520" y="-144360"/>
            <a:ext cx="304560" cy="304560"/>
          </a:xfrm>
          <a:prstGeom prst="rect">
            <a:avLst/>
          </a:prstGeom>
          <a:noFill/>
          <a:ln w="0">
            <a:noFill/>
          </a:ln>
        </p:spPr>
        <p:style>
          <a:lnRef idx="0"/>
          <a:fillRef idx="0"/>
          <a:effectRef idx="0"/>
          <a:fontRef idx="minor"/>
        </p:style>
        <p:txBody>
          <a:bodyPr numCol="1" spcCol="0" anchor="t">
            <a:noAutofit/>
          </a:bodyPr>
          <a:p>
            <a:pPr>
              <a:lnSpc>
                <a:spcPct val="100000"/>
              </a:lnSpc>
            </a:pPr>
            <a:endParaRPr b="0" lang="en-IN" sz="1400" strike="noStrike" u="none">
              <a:solidFill>
                <a:srgbClr val="000000"/>
              </a:solidFill>
              <a:effectLst/>
              <a:uFillTx/>
              <a:latin typeface="Arial"/>
              <a:ea typeface="Arial"/>
            </a:endParaRPr>
          </a:p>
        </p:txBody>
      </p:sp>
      <p:pic>
        <p:nvPicPr>
          <p:cNvPr id="343" name="Picture 3" descr=""/>
          <p:cNvPicPr/>
          <p:nvPr/>
        </p:nvPicPr>
        <p:blipFill>
          <a:blip r:embed="rId1"/>
          <a:stretch/>
        </p:blipFill>
        <p:spPr>
          <a:xfrm>
            <a:off x="213120" y="1105920"/>
            <a:ext cx="8789400" cy="4943880"/>
          </a:xfrm>
          <a:prstGeom prst="rect">
            <a:avLst/>
          </a:prstGeom>
          <a:noFill/>
          <a:ln w="0">
            <a:noFill/>
          </a:ln>
        </p:spPr>
      </p:pic>
    </p:spTree>
  </p:cSld>
  <mc:AlternateContent>
    <mc:Choice Requires="p14">
      <p:transition spd="slow" p14:dur="2000"/>
    </mc:Choice>
    <mc:Fallback>
      <p:transition spd="slow"/>
    </mc:Fallback>
  </mc:AlternateContent>
</p:sld>
</file>

<file path=ppt/slides/slide1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344" name="Picture 2" descr="The Top CRM Vendors to Consider in 2024 - CX Today Market Map"/>
          <p:cNvPicPr/>
          <p:nvPr/>
        </p:nvPicPr>
        <p:blipFill>
          <a:blip r:embed="rId1"/>
          <a:stretch/>
        </p:blipFill>
        <p:spPr>
          <a:xfrm>
            <a:off x="612360" y="1576440"/>
            <a:ext cx="8202600" cy="4101120"/>
          </a:xfrm>
          <a:prstGeom prst="rect">
            <a:avLst/>
          </a:prstGeom>
          <a:noFill/>
          <a:ln w="0">
            <a:noFill/>
          </a:ln>
        </p:spPr>
      </p:pic>
    </p:spTree>
  </p:cSld>
  <mc:AlternateContent>
    <mc:Choice Requires="p14">
      <p:transition spd="slow" p14:dur="2000"/>
    </mc:Choice>
    <mc:Fallback>
      <p:transition spd="slow"/>
    </mc:Fallback>
  </mc:AlternateContent>
</p:sld>
</file>

<file path=ppt/slides/slide1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345" name="Picture 2" descr="https://storage.tally.so/e8b82ed8-2ff2-45d1-9786-0144ffaac1d3/best-ERP-software-in-2023.png"/>
          <p:cNvPicPr/>
          <p:nvPr/>
        </p:nvPicPr>
        <p:blipFill>
          <a:blip r:embed="rId1"/>
          <a:stretch/>
        </p:blipFill>
        <p:spPr>
          <a:xfrm>
            <a:off x="297720" y="1187280"/>
            <a:ext cx="8420040" cy="4736160"/>
          </a:xfrm>
          <a:prstGeom prst="rect">
            <a:avLst/>
          </a:prstGeom>
          <a:noFill/>
          <a:ln w="0">
            <a:noFill/>
          </a:ln>
        </p:spPr>
      </p:pic>
    </p:spTree>
  </p:cSld>
  <mc:AlternateContent>
    <mc:Choice Requires="p14">
      <p:transition spd="slow" p14:dur="2000"/>
    </mc:Choice>
    <mc:Fallback>
      <p:transition spd="slow"/>
    </mc:Fallback>
  </mc:AlternateContent>
</p:sld>
</file>

<file path=ppt/slides/slide1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46" name="AutoShape 2" descr="https://www.intelvue.com/wp-content/uploads/2020/05/Infographic.webp"/>
          <p:cNvSpPr/>
          <p:nvPr/>
        </p:nvSpPr>
        <p:spPr>
          <a:xfrm>
            <a:off x="155520" y="-144360"/>
            <a:ext cx="304560" cy="304560"/>
          </a:xfrm>
          <a:prstGeom prst="rect">
            <a:avLst/>
          </a:prstGeom>
          <a:noFill/>
          <a:ln w="0">
            <a:noFill/>
          </a:ln>
        </p:spPr>
        <p:style>
          <a:lnRef idx="0"/>
          <a:fillRef idx="0"/>
          <a:effectRef idx="0"/>
          <a:fontRef idx="minor"/>
        </p:style>
        <p:txBody>
          <a:bodyPr numCol="1" spcCol="0" anchor="t">
            <a:noAutofit/>
          </a:bodyPr>
          <a:p>
            <a:pPr>
              <a:lnSpc>
                <a:spcPct val="100000"/>
              </a:lnSpc>
            </a:pPr>
            <a:endParaRPr b="0" lang="en-IN" sz="1400" strike="noStrike" u="none">
              <a:solidFill>
                <a:srgbClr val="000000"/>
              </a:solidFill>
              <a:effectLst/>
              <a:uFillTx/>
              <a:latin typeface="Arial"/>
              <a:ea typeface="Arial"/>
            </a:endParaRPr>
          </a:p>
        </p:txBody>
      </p:sp>
      <p:pic>
        <p:nvPicPr>
          <p:cNvPr id="347" name="Picture 3" descr=""/>
          <p:cNvPicPr/>
          <p:nvPr/>
        </p:nvPicPr>
        <p:blipFill>
          <a:blip r:embed="rId1"/>
          <a:stretch/>
        </p:blipFill>
        <p:spPr>
          <a:xfrm>
            <a:off x="669600" y="808200"/>
            <a:ext cx="8080560" cy="5103360"/>
          </a:xfrm>
          <a:prstGeom prst="rect">
            <a:avLst/>
          </a:prstGeom>
          <a:noFill/>
          <a:ln w="0">
            <a:noFill/>
          </a:ln>
        </p:spPr>
      </p:pic>
    </p:spTree>
  </p:cSld>
  <mc:AlternateContent>
    <mc:Choice Requires="p14">
      <p:transition spd="slow" p14:dur="2000"/>
    </mc:Choice>
    <mc:Fallback>
      <p:transition spd="slow"/>
    </mc:Fallback>
  </mc:AlternateContent>
</p:sld>
</file>

<file path=ppt/slides/slide1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348" name="Picture 2" descr="D:\2.Semwise\40.Sem II_2024-25\1.Subjects\1.TE CC\Unit IV\ERP-Market-Share-Top-Picks.jpg"/>
          <p:cNvPicPr/>
          <p:nvPr/>
        </p:nvPicPr>
        <p:blipFill>
          <a:blip r:embed="rId1"/>
          <a:stretch/>
        </p:blipFill>
        <p:spPr>
          <a:xfrm>
            <a:off x="1481040" y="1275840"/>
            <a:ext cx="5608800" cy="5092560"/>
          </a:xfrm>
          <a:prstGeom prst="rect">
            <a:avLst/>
          </a:prstGeom>
          <a:noFill/>
          <a:ln w="0">
            <a:noFill/>
          </a:ln>
        </p:spPr>
      </p:pic>
    </p:spTree>
  </p:cSld>
  <mc:AlternateContent>
    <mc:Choice Requires="p14">
      <p:transition spd="slow" p14:dur="2000"/>
    </mc:Choice>
    <mc:Fallback>
      <p:transition spd="slow"/>
    </mc:Fallback>
  </mc:AlternateContent>
</p:sld>
</file>

<file path=ppt/slides/slide1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349" name="Picture 2" descr=""/>
          <p:cNvPicPr/>
          <p:nvPr/>
        </p:nvPicPr>
        <p:blipFill>
          <a:blip r:embed="rId1"/>
          <a:stretch/>
        </p:blipFill>
        <p:spPr>
          <a:xfrm>
            <a:off x="498600" y="1137600"/>
            <a:ext cx="7502040" cy="4219920"/>
          </a:xfrm>
          <a:prstGeom prst="rect">
            <a:avLst/>
          </a:prstGeom>
          <a:noFill/>
          <a:ln w="0">
            <a:noFill/>
          </a:ln>
        </p:spPr>
      </p:pic>
    </p:spTree>
  </p:cSld>
  <mc:AlternateContent>
    <mc:Choice Requires="p14">
      <p:transition spd="slow" p14:dur="2000"/>
    </mc:Choice>
    <mc:Fallback>
      <p:transition spd="slow"/>
    </mc:Fallback>
  </mc:AlternateContent>
</p:sld>
</file>

<file path=ppt/slides/slide1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50" name="PlaceHolder 1"/>
          <p:cNvSpPr>
            <a:spLocks noGrp="1"/>
          </p:cNvSpPr>
          <p:nvPr>
            <p:ph type="title"/>
          </p:nvPr>
        </p:nvSpPr>
        <p:spPr>
          <a:xfrm>
            <a:off x="457200" y="380880"/>
            <a:ext cx="8229240" cy="1142640"/>
          </a:xfrm>
          <a:prstGeom prst="rect">
            <a:avLst/>
          </a:prstGeom>
          <a:noFill/>
          <a:ln w="0">
            <a:noFill/>
          </a:ln>
        </p:spPr>
        <p:txBody>
          <a:bodyPr lIns="0" rIns="0" tIns="45720" bIns="0" anchor="b">
            <a:normAutofit/>
          </a:bodyPr>
          <a:p>
            <a:pPr indent="0">
              <a:lnSpc>
                <a:spcPct val="100000"/>
              </a:lnSpc>
              <a:buNone/>
              <a:tabLst>
                <a:tab algn="l" pos="0"/>
              </a:tabLst>
            </a:pPr>
            <a:r>
              <a:rPr b="0" lang="en-US" sz="5000" strike="noStrike" u="none">
                <a:solidFill>
                  <a:schemeClr val="dk2"/>
                </a:solidFill>
                <a:effectLst/>
                <a:uFillTx/>
                <a:latin typeface="Calibri"/>
                <a:ea typeface="Calibri"/>
              </a:rPr>
              <a:t>Salesforce.com</a:t>
            </a:r>
            <a:endParaRPr b="0" lang="en-IN" sz="5000" strike="noStrike" u="none">
              <a:solidFill>
                <a:srgbClr val="000000"/>
              </a:solidFill>
              <a:effectLst/>
              <a:uFillTx/>
              <a:latin typeface="Arial"/>
            </a:endParaRPr>
          </a:p>
        </p:txBody>
      </p:sp>
      <p:sp>
        <p:nvSpPr>
          <p:cNvPr id="351" name="PlaceHolder 2"/>
          <p:cNvSpPr>
            <a:spLocks noGrp="1"/>
          </p:cNvSpPr>
          <p:nvPr>
            <p:ph/>
          </p:nvPr>
        </p:nvSpPr>
        <p:spPr>
          <a:xfrm>
            <a:off x="380880" y="1600200"/>
            <a:ext cx="8229240" cy="4388760"/>
          </a:xfrm>
          <a:prstGeom prst="rect">
            <a:avLst/>
          </a:prstGeom>
          <a:noFill/>
          <a:ln w="0">
            <a:noFill/>
          </a:ln>
        </p:spPr>
        <p:txBody>
          <a:bodyPr lIns="91440" rIns="91440" tIns="45720" bIns="45720" anchor="t">
            <a:normAutofit fontScale="92500" lnSpcReduction="9999"/>
          </a:bodyPr>
          <a:p>
            <a:pPr marL="274320" indent="-274320">
              <a:lnSpc>
                <a:spcPct val="100000"/>
              </a:lnSpc>
              <a:buClr>
                <a:srgbClr val="0bd0d9"/>
              </a:buClr>
              <a:buSzPct val="95000"/>
              <a:buFont typeface="Noto Sans Symbols"/>
              <a:buChar char="⚫"/>
            </a:pPr>
            <a:r>
              <a:rPr b="0" lang="en-US" sz="2600" strike="noStrike" u="none">
                <a:solidFill>
                  <a:schemeClr val="dk1"/>
                </a:solidFill>
                <a:effectLst/>
                <a:uFillTx/>
                <a:latin typeface="Constantia"/>
                <a:ea typeface="Constantia"/>
              </a:rPr>
              <a:t>Probably the most popular and developed CRM solution available today</a:t>
            </a:r>
            <a:endParaRPr b="0" lang="en-IN" sz="2600" strike="noStrike" u="none">
              <a:solidFill>
                <a:srgbClr val="000000"/>
              </a:solidFill>
              <a:effectLst/>
              <a:uFillTx/>
              <a:latin typeface="Arial"/>
            </a:endParaRPr>
          </a:p>
          <a:p>
            <a:pPr marL="274320" indent="-274320">
              <a:lnSpc>
                <a:spcPct val="100000"/>
              </a:lnSpc>
              <a:spcBef>
                <a:spcPts val="482"/>
              </a:spcBef>
              <a:buClr>
                <a:srgbClr val="0bd0d9"/>
              </a:buClr>
              <a:buSzPct val="95000"/>
              <a:buFont typeface="Noto Sans Symbols"/>
              <a:buChar char="⚫"/>
            </a:pPr>
            <a:r>
              <a:rPr b="0" lang="en-US" sz="2600" strike="noStrike" u="none">
                <a:solidFill>
                  <a:schemeClr val="dk1"/>
                </a:solidFill>
                <a:effectLst/>
                <a:uFillTx/>
                <a:latin typeface="Constantia"/>
                <a:ea typeface="Constantia"/>
              </a:rPr>
              <a:t>More than 100,000 customers have chosen Safesforce.com to implement their CRM solutions. </a:t>
            </a:r>
            <a:endParaRPr b="0" lang="en-IN" sz="2600" strike="noStrike" u="none">
              <a:solidFill>
                <a:srgbClr val="000000"/>
              </a:solidFill>
              <a:effectLst/>
              <a:uFillTx/>
              <a:latin typeface="Arial"/>
            </a:endParaRPr>
          </a:p>
          <a:p>
            <a:pPr marL="274320" indent="-274320">
              <a:lnSpc>
                <a:spcPct val="100000"/>
              </a:lnSpc>
              <a:spcBef>
                <a:spcPts val="482"/>
              </a:spcBef>
              <a:buClr>
                <a:srgbClr val="0bd0d9"/>
              </a:buClr>
              <a:buSzPct val="95000"/>
              <a:buFont typeface="Noto Sans Symbols"/>
              <a:buChar char="⚫"/>
            </a:pPr>
            <a:r>
              <a:rPr b="0" lang="en-US" sz="2600" strike="noStrike" u="none">
                <a:solidFill>
                  <a:schemeClr val="dk1"/>
                </a:solidFill>
                <a:effectLst/>
                <a:uFillTx/>
                <a:latin typeface="Constantia"/>
                <a:ea typeface="Constantia"/>
              </a:rPr>
              <a:t>The application provides customizable CRM solutions that can be integrated with additional features developed by third parties. </a:t>
            </a:r>
            <a:endParaRPr b="0" lang="en-IN" sz="2600" strike="noStrike" u="none">
              <a:solidFill>
                <a:srgbClr val="000000"/>
              </a:solidFill>
              <a:effectLst/>
              <a:uFillTx/>
              <a:latin typeface="Arial"/>
            </a:endParaRPr>
          </a:p>
          <a:p>
            <a:pPr marL="274320" indent="-274320">
              <a:lnSpc>
                <a:spcPct val="100000"/>
              </a:lnSpc>
              <a:spcBef>
                <a:spcPts val="482"/>
              </a:spcBef>
              <a:buClr>
                <a:srgbClr val="0bd0d9"/>
              </a:buClr>
              <a:buSzPct val="95000"/>
              <a:buFont typeface="Noto Sans Symbols"/>
              <a:buChar char="⚫"/>
            </a:pPr>
            <a:r>
              <a:rPr b="0" lang="en-US" sz="2600" strike="noStrike" u="none">
                <a:solidFill>
                  <a:schemeClr val="dk1"/>
                </a:solidFill>
                <a:effectLst/>
                <a:uFillTx/>
                <a:latin typeface="Constantia"/>
                <a:ea typeface="Constantia"/>
              </a:rPr>
              <a:t>Salesforce.com is based on the Force.com cloud development platform. </a:t>
            </a:r>
            <a:endParaRPr b="0" lang="en-IN" sz="2600" strike="noStrike" u="none">
              <a:solidFill>
                <a:srgbClr val="000000"/>
              </a:solidFill>
              <a:effectLst/>
              <a:uFillTx/>
              <a:latin typeface="Arial"/>
            </a:endParaRPr>
          </a:p>
          <a:p>
            <a:pPr marL="274320" indent="-274320">
              <a:lnSpc>
                <a:spcPct val="100000"/>
              </a:lnSpc>
              <a:spcBef>
                <a:spcPts val="482"/>
              </a:spcBef>
              <a:buClr>
                <a:srgbClr val="0bd0d9"/>
              </a:buClr>
              <a:buSzPct val="95000"/>
              <a:buFont typeface="Noto Sans Symbols"/>
              <a:buChar char="⚫"/>
            </a:pPr>
            <a:r>
              <a:rPr b="0" lang="en-US" sz="2600" strike="noStrike" u="none">
                <a:solidFill>
                  <a:schemeClr val="dk1"/>
                </a:solidFill>
                <a:effectLst/>
                <a:uFillTx/>
                <a:latin typeface="Constantia"/>
                <a:ea typeface="Constantia"/>
              </a:rPr>
              <a:t>This represents scalable and high-performance middleware executing all the operations of all Salesforce.com applications.</a:t>
            </a:r>
            <a:endParaRPr b="0" lang="en-IN" sz="2600" strike="noStrike" u="none">
              <a:solidFill>
                <a:srgbClr val="000000"/>
              </a:solidFill>
              <a:effectLst/>
              <a:uFillTx/>
              <a:latin typeface="Arial"/>
            </a:endParaRPr>
          </a:p>
          <a:p>
            <a:pPr marL="274320" indent="-274320">
              <a:lnSpc>
                <a:spcPct val="100000"/>
              </a:lnSpc>
              <a:spcBef>
                <a:spcPts val="482"/>
              </a:spcBef>
              <a:buClr>
                <a:srgbClr val="0bd0d9"/>
              </a:buClr>
              <a:buSzPct val="95000"/>
              <a:buFont typeface="Noto Sans Symbols"/>
              <a:buChar char="⚫"/>
            </a:pPr>
            <a:r>
              <a:rPr b="0" lang="en-US" sz="2600" strike="noStrike" u="none">
                <a:solidFill>
                  <a:schemeClr val="dk1"/>
                </a:solidFill>
                <a:effectLst/>
                <a:uFillTx/>
                <a:latin typeface="Constantia"/>
                <a:ea typeface="Constantia"/>
              </a:rPr>
              <a:t>Diagram : The architecture of the Force.com platform</a:t>
            </a:r>
            <a:endParaRPr b="0" lang="en-IN" sz="26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timing>
    <p:tnLst>
      <p:par>
        <p:cTn id="2498" dur="indefinite" restart="never" nodeType="tmRoot">
          <p:childTnLst>
            <p:seq>
              <p:cTn id="2499" dur="indefinite" nodeType="mainSeq">
                <p:childTnLst>
                  <p:par>
                    <p:cTn id="2500" fill="hold">
                      <p:stCondLst>
                        <p:cond delay="indefinite"/>
                      </p:stCondLst>
                      <p:childTnLst>
                        <p:par>
                          <p:cTn id="2501" fill="hold">
                            <p:stCondLst>
                              <p:cond delay="0"/>
                            </p:stCondLst>
                            <p:childTnLst>
                              <p:par>
                                <p:cTn id="2502" nodeType="clickEffect" fill="hold" presetClass="entr" presetID="10">
                                  <p:stCondLst>
                                    <p:cond delay="0"/>
                                  </p:stCondLst>
                                  <p:childTnLst>
                                    <p:set>
                                      <p:cBhvr>
                                        <p:cTn id="2503" dur="1" fill="hold">
                                          <p:stCondLst>
                                            <p:cond delay="0"/>
                                          </p:stCondLst>
                                        </p:cTn>
                                        <p:tgtEl>
                                          <p:spTgt spid="351">
                                            <p:txEl>
                                              <p:pRg st="0" end="0"/>
                                            </p:txEl>
                                          </p:spTgt>
                                        </p:tgtEl>
                                        <p:attrNameLst>
                                          <p:attrName>style.visibility</p:attrName>
                                        </p:attrNameLst>
                                      </p:cBhvr>
                                      <p:to>
                                        <p:strVal val="visible"/>
                                      </p:to>
                                    </p:set>
                                    <p:animEffect filter="fade" transition="in">
                                      <p:cBhvr additive="repl">
                                        <p:cTn id="2504" dur="1000"/>
                                        <p:tgtEl>
                                          <p:spTgt spid="351">
                                            <p:txEl>
                                              <p:pRg st="0" end="0"/>
                                            </p:txEl>
                                          </p:spTgt>
                                        </p:tgtEl>
                                      </p:cBhvr>
                                    </p:animEffect>
                                  </p:childTnLst>
                                </p:cTn>
                              </p:par>
                            </p:childTnLst>
                          </p:cTn>
                        </p:par>
                      </p:childTnLst>
                    </p:cTn>
                  </p:par>
                  <p:par>
                    <p:cTn id="2505" fill="hold">
                      <p:stCondLst>
                        <p:cond delay="indefinite"/>
                      </p:stCondLst>
                      <p:childTnLst>
                        <p:par>
                          <p:cTn id="2506" fill="hold">
                            <p:stCondLst>
                              <p:cond delay="0"/>
                            </p:stCondLst>
                            <p:childTnLst>
                              <p:par>
                                <p:cTn id="2507" nodeType="clickEffect" fill="hold" presetClass="entr" presetID="10">
                                  <p:stCondLst>
                                    <p:cond delay="0"/>
                                  </p:stCondLst>
                                  <p:childTnLst>
                                    <p:set>
                                      <p:cBhvr>
                                        <p:cTn id="2508" dur="1" fill="hold">
                                          <p:stCondLst>
                                            <p:cond delay="0"/>
                                          </p:stCondLst>
                                        </p:cTn>
                                        <p:tgtEl>
                                          <p:spTgt spid="351">
                                            <p:txEl>
                                              <p:pRg st="1" end="1"/>
                                            </p:txEl>
                                          </p:spTgt>
                                        </p:tgtEl>
                                        <p:attrNameLst>
                                          <p:attrName>style.visibility</p:attrName>
                                        </p:attrNameLst>
                                      </p:cBhvr>
                                      <p:to>
                                        <p:strVal val="visible"/>
                                      </p:to>
                                    </p:set>
                                    <p:animEffect filter="fade" transition="in">
                                      <p:cBhvr additive="repl">
                                        <p:cTn id="2509" dur="1000"/>
                                        <p:tgtEl>
                                          <p:spTgt spid="351">
                                            <p:txEl>
                                              <p:pRg st="1" end="1"/>
                                            </p:txEl>
                                          </p:spTgt>
                                        </p:tgtEl>
                                      </p:cBhvr>
                                    </p:animEffect>
                                  </p:childTnLst>
                                </p:cTn>
                              </p:par>
                            </p:childTnLst>
                          </p:cTn>
                        </p:par>
                      </p:childTnLst>
                    </p:cTn>
                  </p:par>
                  <p:par>
                    <p:cTn id="2510" fill="hold">
                      <p:stCondLst>
                        <p:cond delay="indefinite"/>
                      </p:stCondLst>
                      <p:childTnLst>
                        <p:par>
                          <p:cTn id="2511" fill="hold">
                            <p:stCondLst>
                              <p:cond delay="0"/>
                            </p:stCondLst>
                            <p:childTnLst>
                              <p:par>
                                <p:cTn id="2512" nodeType="clickEffect" fill="hold" presetClass="entr" presetID="10">
                                  <p:stCondLst>
                                    <p:cond delay="0"/>
                                  </p:stCondLst>
                                  <p:childTnLst>
                                    <p:set>
                                      <p:cBhvr>
                                        <p:cTn id="2513" dur="1" fill="hold">
                                          <p:stCondLst>
                                            <p:cond delay="0"/>
                                          </p:stCondLst>
                                        </p:cTn>
                                        <p:tgtEl>
                                          <p:spTgt spid="351">
                                            <p:txEl>
                                              <p:pRg st="2" end="2"/>
                                            </p:txEl>
                                          </p:spTgt>
                                        </p:tgtEl>
                                        <p:attrNameLst>
                                          <p:attrName>style.visibility</p:attrName>
                                        </p:attrNameLst>
                                      </p:cBhvr>
                                      <p:to>
                                        <p:strVal val="visible"/>
                                      </p:to>
                                    </p:set>
                                    <p:animEffect filter="fade" transition="in">
                                      <p:cBhvr additive="repl">
                                        <p:cTn id="2514" dur="1000"/>
                                        <p:tgtEl>
                                          <p:spTgt spid="351">
                                            <p:txEl>
                                              <p:pRg st="2" end="2"/>
                                            </p:txEl>
                                          </p:spTgt>
                                        </p:tgtEl>
                                      </p:cBhvr>
                                    </p:animEffect>
                                  </p:childTnLst>
                                </p:cTn>
                              </p:par>
                            </p:childTnLst>
                          </p:cTn>
                        </p:par>
                      </p:childTnLst>
                    </p:cTn>
                  </p:par>
                  <p:par>
                    <p:cTn id="2515" fill="hold">
                      <p:stCondLst>
                        <p:cond delay="indefinite"/>
                      </p:stCondLst>
                      <p:childTnLst>
                        <p:par>
                          <p:cTn id="2516" fill="hold">
                            <p:stCondLst>
                              <p:cond delay="0"/>
                            </p:stCondLst>
                            <p:childTnLst>
                              <p:par>
                                <p:cTn id="2517" nodeType="clickEffect" fill="hold" presetClass="entr" presetID="10">
                                  <p:stCondLst>
                                    <p:cond delay="0"/>
                                  </p:stCondLst>
                                  <p:childTnLst>
                                    <p:set>
                                      <p:cBhvr>
                                        <p:cTn id="2518" dur="1" fill="hold">
                                          <p:stCondLst>
                                            <p:cond delay="0"/>
                                          </p:stCondLst>
                                        </p:cTn>
                                        <p:tgtEl>
                                          <p:spTgt spid="351">
                                            <p:txEl>
                                              <p:pRg st="3" end="3"/>
                                            </p:txEl>
                                          </p:spTgt>
                                        </p:tgtEl>
                                        <p:attrNameLst>
                                          <p:attrName>style.visibility</p:attrName>
                                        </p:attrNameLst>
                                      </p:cBhvr>
                                      <p:to>
                                        <p:strVal val="visible"/>
                                      </p:to>
                                    </p:set>
                                    <p:animEffect filter="fade" transition="in">
                                      <p:cBhvr additive="repl">
                                        <p:cTn id="2519" dur="1000"/>
                                        <p:tgtEl>
                                          <p:spTgt spid="351">
                                            <p:txEl>
                                              <p:pRg st="3" end="3"/>
                                            </p:txEl>
                                          </p:spTgt>
                                        </p:tgtEl>
                                      </p:cBhvr>
                                    </p:animEffect>
                                  </p:childTnLst>
                                </p:cTn>
                              </p:par>
                            </p:childTnLst>
                          </p:cTn>
                        </p:par>
                      </p:childTnLst>
                    </p:cTn>
                  </p:par>
                  <p:par>
                    <p:cTn id="2520" fill="hold">
                      <p:stCondLst>
                        <p:cond delay="indefinite"/>
                      </p:stCondLst>
                      <p:childTnLst>
                        <p:par>
                          <p:cTn id="2521" fill="hold">
                            <p:stCondLst>
                              <p:cond delay="0"/>
                            </p:stCondLst>
                            <p:childTnLst>
                              <p:par>
                                <p:cTn id="2522" nodeType="clickEffect" fill="hold" presetClass="entr" presetID="10">
                                  <p:stCondLst>
                                    <p:cond delay="0"/>
                                  </p:stCondLst>
                                  <p:childTnLst>
                                    <p:set>
                                      <p:cBhvr>
                                        <p:cTn id="2523" dur="1" fill="hold">
                                          <p:stCondLst>
                                            <p:cond delay="0"/>
                                          </p:stCondLst>
                                        </p:cTn>
                                        <p:tgtEl>
                                          <p:spTgt spid="351">
                                            <p:txEl>
                                              <p:pRg st="4" end="4"/>
                                            </p:txEl>
                                          </p:spTgt>
                                        </p:tgtEl>
                                        <p:attrNameLst>
                                          <p:attrName>style.visibility</p:attrName>
                                        </p:attrNameLst>
                                      </p:cBhvr>
                                      <p:to>
                                        <p:strVal val="visible"/>
                                      </p:to>
                                    </p:set>
                                    <p:animEffect filter="fade" transition="in">
                                      <p:cBhvr additive="repl">
                                        <p:cTn id="2524" dur="1000"/>
                                        <p:tgtEl>
                                          <p:spTgt spid="351">
                                            <p:txEl>
                                              <p:pRg st="4" end="4"/>
                                            </p:txEl>
                                          </p:spTgt>
                                        </p:tgtEl>
                                      </p:cBhvr>
                                    </p:animEffect>
                                  </p:childTnLst>
                                </p:cTn>
                              </p:par>
                            </p:childTnLst>
                          </p:cTn>
                        </p:par>
                      </p:childTnLst>
                    </p:cTn>
                  </p:par>
                  <p:par>
                    <p:cTn id="2525" fill="hold">
                      <p:stCondLst>
                        <p:cond delay="indefinite"/>
                      </p:stCondLst>
                      <p:childTnLst>
                        <p:par>
                          <p:cTn id="2526" fill="hold">
                            <p:stCondLst>
                              <p:cond delay="0"/>
                            </p:stCondLst>
                            <p:childTnLst>
                              <p:par>
                                <p:cTn id="2527" nodeType="clickEffect" fill="hold" presetClass="entr" presetID="10">
                                  <p:stCondLst>
                                    <p:cond delay="0"/>
                                  </p:stCondLst>
                                  <p:childTnLst>
                                    <p:set>
                                      <p:cBhvr>
                                        <p:cTn id="2528" dur="1" fill="hold">
                                          <p:stCondLst>
                                            <p:cond delay="0"/>
                                          </p:stCondLst>
                                        </p:cTn>
                                        <p:tgtEl>
                                          <p:spTgt spid="351">
                                            <p:txEl>
                                              <p:pRg st="5" end="5"/>
                                            </p:txEl>
                                          </p:spTgt>
                                        </p:tgtEl>
                                        <p:attrNameLst>
                                          <p:attrName>style.visibility</p:attrName>
                                        </p:attrNameLst>
                                      </p:cBhvr>
                                      <p:to>
                                        <p:strVal val="visible"/>
                                      </p:to>
                                    </p:set>
                                    <p:animEffect filter="fade" transition="in">
                                      <p:cBhvr additive="repl">
                                        <p:cTn id="2529" dur="1000"/>
                                        <p:tgtEl>
                                          <p:spTgt spid="351">
                                            <p:txEl>
                                              <p:pRg st="5" end="5"/>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352" name="Google Shape;735;p106" descr=""/>
          <p:cNvPicPr/>
          <p:nvPr/>
        </p:nvPicPr>
        <p:blipFill>
          <a:blip r:embed="rId1"/>
          <a:stretch/>
        </p:blipFill>
        <p:spPr>
          <a:xfrm>
            <a:off x="307080" y="308520"/>
            <a:ext cx="8305560" cy="5905080"/>
          </a:xfrm>
          <a:prstGeom prst="rect">
            <a:avLst/>
          </a:prstGeom>
          <a:noFill/>
          <a:ln w="0">
            <a:noFill/>
          </a:ln>
        </p:spPr>
      </p:pic>
    </p:spTree>
  </p:cSld>
  <mc:AlternateContent>
    <mc:Choice Requires="p14">
      <p:transition spd="slow" p14:dur="2000"/>
    </mc:Choice>
    <mc:Fallback>
      <p:transition spd="slow"/>
    </mc:Fallback>
  </mc:AlternateContent>
</p:sld>
</file>

<file path=ppt/slides/slide11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53" name="PlaceHolder 1"/>
          <p:cNvSpPr>
            <a:spLocks noGrp="1"/>
          </p:cNvSpPr>
          <p:nvPr>
            <p:ph type="title"/>
          </p:nvPr>
        </p:nvSpPr>
        <p:spPr>
          <a:xfrm>
            <a:off x="457200" y="304920"/>
            <a:ext cx="8229240" cy="1142640"/>
          </a:xfrm>
          <a:prstGeom prst="rect">
            <a:avLst/>
          </a:prstGeom>
          <a:noFill/>
          <a:ln w="0">
            <a:noFill/>
          </a:ln>
        </p:spPr>
        <p:txBody>
          <a:bodyPr lIns="0" rIns="0" tIns="45720" bIns="0" anchor="b">
            <a:normAutofit/>
          </a:bodyPr>
          <a:p>
            <a:pPr indent="0">
              <a:lnSpc>
                <a:spcPct val="100000"/>
              </a:lnSpc>
              <a:buNone/>
              <a:tabLst>
                <a:tab algn="l" pos="0"/>
              </a:tabLst>
            </a:pPr>
            <a:r>
              <a:rPr b="0" lang="en-US" sz="5000" strike="noStrike" u="none">
                <a:solidFill>
                  <a:schemeClr val="dk2"/>
                </a:solidFill>
                <a:effectLst/>
                <a:uFillTx/>
                <a:latin typeface="Calibri"/>
                <a:ea typeface="Calibri"/>
              </a:rPr>
              <a:t>Force.com</a:t>
            </a:r>
            <a:endParaRPr b="0" lang="en-IN" sz="5000" strike="noStrike" u="none">
              <a:solidFill>
                <a:srgbClr val="000000"/>
              </a:solidFill>
              <a:effectLst/>
              <a:uFillTx/>
              <a:latin typeface="Arial"/>
            </a:endParaRPr>
          </a:p>
        </p:txBody>
      </p:sp>
      <p:sp>
        <p:nvSpPr>
          <p:cNvPr id="354" name="PlaceHolder 2"/>
          <p:cNvSpPr>
            <a:spLocks noGrp="1"/>
          </p:cNvSpPr>
          <p:nvPr>
            <p:ph/>
          </p:nvPr>
        </p:nvSpPr>
        <p:spPr>
          <a:xfrm>
            <a:off x="457200" y="1447920"/>
            <a:ext cx="8229240" cy="4388760"/>
          </a:xfrm>
          <a:prstGeom prst="rect">
            <a:avLst/>
          </a:prstGeom>
          <a:noFill/>
          <a:ln w="0">
            <a:noFill/>
          </a:ln>
        </p:spPr>
        <p:txBody>
          <a:bodyPr lIns="91440" rIns="91440" tIns="45720" bIns="45720" anchor="t">
            <a:normAutofit fontScale="92500" lnSpcReduction="9999"/>
          </a:bodyPr>
          <a:p>
            <a:pPr marL="274320" indent="-274320">
              <a:lnSpc>
                <a:spcPct val="100000"/>
              </a:lnSpc>
              <a:buClr>
                <a:srgbClr val="0bd0d9"/>
              </a:buClr>
              <a:buSzPct val="95000"/>
              <a:buFont typeface="Noto Sans Symbols"/>
              <a:buChar char="⚫"/>
            </a:pPr>
            <a:r>
              <a:rPr b="0" lang="en-US" sz="2600" strike="noStrike" u="none">
                <a:solidFill>
                  <a:schemeClr val="dk1"/>
                </a:solidFill>
                <a:effectLst/>
                <a:uFillTx/>
                <a:latin typeface="Constantia"/>
                <a:ea typeface="Constantia"/>
              </a:rPr>
              <a:t>Initially designed to support scalable CRM applications, the platform has evolved to support the entire life cycle of a wider range of cloud applications by implementing a flexible and scalable infrastructure. </a:t>
            </a:r>
            <a:endParaRPr b="0" lang="en-IN" sz="2600" strike="noStrike" u="none">
              <a:solidFill>
                <a:srgbClr val="000000"/>
              </a:solidFill>
              <a:effectLst/>
              <a:uFillTx/>
              <a:latin typeface="Arial"/>
            </a:endParaRPr>
          </a:p>
          <a:p>
            <a:pPr marL="274320" indent="-274320">
              <a:lnSpc>
                <a:spcPct val="100000"/>
              </a:lnSpc>
              <a:spcBef>
                <a:spcPts val="482"/>
              </a:spcBef>
              <a:buClr>
                <a:srgbClr val="0bd0d9"/>
              </a:buClr>
              <a:buSzPct val="95000"/>
              <a:buFont typeface="Noto Sans Symbols"/>
              <a:buChar char="⚫"/>
            </a:pPr>
            <a:r>
              <a:rPr b="0" lang="en-US" sz="2600" strike="noStrike" u="none">
                <a:solidFill>
                  <a:schemeClr val="dk1"/>
                </a:solidFill>
                <a:effectLst/>
                <a:uFillTx/>
                <a:latin typeface="Constantia"/>
                <a:ea typeface="Constantia"/>
              </a:rPr>
              <a:t>At the core of the platform resides its metadata architecture, which provides the system with flexibility and scalability. </a:t>
            </a:r>
            <a:endParaRPr b="0" lang="en-IN" sz="2600" strike="noStrike" u="none">
              <a:solidFill>
                <a:srgbClr val="000000"/>
              </a:solidFill>
              <a:effectLst/>
              <a:uFillTx/>
              <a:latin typeface="Arial"/>
            </a:endParaRPr>
          </a:p>
          <a:p>
            <a:pPr marL="274320" indent="-274320">
              <a:lnSpc>
                <a:spcPct val="100000"/>
              </a:lnSpc>
              <a:spcBef>
                <a:spcPts val="482"/>
              </a:spcBef>
              <a:buClr>
                <a:srgbClr val="0bd0d9"/>
              </a:buClr>
              <a:buSzPct val="95000"/>
              <a:buFont typeface="Noto Sans Symbols"/>
              <a:buChar char="⚫"/>
            </a:pPr>
            <a:r>
              <a:rPr b="0" lang="en-US" sz="2600" strike="noStrike" u="none">
                <a:solidFill>
                  <a:schemeClr val="dk1"/>
                </a:solidFill>
                <a:effectLst/>
                <a:uFillTx/>
                <a:latin typeface="Constantia"/>
                <a:ea typeface="Constantia"/>
              </a:rPr>
              <a:t>Rather than being built on top of specific components and tables, application core logic and business rules are saved as metadata into the Force.com store. </a:t>
            </a:r>
            <a:endParaRPr b="0" lang="en-IN" sz="2600" strike="noStrike" u="none">
              <a:solidFill>
                <a:srgbClr val="000000"/>
              </a:solidFill>
              <a:effectLst/>
              <a:uFillTx/>
              <a:latin typeface="Arial"/>
            </a:endParaRPr>
          </a:p>
          <a:p>
            <a:pPr marL="274320" indent="-274320">
              <a:lnSpc>
                <a:spcPct val="100000"/>
              </a:lnSpc>
              <a:spcBef>
                <a:spcPts val="482"/>
              </a:spcBef>
              <a:buClr>
                <a:srgbClr val="0bd0d9"/>
              </a:buClr>
              <a:buSzPct val="95000"/>
              <a:buFont typeface="Noto Sans Symbols"/>
              <a:buChar char="⚫"/>
            </a:pPr>
            <a:r>
              <a:rPr b="0" lang="en-US" sz="2600" strike="noStrike" u="none">
                <a:solidFill>
                  <a:schemeClr val="dk1"/>
                </a:solidFill>
                <a:effectLst/>
                <a:uFillTx/>
                <a:latin typeface="Constantia"/>
                <a:ea typeface="Constantia"/>
              </a:rPr>
              <a:t>Both application structure and application data are stored in the store.</a:t>
            </a:r>
            <a:endParaRPr b="0" lang="en-IN" sz="26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1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55" name="PlaceHolder 1"/>
          <p:cNvSpPr>
            <a:spLocks noGrp="1"/>
          </p:cNvSpPr>
          <p:nvPr>
            <p:ph type="title"/>
          </p:nvPr>
        </p:nvSpPr>
        <p:spPr>
          <a:xfrm>
            <a:off x="457200" y="704160"/>
            <a:ext cx="8229240" cy="1142640"/>
          </a:xfrm>
          <a:prstGeom prst="rect">
            <a:avLst/>
          </a:prstGeom>
          <a:noFill/>
          <a:ln w="0">
            <a:noFill/>
          </a:ln>
        </p:spPr>
        <p:txBody>
          <a:bodyPr lIns="0" rIns="0" tIns="45720" bIns="0" anchor="b">
            <a:normAutofit/>
          </a:bodyPr>
          <a:p>
            <a:pPr indent="0">
              <a:buNone/>
            </a:pPr>
            <a:endParaRPr b="0" lang="en-IN" sz="5000" strike="noStrike" u="none">
              <a:solidFill>
                <a:schemeClr val="dk2"/>
              </a:solidFill>
              <a:effectLst/>
              <a:uFillTx/>
              <a:latin typeface="Calibri"/>
              <a:ea typeface="Calibri"/>
            </a:endParaRPr>
          </a:p>
        </p:txBody>
      </p:sp>
      <p:sp>
        <p:nvSpPr>
          <p:cNvPr id="356" name="PlaceHolder 2"/>
          <p:cNvSpPr>
            <a:spLocks noGrp="1"/>
          </p:cNvSpPr>
          <p:nvPr>
            <p:ph/>
          </p:nvPr>
        </p:nvSpPr>
        <p:spPr>
          <a:xfrm>
            <a:off x="457200" y="1935360"/>
            <a:ext cx="8229240" cy="4388760"/>
          </a:xfrm>
          <a:prstGeom prst="rect">
            <a:avLst/>
          </a:prstGeom>
          <a:noFill/>
          <a:ln w="0">
            <a:noFill/>
          </a:ln>
        </p:spPr>
        <p:txBody>
          <a:bodyPr lIns="91440" rIns="91440" tIns="45720" bIns="45720" anchor="t">
            <a:normAutofit fontScale="92500" lnSpcReduction="9999"/>
          </a:bodyPr>
          <a:p>
            <a:pPr marL="274320" indent="-274320">
              <a:lnSpc>
                <a:spcPct val="100000"/>
              </a:lnSpc>
              <a:buClr>
                <a:srgbClr val="0bd0d9"/>
              </a:buClr>
              <a:buSzPct val="95000"/>
              <a:buFont typeface="Noto Sans Symbols"/>
              <a:buChar char="⚫"/>
            </a:pPr>
            <a:r>
              <a:rPr b="0" lang="en-US" sz="2600" strike="noStrike" u="none">
                <a:solidFill>
                  <a:schemeClr val="dk1"/>
                </a:solidFill>
                <a:effectLst/>
                <a:uFillTx/>
                <a:latin typeface="Constantia"/>
                <a:ea typeface="Constantia"/>
              </a:rPr>
              <a:t>A runtime engine executes application logic by retrieving its metadata and then performing the operations on the data. </a:t>
            </a:r>
            <a:endParaRPr b="0" lang="en-IN" sz="2600" strike="noStrike" u="none">
              <a:solidFill>
                <a:srgbClr val="000000"/>
              </a:solidFill>
              <a:effectLst/>
              <a:uFillTx/>
              <a:latin typeface="Arial"/>
            </a:endParaRPr>
          </a:p>
          <a:p>
            <a:pPr marL="274320" indent="-274320">
              <a:lnSpc>
                <a:spcPct val="100000"/>
              </a:lnSpc>
              <a:spcBef>
                <a:spcPts val="482"/>
              </a:spcBef>
              <a:buClr>
                <a:srgbClr val="0bd0d9"/>
              </a:buClr>
              <a:buSzPct val="95000"/>
              <a:buFont typeface="Noto Sans Symbols"/>
              <a:buChar char="⚫"/>
            </a:pPr>
            <a:r>
              <a:rPr b="0" lang="en-US" sz="2600" strike="noStrike" u="none">
                <a:solidFill>
                  <a:schemeClr val="dk1"/>
                </a:solidFill>
                <a:effectLst/>
                <a:uFillTx/>
                <a:latin typeface="Constantia"/>
                <a:ea typeface="Constantia"/>
              </a:rPr>
              <a:t>Although running in isolated containers, different applications logically share the same database structure, and the runtime engine executes all of them uniformly. </a:t>
            </a:r>
            <a:endParaRPr b="0" lang="en-IN" sz="2600" strike="noStrike" u="none">
              <a:solidFill>
                <a:srgbClr val="000000"/>
              </a:solidFill>
              <a:effectLst/>
              <a:uFillTx/>
              <a:latin typeface="Arial"/>
            </a:endParaRPr>
          </a:p>
          <a:p>
            <a:pPr marL="274320" indent="-274320">
              <a:lnSpc>
                <a:spcPct val="100000"/>
              </a:lnSpc>
              <a:spcBef>
                <a:spcPts val="482"/>
              </a:spcBef>
              <a:buClr>
                <a:srgbClr val="0bd0d9"/>
              </a:buClr>
              <a:buSzPct val="95000"/>
              <a:buFont typeface="Noto Sans Symbols"/>
              <a:buChar char="⚫"/>
            </a:pPr>
            <a:r>
              <a:rPr b="0" lang="en-US" sz="2600" strike="noStrike" u="none">
                <a:solidFill>
                  <a:schemeClr val="dk1"/>
                </a:solidFill>
                <a:effectLst/>
                <a:uFillTx/>
                <a:latin typeface="Constantia"/>
                <a:ea typeface="Constantia"/>
              </a:rPr>
              <a:t>A full-text search engine supports the runtime engine.</a:t>
            </a:r>
            <a:endParaRPr b="0" lang="en-IN" sz="2600" strike="noStrike" u="none">
              <a:solidFill>
                <a:srgbClr val="000000"/>
              </a:solidFill>
              <a:effectLst/>
              <a:uFillTx/>
              <a:latin typeface="Arial"/>
            </a:endParaRPr>
          </a:p>
          <a:p>
            <a:pPr marL="274320" indent="-274320">
              <a:lnSpc>
                <a:spcPct val="100000"/>
              </a:lnSpc>
              <a:spcBef>
                <a:spcPts val="482"/>
              </a:spcBef>
              <a:buClr>
                <a:srgbClr val="0bd0d9"/>
              </a:buClr>
              <a:buSzPct val="95000"/>
              <a:buFont typeface="Noto Sans Symbols"/>
              <a:buChar char="⚫"/>
            </a:pPr>
            <a:r>
              <a:rPr b="0" lang="en-US" sz="2600" strike="noStrike" u="none">
                <a:solidFill>
                  <a:schemeClr val="dk1"/>
                </a:solidFill>
                <a:effectLst/>
                <a:uFillTx/>
                <a:latin typeface="Constantia"/>
                <a:ea typeface="Constantia"/>
              </a:rPr>
              <a:t>This allows application users to have an effective user experience despite the large amounts of data that need to be crawled. </a:t>
            </a:r>
            <a:endParaRPr b="0" lang="en-IN" sz="2600" strike="noStrike" u="none">
              <a:solidFill>
                <a:srgbClr val="000000"/>
              </a:solidFill>
              <a:effectLst/>
              <a:uFillTx/>
              <a:latin typeface="Arial"/>
            </a:endParaRPr>
          </a:p>
          <a:p>
            <a:pPr marL="274320" indent="-274320">
              <a:lnSpc>
                <a:spcPct val="100000"/>
              </a:lnSpc>
              <a:spcBef>
                <a:spcPts val="482"/>
              </a:spcBef>
              <a:buClr>
                <a:srgbClr val="0bd0d9"/>
              </a:buClr>
              <a:buSzPct val="95000"/>
              <a:buFont typeface="Noto Sans Symbols"/>
              <a:buChar char="⚫"/>
            </a:pPr>
            <a:r>
              <a:rPr b="0" lang="en-US" sz="2600" strike="noStrike" u="none">
                <a:solidFill>
                  <a:schemeClr val="dk1"/>
                </a:solidFill>
                <a:effectLst/>
                <a:uFillTx/>
                <a:latin typeface="Constantia"/>
                <a:ea typeface="Constantia"/>
              </a:rPr>
              <a:t>The search engine maintains its indexing data in a separate store and is constantly updated by background processes triggered by user interaction.</a:t>
            </a:r>
            <a:endParaRPr b="0" lang="en-IN" sz="26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1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57" name="PlaceHolder 1"/>
          <p:cNvSpPr>
            <a:spLocks noGrp="1"/>
          </p:cNvSpPr>
          <p:nvPr>
            <p:ph type="title"/>
          </p:nvPr>
        </p:nvSpPr>
        <p:spPr>
          <a:xfrm>
            <a:off x="457200" y="304920"/>
            <a:ext cx="8229240" cy="761760"/>
          </a:xfrm>
          <a:prstGeom prst="rect">
            <a:avLst/>
          </a:prstGeom>
          <a:noFill/>
          <a:ln w="0">
            <a:noFill/>
          </a:ln>
        </p:spPr>
        <p:txBody>
          <a:bodyPr lIns="0" rIns="0" tIns="45720" bIns="0" anchor="b">
            <a:normAutofit lnSpcReduction="9999"/>
          </a:bodyPr>
          <a:p>
            <a:pPr indent="0">
              <a:lnSpc>
                <a:spcPct val="100000"/>
              </a:lnSpc>
              <a:buNone/>
              <a:tabLst>
                <a:tab algn="l" pos="0"/>
              </a:tabLst>
            </a:pPr>
            <a:r>
              <a:rPr b="0" lang="en-US" sz="5000" strike="noStrike" u="none">
                <a:solidFill>
                  <a:schemeClr val="dk2"/>
                </a:solidFill>
                <a:effectLst/>
                <a:uFillTx/>
                <a:latin typeface="Calibri"/>
                <a:ea typeface="Calibri"/>
              </a:rPr>
              <a:t>APEX</a:t>
            </a:r>
            <a:endParaRPr b="0" lang="en-IN" sz="5000" strike="noStrike" u="none">
              <a:solidFill>
                <a:srgbClr val="000000"/>
              </a:solidFill>
              <a:effectLst/>
              <a:uFillTx/>
              <a:latin typeface="Arial"/>
            </a:endParaRPr>
          </a:p>
        </p:txBody>
      </p:sp>
      <p:sp>
        <p:nvSpPr>
          <p:cNvPr id="358" name="PlaceHolder 2"/>
          <p:cNvSpPr>
            <a:spLocks noGrp="1"/>
          </p:cNvSpPr>
          <p:nvPr>
            <p:ph/>
          </p:nvPr>
        </p:nvSpPr>
        <p:spPr>
          <a:xfrm>
            <a:off x="152280" y="1143000"/>
            <a:ext cx="8762760" cy="5714640"/>
          </a:xfrm>
          <a:prstGeom prst="rect">
            <a:avLst/>
          </a:prstGeom>
          <a:noFill/>
          <a:ln w="0">
            <a:noFill/>
          </a:ln>
        </p:spPr>
        <p:txBody>
          <a:bodyPr lIns="91440" rIns="91440" tIns="45720" bIns="45720" anchor="t">
            <a:noAutofit/>
          </a:bodyPr>
          <a:p>
            <a:pPr marL="274320" indent="-274320">
              <a:lnSpc>
                <a:spcPct val="100000"/>
              </a:lnSpc>
              <a:buClr>
                <a:srgbClr val="0bd0d9"/>
              </a:buClr>
              <a:buFont typeface="Noto Sans Symbols"/>
              <a:buChar char="⚫"/>
            </a:pPr>
            <a:r>
              <a:rPr b="0" lang="en-US" sz="2200" strike="noStrike" u="none">
                <a:solidFill>
                  <a:schemeClr val="dk1"/>
                </a:solidFill>
                <a:effectLst/>
                <a:uFillTx/>
                <a:latin typeface="Constantia"/>
                <a:ea typeface="Constantia"/>
              </a:rPr>
              <a:t>Users can customize their application by leveraging the “native” Force.com application framework or by using programmatic APIs in the most popular programming languages. </a:t>
            </a:r>
            <a:endParaRPr b="0" lang="en-IN" sz="2200" strike="noStrike" u="none">
              <a:solidFill>
                <a:srgbClr val="000000"/>
              </a:solidFill>
              <a:effectLst/>
              <a:uFillTx/>
              <a:latin typeface="Arial"/>
            </a:endParaRPr>
          </a:p>
          <a:p>
            <a:pPr marL="274320" indent="-274320">
              <a:lnSpc>
                <a:spcPct val="100000"/>
              </a:lnSpc>
              <a:spcBef>
                <a:spcPts val="439"/>
              </a:spcBef>
              <a:buClr>
                <a:srgbClr val="0bd0d9"/>
              </a:buClr>
              <a:buFont typeface="Noto Sans Symbols"/>
              <a:buChar char="⚫"/>
            </a:pPr>
            <a:r>
              <a:rPr b="0" lang="en-US" sz="2200" strike="noStrike" u="none">
                <a:solidFill>
                  <a:schemeClr val="dk1"/>
                </a:solidFill>
                <a:effectLst/>
                <a:uFillTx/>
                <a:latin typeface="Constantia"/>
                <a:ea typeface="Constantia"/>
              </a:rPr>
              <a:t>The application framework allows users to visually define either the data or the core structure of a Force.com application, while the programmatic APIs provide them with a more conventional way for developing applications that relies on Web services to interact with the platform. </a:t>
            </a:r>
            <a:endParaRPr b="0" lang="en-IN" sz="2200" strike="noStrike" u="none">
              <a:solidFill>
                <a:srgbClr val="000000"/>
              </a:solidFill>
              <a:effectLst/>
              <a:uFillTx/>
              <a:latin typeface="Arial"/>
            </a:endParaRPr>
          </a:p>
          <a:p>
            <a:pPr marL="274320" indent="-274320">
              <a:lnSpc>
                <a:spcPct val="100000"/>
              </a:lnSpc>
              <a:spcBef>
                <a:spcPts val="439"/>
              </a:spcBef>
              <a:buClr>
                <a:srgbClr val="0bd0d9"/>
              </a:buClr>
              <a:buFont typeface="Noto Sans Symbols"/>
              <a:buChar char="⚫"/>
            </a:pPr>
            <a:r>
              <a:rPr b="0" lang="en-US" sz="2200" strike="noStrike" u="none">
                <a:solidFill>
                  <a:schemeClr val="dk1"/>
                </a:solidFill>
                <a:effectLst/>
                <a:uFillTx/>
                <a:latin typeface="Constantia"/>
                <a:ea typeface="Constantia"/>
              </a:rPr>
              <a:t>Customization of application processes and logic can also be implemented by developing scripts in APEX. </a:t>
            </a:r>
            <a:endParaRPr b="0" lang="en-IN" sz="2200" strike="noStrike" u="none">
              <a:solidFill>
                <a:srgbClr val="000000"/>
              </a:solidFill>
              <a:effectLst/>
              <a:uFillTx/>
              <a:latin typeface="Arial"/>
            </a:endParaRPr>
          </a:p>
          <a:p>
            <a:pPr marL="274320" indent="-274320">
              <a:lnSpc>
                <a:spcPct val="100000"/>
              </a:lnSpc>
              <a:spcBef>
                <a:spcPts val="439"/>
              </a:spcBef>
              <a:buClr>
                <a:srgbClr val="0bd0d9"/>
              </a:buClr>
              <a:buFont typeface="Noto Sans Symbols"/>
              <a:buChar char="⚫"/>
            </a:pPr>
            <a:r>
              <a:rPr b="0" lang="en-US" sz="2200" strike="noStrike" u="none">
                <a:solidFill>
                  <a:schemeClr val="dk1"/>
                </a:solidFill>
                <a:effectLst/>
                <a:uFillTx/>
                <a:latin typeface="Constantia"/>
                <a:ea typeface="Constantia"/>
              </a:rPr>
              <a:t>This is a Java-like language that provides object-oriented and procedural capabilities for defining either scripts executed on demand or triggers. </a:t>
            </a:r>
            <a:endParaRPr b="0" lang="en-IN" sz="2200" strike="noStrike" u="none">
              <a:solidFill>
                <a:srgbClr val="000000"/>
              </a:solidFill>
              <a:effectLst/>
              <a:uFillTx/>
              <a:latin typeface="Arial"/>
            </a:endParaRPr>
          </a:p>
          <a:p>
            <a:pPr marL="274320" indent="-274320">
              <a:lnSpc>
                <a:spcPct val="100000"/>
              </a:lnSpc>
              <a:spcBef>
                <a:spcPts val="439"/>
              </a:spcBef>
              <a:buClr>
                <a:srgbClr val="0bd0d9"/>
              </a:buClr>
              <a:buFont typeface="Noto Sans Symbols"/>
              <a:buChar char="⚫"/>
            </a:pPr>
            <a:r>
              <a:rPr b="0" lang="en-US" sz="2200" strike="noStrike" u="none">
                <a:solidFill>
                  <a:schemeClr val="dk1"/>
                </a:solidFill>
                <a:effectLst/>
                <a:uFillTx/>
                <a:latin typeface="Constantia"/>
                <a:ea typeface="Constantia"/>
              </a:rPr>
              <a:t>APEX also offers the capability of expressing searches and queries to have complete access to the data managed by the Force.com platform.</a:t>
            </a:r>
            <a:endParaRPr b="0" lang="en-IN" sz="22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2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59" name="PlaceHolder 1"/>
          <p:cNvSpPr>
            <a:spLocks noGrp="1"/>
          </p:cNvSpPr>
          <p:nvPr>
            <p:ph type="title"/>
          </p:nvPr>
        </p:nvSpPr>
        <p:spPr>
          <a:xfrm>
            <a:off x="380880" y="10800"/>
            <a:ext cx="8229240" cy="990360"/>
          </a:xfrm>
          <a:prstGeom prst="rect">
            <a:avLst/>
          </a:prstGeom>
          <a:noFill/>
          <a:ln w="0">
            <a:noFill/>
          </a:ln>
        </p:spPr>
        <p:txBody>
          <a:bodyPr lIns="0" rIns="0" tIns="45720" bIns="0" anchor="b">
            <a:normAutofit/>
          </a:bodyPr>
          <a:p>
            <a:pPr indent="0">
              <a:lnSpc>
                <a:spcPct val="100000"/>
              </a:lnSpc>
              <a:buNone/>
              <a:tabLst>
                <a:tab algn="l" pos="0"/>
              </a:tabLst>
            </a:pPr>
            <a:r>
              <a:rPr b="0" lang="en-US" sz="3600" strike="noStrike" u="none">
                <a:solidFill>
                  <a:schemeClr val="dk2"/>
                </a:solidFill>
                <a:effectLst/>
                <a:uFillTx/>
                <a:latin typeface="Calibri"/>
                <a:ea typeface="Calibri"/>
              </a:rPr>
              <a:t>Microsoft Dynamics CRM</a:t>
            </a:r>
            <a:endParaRPr b="0" lang="en-IN" sz="3600" strike="noStrike" u="none">
              <a:solidFill>
                <a:srgbClr val="000000"/>
              </a:solidFill>
              <a:effectLst/>
              <a:uFillTx/>
              <a:latin typeface="Arial"/>
            </a:endParaRPr>
          </a:p>
        </p:txBody>
      </p:sp>
      <p:sp>
        <p:nvSpPr>
          <p:cNvPr id="360" name="PlaceHolder 2"/>
          <p:cNvSpPr>
            <a:spLocks noGrp="1"/>
          </p:cNvSpPr>
          <p:nvPr>
            <p:ph/>
          </p:nvPr>
        </p:nvSpPr>
        <p:spPr>
          <a:xfrm>
            <a:off x="228600" y="990720"/>
            <a:ext cx="8915040" cy="5866920"/>
          </a:xfrm>
          <a:prstGeom prst="rect">
            <a:avLst/>
          </a:prstGeom>
          <a:noFill/>
          <a:ln w="0">
            <a:noFill/>
          </a:ln>
        </p:spPr>
        <p:txBody>
          <a:bodyPr lIns="91440" rIns="91440" tIns="45720" bIns="45720" anchor="t">
            <a:noAutofit/>
          </a:bodyPr>
          <a:p>
            <a:pPr marL="274320" indent="-274320">
              <a:lnSpc>
                <a:spcPct val="100000"/>
              </a:lnSpc>
              <a:buClr>
                <a:srgbClr val="0bd0d9"/>
              </a:buClr>
              <a:buFont typeface="Noto Sans Symbols"/>
              <a:buChar char="⚫"/>
            </a:pPr>
            <a:r>
              <a:rPr b="0" lang="en-US" sz="2000" strike="noStrike" u="none">
                <a:solidFill>
                  <a:schemeClr val="dk1"/>
                </a:solidFill>
                <a:effectLst/>
                <a:uFillTx/>
                <a:latin typeface="Constantia"/>
                <a:ea typeface="Constantia"/>
              </a:rPr>
              <a:t>The solution implemented by Microsoft for customer relationship management</a:t>
            </a:r>
            <a:endParaRPr b="0" lang="en-IN" sz="2000" strike="noStrike" u="none">
              <a:solidFill>
                <a:srgbClr val="000000"/>
              </a:solidFill>
              <a:effectLst/>
              <a:uFillTx/>
              <a:latin typeface="Arial"/>
            </a:endParaRPr>
          </a:p>
          <a:p>
            <a:pPr marL="274320" indent="-274320">
              <a:lnSpc>
                <a:spcPct val="100000"/>
              </a:lnSpc>
              <a:spcBef>
                <a:spcPts val="400"/>
              </a:spcBef>
              <a:buClr>
                <a:srgbClr val="0bd0d9"/>
              </a:buClr>
              <a:buFont typeface="Noto Sans Symbols"/>
              <a:buChar char="⚫"/>
            </a:pPr>
            <a:r>
              <a:rPr b="0" lang="en-US" sz="2000" strike="noStrike" u="none">
                <a:solidFill>
                  <a:schemeClr val="dk1"/>
                </a:solidFill>
                <a:effectLst/>
                <a:uFillTx/>
                <a:latin typeface="Constantia"/>
                <a:ea typeface="Constantia"/>
              </a:rPr>
              <a:t>Available either for installation on the enterprise’s premises or as an online solution priced as a monthly per-user subscription. </a:t>
            </a:r>
            <a:endParaRPr b="0" lang="en-IN" sz="2000" strike="noStrike" u="none">
              <a:solidFill>
                <a:srgbClr val="000000"/>
              </a:solidFill>
              <a:effectLst/>
              <a:uFillTx/>
              <a:latin typeface="Arial"/>
            </a:endParaRPr>
          </a:p>
          <a:p>
            <a:pPr marL="274320" indent="-274320">
              <a:lnSpc>
                <a:spcPct val="100000"/>
              </a:lnSpc>
              <a:spcBef>
                <a:spcPts val="400"/>
              </a:spcBef>
              <a:buClr>
                <a:srgbClr val="0bd0d9"/>
              </a:buClr>
              <a:buFont typeface="Noto Sans Symbols"/>
              <a:buChar char="⚫"/>
            </a:pPr>
            <a:r>
              <a:rPr b="0" lang="en-US" sz="2000" strike="noStrike" u="none">
                <a:solidFill>
                  <a:schemeClr val="dk1"/>
                </a:solidFill>
                <a:effectLst/>
                <a:uFillTx/>
                <a:latin typeface="Constantia"/>
                <a:ea typeface="Constantia"/>
              </a:rPr>
              <a:t>The system is completely hosted in Microsoft’s datacenters across the world and offers to customers a 99.9% SLA, with bonus credits if the system does not fulfill the agreement. </a:t>
            </a:r>
            <a:endParaRPr b="0" lang="en-IN" sz="2000" strike="noStrike" u="none">
              <a:solidFill>
                <a:srgbClr val="000000"/>
              </a:solidFill>
              <a:effectLst/>
              <a:uFillTx/>
              <a:latin typeface="Arial"/>
            </a:endParaRPr>
          </a:p>
          <a:p>
            <a:pPr marL="274320" indent="-274320">
              <a:lnSpc>
                <a:spcPct val="100000"/>
              </a:lnSpc>
              <a:spcBef>
                <a:spcPts val="400"/>
              </a:spcBef>
              <a:buClr>
                <a:srgbClr val="0bd0d9"/>
              </a:buClr>
              <a:buFont typeface="Noto Sans Symbols"/>
              <a:buChar char="⚫"/>
            </a:pPr>
            <a:r>
              <a:rPr b="0" lang="en-US" sz="2000" strike="noStrike" u="none">
                <a:solidFill>
                  <a:schemeClr val="dk1"/>
                </a:solidFill>
                <a:effectLst/>
                <a:uFillTx/>
                <a:latin typeface="Constantia"/>
                <a:ea typeface="Constantia"/>
              </a:rPr>
              <a:t>Each CRM instance is deployed on a separate database, and the application provides users with facilities for marketing, sales, and advanced customer relationship management. </a:t>
            </a:r>
            <a:endParaRPr b="0" lang="en-IN" sz="2000" strike="noStrike" u="none">
              <a:solidFill>
                <a:srgbClr val="000000"/>
              </a:solidFill>
              <a:effectLst/>
              <a:uFillTx/>
              <a:latin typeface="Arial"/>
            </a:endParaRPr>
          </a:p>
          <a:p>
            <a:pPr marL="274320" indent="-274320">
              <a:lnSpc>
                <a:spcPct val="100000"/>
              </a:lnSpc>
              <a:spcBef>
                <a:spcPts val="400"/>
              </a:spcBef>
              <a:buClr>
                <a:srgbClr val="0bd0d9"/>
              </a:buClr>
              <a:buFont typeface="Noto Sans Symbols"/>
              <a:buChar char="⚫"/>
            </a:pPr>
            <a:r>
              <a:rPr b="0" lang="en-US" sz="2000" strike="noStrike" u="none">
                <a:solidFill>
                  <a:schemeClr val="dk1"/>
                </a:solidFill>
                <a:effectLst/>
                <a:uFillTx/>
                <a:latin typeface="Constantia"/>
                <a:ea typeface="Constantia"/>
              </a:rPr>
              <a:t>Online features can be accessed either through a Web browser interface or programmatically by means of SOAP and RESTful Web services. </a:t>
            </a:r>
            <a:endParaRPr b="0" lang="en-IN" sz="2000" strike="noStrike" u="none">
              <a:solidFill>
                <a:srgbClr val="000000"/>
              </a:solidFill>
              <a:effectLst/>
              <a:uFillTx/>
              <a:latin typeface="Arial"/>
            </a:endParaRPr>
          </a:p>
          <a:p>
            <a:pPr marL="274320" indent="-274320">
              <a:lnSpc>
                <a:spcPct val="100000"/>
              </a:lnSpc>
              <a:spcBef>
                <a:spcPts val="400"/>
              </a:spcBef>
              <a:buClr>
                <a:srgbClr val="0bd0d9"/>
              </a:buClr>
              <a:buFont typeface="Noto Sans Symbols"/>
              <a:buChar char="⚫"/>
            </a:pPr>
            <a:r>
              <a:rPr b="0" lang="en-US" sz="2000" strike="noStrike" u="none">
                <a:solidFill>
                  <a:schemeClr val="dk1"/>
                </a:solidFill>
                <a:effectLst/>
                <a:uFillTx/>
                <a:latin typeface="Constantia"/>
                <a:ea typeface="Constantia"/>
              </a:rPr>
              <a:t>This allows Dynamics CRM to be easily integrated with both other Microsoft products and line-of-business applications. </a:t>
            </a:r>
            <a:endParaRPr b="0" lang="en-IN" sz="2000" strike="noStrike" u="none">
              <a:solidFill>
                <a:srgbClr val="000000"/>
              </a:solidFill>
              <a:effectLst/>
              <a:uFillTx/>
              <a:latin typeface="Arial"/>
            </a:endParaRPr>
          </a:p>
          <a:p>
            <a:pPr marL="274320" indent="-274320">
              <a:lnSpc>
                <a:spcPct val="100000"/>
              </a:lnSpc>
              <a:spcBef>
                <a:spcPts val="400"/>
              </a:spcBef>
              <a:buClr>
                <a:srgbClr val="0bd0d9"/>
              </a:buClr>
              <a:buFont typeface="Noto Sans Symbols"/>
              <a:buChar char="⚫"/>
            </a:pPr>
            <a:r>
              <a:rPr b="0" lang="en-US" sz="2000" strike="noStrike" u="none">
                <a:solidFill>
                  <a:schemeClr val="dk1"/>
                </a:solidFill>
                <a:effectLst/>
                <a:uFillTx/>
                <a:latin typeface="Constantia"/>
                <a:ea typeface="Constantia"/>
              </a:rPr>
              <a:t>Can be extended by developing plug-ins that allow implementing specific behaviors triggered on the occurrence of given events. </a:t>
            </a:r>
            <a:endParaRPr b="0" lang="en-IN" sz="2000" strike="noStrike" u="none">
              <a:solidFill>
                <a:srgbClr val="000000"/>
              </a:solidFill>
              <a:effectLst/>
              <a:uFillTx/>
              <a:latin typeface="Arial"/>
            </a:endParaRPr>
          </a:p>
          <a:p>
            <a:pPr marL="274320" indent="-274320">
              <a:lnSpc>
                <a:spcPct val="100000"/>
              </a:lnSpc>
              <a:spcBef>
                <a:spcPts val="400"/>
              </a:spcBef>
              <a:buClr>
                <a:srgbClr val="0bd0d9"/>
              </a:buClr>
              <a:buFont typeface="Noto Sans Symbols"/>
              <a:buChar char="⚫"/>
            </a:pPr>
            <a:r>
              <a:rPr b="0" lang="en-US" sz="2000" strike="noStrike" u="none">
                <a:solidFill>
                  <a:schemeClr val="dk1"/>
                </a:solidFill>
                <a:effectLst/>
                <a:uFillTx/>
                <a:latin typeface="Constantia"/>
                <a:ea typeface="Constantia"/>
              </a:rPr>
              <a:t>Can also leverage the capability of Windows Azure for the development and integration of new features.</a:t>
            </a:r>
            <a:endParaRPr b="0" lang="en-IN" sz="20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2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61" name="PlaceHolder 1"/>
          <p:cNvSpPr>
            <a:spLocks noGrp="1"/>
          </p:cNvSpPr>
          <p:nvPr>
            <p:ph type="title"/>
          </p:nvPr>
        </p:nvSpPr>
        <p:spPr>
          <a:xfrm>
            <a:off x="457200" y="704160"/>
            <a:ext cx="8229240" cy="1142640"/>
          </a:xfrm>
          <a:prstGeom prst="rect">
            <a:avLst/>
          </a:prstGeom>
          <a:noFill/>
          <a:ln w="0">
            <a:noFill/>
          </a:ln>
        </p:spPr>
        <p:txBody>
          <a:bodyPr lIns="0" rIns="0" tIns="45720" bIns="0" anchor="b">
            <a:normAutofit/>
          </a:bodyPr>
          <a:p>
            <a:pPr indent="0">
              <a:lnSpc>
                <a:spcPct val="100000"/>
              </a:lnSpc>
              <a:buNone/>
              <a:tabLst>
                <a:tab algn="l" pos="0"/>
              </a:tabLst>
            </a:pPr>
            <a:r>
              <a:rPr b="0" lang="en-US" sz="5000" strike="noStrike" u="none">
                <a:solidFill>
                  <a:schemeClr val="dk2"/>
                </a:solidFill>
                <a:effectLst/>
                <a:uFillTx/>
                <a:latin typeface="Calibri"/>
                <a:ea typeface="Calibri"/>
              </a:rPr>
              <a:t>Social networking</a:t>
            </a:r>
            <a:endParaRPr b="0" lang="en-IN" sz="5000" strike="noStrike" u="none">
              <a:solidFill>
                <a:srgbClr val="000000"/>
              </a:solidFill>
              <a:effectLst/>
              <a:uFillTx/>
              <a:latin typeface="Arial"/>
            </a:endParaRPr>
          </a:p>
        </p:txBody>
      </p:sp>
      <p:sp>
        <p:nvSpPr>
          <p:cNvPr id="362" name="PlaceHolder 2"/>
          <p:cNvSpPr>
            <a:spLocks noGrp="1"/>
          </p:cNvSpPr>
          <p:nvPr>
            <p:ph/>
          </p:nvPr>
        </p:nvSpPr>
        <p:spPr>
          <a:xfrm>
            <a:off x="457200" y="1935360"/>
            <a:ext cx="8229240" cy="4388760"/>
          </a:xfrm>
          <a:prstGeom prst="rect">
            <a:avLst/>
          </a:prstGeom>
          <a:noFill/>
          <a:ln w="0">
            <a:noFill/>
          </a:ln>
        </p:spPr>
        <p:txBody>
          <a:bodyPr lIns="91440" rIns="91440" tIns="45720" bIns="45720" anchor="t">
            <a:normAutofit/>
          </a:bodyPr>
          <a:p>
            <a:pPr marL="274320" indent="-274320">
              <a:lnSpc>
                <a:spcPct val="100000"/>
              </a:lnSpc>
              <a:buClr>
                <a:srgbClr val="0bd0d9"/>
              </a:buClr>
              <a:buFont typeface="Noto Sans Symbols"/>
              <a:buChar char="⚫"/>
            </a:pPr>
            <a:r>
              <a:rPr b="0" lang="en-US" sz="2600" strike="noStrike" u="none">
                <a:solidFill>
                  <a:schemeClr val="dk1"/>
                </a:solidFill>
                <a:effectLst/>
                <a:uFillTx/>
                <a:latin typeface="Constantia"/>
                <a:ea typeface="Constantia"/>
              </a:rPr>
              <a:t>Social networking applications have grown considerably in the last few years to become the most active sites on the Web.</a:t>
            </a:r>
            <a:endParaRPr b="0" lang="en-IN" sz="2600" strike="noStrike" u="none">
              <a:solidFill>
                <a:srgbClr val="000000"/>
              </a:solidFill>
              <a:effectLst/>
              <a:uFillTx/>
              <a:latin typeface="Arial"/>
            </a:endParaRPr>
          </a:p>
          <a:p>
            <a:pPr marL="274320" indent="-274320">
              <a:lnSpc>
                <a:spcPct val="100000"/>
              </a:lnSpc>
              <a:spcBef>
                <a:spcPts val="519"/>
              </a:spcBef>
              <a:buClr>
                <a:srgbClr val="0bd0d9"/>
              </a:buClr>
              <a:buFont typeface="Noto Sans Symbols"/>
              <a:buChar char="⚫"/>
            </a:pPr>
            <a:r>
              <a:rPr b="0" lang="en-US" sz="2600" strike="noStrike" u="none">
                <a:solidFill>
                  <a:schemeClr val="dk1"/>
                </a:solidFill>
                <a:effectLst/>
                <a:uFillTx/>
                <a:latin typeface="Constantia"/>
                <a:ea typeface="Constantia"/>
              </a:rPr>
              <a:t> To sustain their traffic and serve millions of users seamlessly, services such as Twitter and Facebook have leveraged cloud computing technologies. </a:t>
            </a:r>
            <a:endParaRPr b="0" lang="en-IN" sz="2600" strike="noStrike" u="none">
              <a:solidFill>
                <a:srgbClr val="000000"/>
              </a:solidFill>
              <a:effectLst/>
              <a:uFillTx/>
              <a:latin typeface="Arial"/>
            </a:endParaRPr>
          </a:p>
          <a:p>
            <a:pPr marL="274320" indent="-274320">
              <a:lnSpc>
                <a:spcPct val="100000"/>
              </a:lnSpc>
              <a:spcBef>
                <a:spcPts val="519"/>
              </a:spcBef>
              <a:buClr>
                <a:srgbClr val="0bd0d9"/>
              </a:buClr>
              <a:buFont typeface="Noto Sans Symbols"/>
              <a:buChar char="⚫"/>
            </a:pPr>
            <a:r>
              <a:rPr b="0" lang="en-US" sz="2600" strike="noStrike" u="none">
                <a:solidFill>
                  <a:schemeClr val="dk1"/>
                </a:solidFill>
                <a:effectLst/>
                <a:uFillTx/>
                <a:latin typeface="Constantia"/>
                <a:ea typeface="Constantia"/>
              </a:rPr>
              <a:t>The possibility of continuously adding capacity while systems are running is the most attractive feature for social networks, which constantly increase their user base.</a:t>
            </a:r>
            <a:endParaRPr b="0" lang="en-IN" sz="26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2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63" name="PlaceHolder 1"/>
          <p:cNvSpPr>
            <a:spLocks noGrp="1"/>
          </p:cNvSpPr>
          <p:nvPr>
            <p:ph type="title"/>
          </p:nvPr>
        </p:nvSpPr>
        <p:spPr>
          <a:xfrm>
            <a:off x="429480" y="533520"/>
            <a:ext cx="8686440" cy="1734120"/>
          </a:xfrm>
          <a:prstGeom prst="rect">
            <a:avLst/>
          </a:prstGeom>
          <a:noFill/>
          <a:ln w="0">
            <a:noFill/>
          </a:ln>
        </p:spPr>
        <p:txBody>
          <a:bodyPr lIns="0" rIns="0" tIns="45720" bIns="0" anchor="b">
            <a:noAutofit/>
          </a:bodyPr>
          <a:p>
            <a:pPr indent="0">
              <a:lnSpc>
                <a:spcPct val="100000"/>
              </a:lnSpc>
              <a:buNone/>
              <a:tabLst>
                <a:tab algn="l" pos="0"/>
              </a:tabLst>
            </a:pPr>
            <a:r>
              <a:rPr b="0" lang="en-US" sz="4800" strike="noStrike" u="none">
                <a:solidFill>
                  <a:schemeClr val="dk2"/>
                </a:solidFill>
                <a:effectLst/>
                <a:uFillTx/>
                <a:latin typeface="Calibri"/>
                <a:ea typeface="Calibri"/>
              </a:rPr>
              <a:t>Points covered</a:t>
            </a:r>
            <a:br>
              <a:rPr sz="4800"/>
            </a:br>
            <a:r>
              <a:rPr b="0" lang="en-US" sz="4000" strike="noStrike" u="none">
                <a:solidFill>
                  <a:schemeClr val="dk2"/>
                </a:solidFill>
                <a:effectLst/>
                <a:uFillTx/>
                <a:latin typeface="Calibri"/>
                <a:ea typeface="Calibri"/>
              </a:rPr>
              <a:t>Part III : Cloud Computing Applications</a:t>
            </a:r>
            <a:endParaRPr b="0" lang="en-IN" sz="4000" strike="noStrike" u="none">
              <a:solidFill>
                <a:srgbClr val="000000"/>
              </a:solidFill>
              <a:effectLst/>
              <a:uFillTx/>
              <a:latin typeface="Arial"/>
            </a:endParaRPr>
          </a:p>
        </p:txBody>
      </p:sp>
      <p:sp>
        <p:nvSpPr>
          <p:cNvPr id="364" name="PlaceHolder 2"/>
          <p:cNvSpPr>
            <a:spLocks noGrp="1"/>
          </p:cNvSpPr>
          <p:nvPr>
            <p:ph/>
          </p:nvPr>
        </p:nvSpPr>
        <p:spPr>
          <a:xfrm>
            <a:off x="457200" y="2438280"/>
            <a:ext cx="8229240" cy="3657240"/>
          </a:xfrm>
          <a:prstGeom prst="rect">
            <a:avLst/>
          </a:prstGeom>
          <a:noFill/>
          <a:ln w="0">
            <a:noFill/>
          </a:ln>
        </p:spPr>
        <p:txBody>
          <a:bodyPr lIns="91440" rIns="91440" tIns="45720" bIns="45720" anchor="t">
            <a:normAutofit/>
          </a:bodyPr>
          <a:p>
            <a:pPr marL="274320" indent="-274320">
              <a:lnSpc>
                <a:spcPct val="100000"/>
              </a:lnSpc>
              <a:buClr>
                <a:srgbClr val="0bd0d9"/>
              </a:buClr>
              <a:buFont typeface="Noto Sans Symbols"/>
              <a:buChar char="✓"/>
            </a:pPr>
            <a:r>
              <a:rPr b="0" lang="en-US" sz="2600" strike="noStrike" u="none">
                <a:solidFill>
                  <a:schemeClr val="dk1"/>
                </a:solidFill>
                <a:effectLst/>
                <a:uFillTx/>
                <a:latin typeface="Constantia"/>
                <a:ea typeface="Constantia"/>
              </a:rPr>
              <a:t>Healthcare: ECG Analysis in the Cloud</a:t>
            </a:r>
            <a:endParaRPr b="0" lang="en-IN" sz="2600" strike="noStrike" u="none">
              <a:solidFill>
                <a:srgbClr val="000000"/>
              </a:solidFill>
              <a:effectLst/>
              <a:uFillTx/>
              <a:latin typeface="Arial"/>
            </a:endParaRPr>
          </a:p>
          <a:p>
            <a:pPr marL="274320" indent="-274320">
              <a:lnSpc>
                <a:spcPct val="100000"/>
              </a:lnSpc>
              <a:spcBef>
                <a:spcPts val="519"/>
              </a:spcBef>
              <a:buClr>
                <a:srgbClr val="0bd0d9"/>
              </a:buClr>
              <a:buFont typeface="Noto Sans Symbols"/>
              <a:buChar char="✓"/>
            </a:pPr>
            <a:r>
              <a:rPr b="0" lang="en-US" sz="2600" strike="noStrike" u="none">
                <a:solidFill>
                  <a:schemeClr val="dk1"/>
                </a:solidFill>
                <a:effectLst/>
                <a:uFillTx/>
                <a:latin typeface="Constantia"/>
                <a:ea typeface="Constantia"/>
              </a:rPr>
              <a:t>Biology: Protein Structure Prediction</a:t>
            </a:r>
            <a:endParaRPr b="0" lang="en-IN" sz="2600" strike="noStrike" u="none">
              <a:solidFill>
                <a:srgbClr val="000000"/>
              </a:solidFill>
              <a:effectLst/>
              <a:uFillTx/>
              <a:latin typeface="Arial"/>
            </a:endParaRPr>
          </a:p>
          <a:p>
            <a:pPr marL="274320" indent="-274320">
              <a:lnSpc>
                <a:spcPct val="100000"/>
              </a:lnSpc>
              <a:spcBef>
                <a:spcPts val="519"/>
              </a:spcBef>
              <a:buClr>
                <a:srgbClr val="0bd0d9"/>
              </a:buClr>
              <a:buFont typeface="Noto Sans Symbols"/>
              <a:buChar char="✓"/>
            </a:pPr>
            <a:r>
              <a:rPr b="0" lang="en-US" sz="2600" strike="noStrike" u="none">
                <a:solidFill>
                  <a:schemeClr val="dk1"/>
                </a:solidFill>
                <a:effectLst/>
                <a:uFillTx/>
                <a:latin typeface="Constantia"/>
                <a:ea typeface="Constantia"/>
              </a:rPr>
              <a:t>Geosciences: Satellite Image Processing</a:t>
            </a:r>
            <a:endParaRPr b="0" lang="en-IN" sz="2600" strike="noStrike" u="none">
              <a:solidFill>
                <a:srgbClr val="000000"/>
              </a:solidFill>
              <a:effectLst/>
              <a:uFillTx/>
              <a:latin typeface="Arial"/>
            </a:endParaRPr>
          </a:p>
          <a:p>
            <a:pPr marL="274320" indent="-274320">
              <a:lnSpc>
                <a:spcPct val="100000"/>
              </a:lnSpc>
              <a:spcBef>
                <a:spcPts val="519"/>
              </a:spcBef>
              <a:buClr>
                <a:srgbClr val="0bd0d9"/>
              </a:buClr>
              <a:buFont typeface="Noto Sans Symbols"/>
              <a:buChar char="✓"/>
            </a:pPr>
            <a:r>
              <a:rPr b="0" lang="en-US" sz="2600" strike="noStrike" u="none">
                <a:solidFill>
                  <a:schemeClr val="dk1"/>
                </a:solidFill>
                <a:effectLst/>
                <a:uFillTx/>
                <a:latin typeface="Constantia"/>
                <a:ea typeface="Constantia"/>
              </a:rPr>
              <a:t>Business and Consumer Applications: </a:t>
            </a:r>
            <a:endParaRPr b="0" lang="en-IN" sz="2600" strike="noStrike" u="none">
              <a:solidFill>
                <a:srgbClr val="000000"/>
              </a:solidFill>
              <a:effectLst/>
              <a:uFillTx/>
              <a:latin typeface="Arial"/>
            </a:endParaRPr>
          </a:p>
          <a:p>
            <a:pPr lvl="2" marL="548640" indent="-274320">
              <a:lnSpc>
                <a:spcPct val="100000"/>
              </a:lnSpc>
              <a:spcBef>
                <a:spcPts val="459"/>
              </a:spcBef>
              <a:buClr>
                <a:srgbClr val="0bd0d9"/>
              </a:buClr>
              <a:buFont typeface="Noto Sans Symbols"/>
              <a:buChar char="✓"/>
            </a:pPr>
            <a:r>
              <a:rPr b="0" lang="en-US" sz="2300" strike="noStrike" u="none">
                <a:solidFill>
                  <a:schemeClr val="dk1"/>
                </a:solidFill>
                <a:effectLst/>
                <a:uFillTx/>
                <a:latin typeface="Constantia"/>
                <a:ea typeface="Constantia"/>
              </a:rPr>
              <a:t>CRM and ERP</a:t>
            </a:r>
            <a:endParaRPr b="0" lang="en-IN" sz="2300" strike="noStrike" u="none">
              <a:solidFill>
                <a:srgbClr val="000000"/>
              </a:solidFill>
              <a:effectLst/>
              <a:uFillTx/>
              <a:latin typeface="Arial"/>
            </a:endParaRPr>
          </a:p>
          <a:p>
            <a:pPr lvl="2" marL="548640" indent="-274320">
              <a:lnSpc>
                <a:spcPct val="100000"/>
              </a:lnSpc>
              <a:spcBef>
                <a:spcPts val="459"/>
              </a:spcBef>
              <a:buClr>
                <a:srgbClr val="0bd0d9"/>
              </a:buClr>
              <a:buFont typeface="Noto Sans Symbols"/>
              <a:buChar char="✓"/>
            </a:pPr>
            <a:r>
              <a:rPr b="0" lang="en-US" sz="2300" strike="noStrike" u="none">
                <a:solidFill>
                  <a:schemeClr val="dk1"/>
                </a:solidFill>
                <a:effectLst/>
                <a:uFillTx/>
                <a:latin typeface="Constantia"/>
                <a:ea typeface="Constantia"/>
              </a:rPr>
              <a:t>Social Networking</a:t>
            </a:r>
            <a:endParaRPr b="0" lang="en-IN" sz="2300" strike="noStrike" u="none">
              <a:solidFill>
                <a:srgbClr val="000000"/>
              </a:solidFill>
              <a:effectLst/>
              <a:uFillTx/>
              <a:latin typeface="Arial"/>
            </a:endParaRPr>
          </a:p>
          <a:p>
            <a:pPr marL="274320" indent="-274320">
              <a:lnSpc>
                <a:spcPct val="100000"/>
              </a:lnSpc>
              <a:spcBef>
                <a:spcPts val="519"/>
              </a:spcBef>
              <a:buClr>
                <a:srgbClr val="0bd0d9"/>
              </a:buClr>
              <a:buFont typeface="Noto Sans Symbols"/>
              <a:buChar char="⚫"/>
            </a:pPr>
            <a:r>
              <a:rPr b="0" lang="en-US" sz="2600" strike="noStrike" u="none">
                <a:solidFill>
                  <a:schemeClr val="dk1"/>
                </a:solidFill>
                <a:effectLst/>
                <a:uFillTx/>
                <a:latin typeface="Constantia"/>
                <a:ea typeface="Constantia"/>
              </a:rPr>
              <a:t>Google Cloud Application: Google App Engine. </a:t>
            </a:r>
            <a:endParaRPr b="0" lang="en-IN" sz="2600" strike="noStrike" u="none">
              <a:solidFill>
                <a:srgbClr val="000000"/>
              </a:solidFill>
              <a:effectLst/>
              <a:uFillTx/>
              <a:latin typeface="Arial"/>
            </a:endParaRPr>
          </a:p>
          <a:p>
            <a:pPr marL="274320" indent="-274320">
              <a:lnSpc>
                <a:spcPct val="100000"/>
              </a:lnSpc>
              <a:spcBef>
                <a:spcPts val="519"/>
              </a:spcBef>
              <a:buClr>
                <a:srgbClr val="0bd0d9"/>
              </a:buClr>
              <a:buFont typeface="Noto Sans Symbols"/>
              <a:buChar char="⚫"/>
            </a:pPr>
            <a:r>
              <a:rPr b="0" lang="en-US" sz="2600" strike="noStrike" u="none">
                <a:solidFill>
                  <a:schemeClr val="dk1"/>
                </a:solidFill>
                <a:effectLst/>
                <a:uFillTx/>
                <a:latin typeface="Constantia"/>
                <a:ea typeface="Constantia"/>
              </a:rPr>
              <a:t>Overview of OpenStack architecture. </a:t>
            </a:r>
            <a:endParaRPr b="0" lang="en-IN" sz="26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2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65" name="PlaceHolder 1"/>
          <p:cNvSpPr>
            <a:spLocks noGrp="1"/>
          </p:cNvSpPr>
          <p:nvPr>
            <p:ph type="title"/>
          </p:nvPr>
        </p:nvSpPr>
        <p:spPr>
          <a:xfrm>
            <a:off x="380880" y="380880"/>
            <a:ext cx="8229240" cy="1142640"/>
          </a:xfrm>
          <a:prstGeom prst="rect">
            <a:avLst/>
          </a:prstGeom>
          <a:noFill/>
          <a:ln w="0">
            <a:noFill/>
          </a:ln>
        </p:spPr>
        <p:txBody>
          <a:bodyPr lIns="0" rIns="0" tIns="45720" bIns="0" anchor="b">
            <a:normAutofit/>
          </a:bodyPr>
          <a:p>
            <a:pPr indent="0">
              <a:lnSpc>
                <a:spcPct val="100000"/>
              </a:lnSpc>
              <a:buNone/>
              <a:tabLst>
                <a:tab algn="l" pos="0"/>
              </a:tabLst>
            </a:pPr>
            <a:r>
              <a:rPr b="0" lang="en-US" sz="4800" strike="noStrike" u="none">
                <a:solidFill>
                  <a:schemeClr val="dk2"/>
                </a:solidFill>
                <a:effectLst/>
                <a:uFillTx/>
                <a:latin typeface="Calibri"/>
                <a:ea typeface="Calibri"/>
              </a:rPr>
              <a:t>Google Cloud Applications</a:t>
            </a:r>
            <a:endParaRPr b="0" lang="en-IN" sz="4800" strike="noStrike" u="none">
              <a:solidFill>
                <a:srgbClr val="000000"/>
              </a:solidFill>
              <a:effectLst/>
              <a:uFillTx/>
              <a:latin typeface="Arial"/>
            </a:endParaRPr>
          </a:p>
        </p:txBody>
      </p:sp>
      <p:sp>
        <p:nvSpPr>
          <p:cNvPr id="366" name="PlaceHolder 2"/>
          <p:cNvSpPr>
            <a:spLocks noGrp="1"/>
          </p:cNvSpPr>
          <p:nvPr>
            <p:ph/>
          </p:nvPr>
        </p:nvSpPr>
        <p:spPr>
          <a:xfrm>
            <a:off x="457200" y="1935360"/>
            <a:ext cx="8229240" cy="4388760"/>
          </a:xfrm>
          <a:prstGeom prst="rect">
            <a:avLst/>
          </a:prstGeom>
          <a:noFill/>
          <a:ln w="0">
            <a:noFill/>
          </a:ln>
        </p:spPr>
        <p:txBody>
          <a:bodyPr lIns="91440" rIns="91440" tIns="45720" bIns="45720" anchor="t">
            <a:normAutofit/>
          </a:bodyPr>
          <a:p>
            <a:pPr marL="274320" indent="-274320">
              <a:lnSpc>
                <a:spcPct val="100000"/>
              </a:lnSpc>
              <a:buClr>
                <a:srgbClr val="0bd0d9"/>
              </a:buClr>
              <a:buFont typeface="Noto Sans Symbols"/>
              <a:buChar char="⚫"/>
            </a:pPr>
            <a:r>
              <a:rPr b="0" lang="en-US" sz="2600" strike="noStrike" u="none">
                <a:solidFill>
                  <a:schemeClr val="dk1"/>
                </a:solidFill>
                <a:effectLst/>
                <a:uFillTx/>
                <a:latin typeface="Constantia"/>
                <a:ea typeface="Constantia"/>
              </a:rPr>
              <a:t>Google Applications Utilizing Cloud </a:t>
            </a:r>
            <a:endParaRPr b="0" lang="en-IN" sz="2600" strike="noStrike" u="none">
              <a:solidFill>
                <a:srgbClr val="000000"/>
              </a:solidFill>
              <a:effectLst/>
              <a:uFillTx/>
              <a:latin typeface="Arial"/>
            </a:endParaRPr>
          </a:p>
          <a:p>
            <a:pPr marL="274320" indent="-274320">
              <a:lnSpc>
                <a:spcPct val="100000"/>
              </a:lnSpc>
              <a:spcBef>
                <a:spcPts val="519"/>
              </a:spcBef>
              <a:buClr>
                <a:srgbClr val="0bd0d9"/>
              </a:buClr>
              <a:buFont typeface="Noto Sans Symbols"/>
              <a:buChar char="⚫"/>
            </a:pPr>
            <a:r>
              <a:rPr b="0" lang="en-US" sz="2600" strike="noStrike" u="none">
                <a:solidFill>
                  <a:schemeClr val="dk1"/>
                </a:solidFill>
                <a:effectLst/>
                <a:uFillTx/>
                <a:latin typeface="Constantia"/>
                <a:ea typeface="Constantia"/>
              </a:rPr>
              <a:t>Google App Engine</a:t>
            </a:r>
            <a:endParaRPr b="0" lang="en-IN" sz="26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2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67" name="PlaceHolder 1"/>
          <p:cNvSpPr>
            <a:spLocks noGrp="1"/>
          </p:cNvSpPr>
          <p:nvPr>
            <p:ph type="title"/>
          </p:nvPr>
        </p:nvSpPr>
        <p:spPr>
          <a:xfrm>
            <a:off x="457200" y="704160"/>
            <a:ext cx="8229240" cy="1142640"/>
          </a:xfrm>
          <a:prstGeom prst="rect">
            <a:avLst/>
          </a:prstGeom>
          <a:noFill/>
          <a:ln w="0">
            <a:noFill/>
          </a:ln>
        </p:spPr>
        <p:txBody>
          <a:bodyPr lIns="0" rIns="0" tIns="45720" bIns="0" anchor="b">
            <a:normAutofit fontScale="77500" lnSpcReduction="19999"/>
          </a:bodyPr>
          <a:p>
            <a:pPr indent="0">
              <a:lnSpc>
                <a:spcPct val="100000"/>
              </a:lnSpc>
              <a:buNone/>
              <a:tabLst>
                <a:tab algn="l" pos="0"/>
              </a:tabLst>
            </a:pPr>
            <a:r>
              <a:rPr b="0" lang="en-US" sz="5000" strike="noStrike" u="none">
                <a:solidFill>
                  <a:schemeClr val="dk2"/>
                </a:solidFill>
                <a:effectLst/>
                <a:uFillTx/>
                <a:latin typeface="Calibri"/>
                <a:ea typeface="Calibri"/>
              </a:rPr>
              <a:t>Google Applications Utilizing Cloud </a:t>
            </a:r>
            <a:br>
              <a:rPr sz="5000"/>
            </a:br>
            <a:endParaRPr b="0" lang="en-IN" sz="5000" strike="noStrike" u="none">
              <a:solidFill>
                <a:srgbClr val="000000"/>
              </a:solidFill>
              <a:effectLst/>
              <a:uFillTx/>
              <a:latin typeface="Arial"/>
            </a:endParaRPr>
          </a:p>
        </p:txBody>
      </p:sp>
      <p:sp>
        <p:nvSpPr>
          <p:cNvPr id="368" name="PlaceHolder 2"/>
          <p:cNvSpPr>
            <a:spLocks noGrp="1"/>
          </p:cNvSpPr>
          <p:nvPr>
            <p:ph/>
          </p:nvPr>
        </p:nvSpPr>
        <p:spPr>
          <a:xfrm>
            <a:off x="436680" y="1752480"/>
            <a:ext cx="8229240" cy="4388760"/>
          </a:xfrm>
          <a:prstGeom prst="rect">
            <a:avLst/>
          </a:prstGeom>
          <a:noFill/>
          <a:ln w="0">
            <a:noFill/>
          </a:ln>
        </p:spPr>
        <p:txBody>
          <a:bodyPr lIns="91440" rIns="91440" tIns="45720" bIns="45720" anchor="t">
            <a:normAutofit/>
          </a:bodyPr>
          <a:p>
            <a:pPr marL="274320" indent="-274320">
              <a:lnSpc>
                <a:spcPct val="100000"/>
              </a:lnSpc>
              <a:buClr>
                <a:srgbClr val="0bd0d9"/>
              </a:buClr>
              <a:buFont typeface="Noto Sans Symbols"/>
              <a:buChar char="⚫"/>
            </a:pPr>
            <a:r>
              <a:rPr b="0" lang="en-US" sz="2600" strike="noStrike" u="none">
                <a:solidFill>
                  <a:schemeClr val="dk1"/>
                </a:solidFill>
                <a:effectLst/>
                <a:uFillTx/>
                <a:latin typeface="Constantia"/>
                <a:ea typeface="Constantia"/>
              </a:rPr>
              <a:t>Google’s domain is constructed on the World Wide Web advertising. </a:t>
            </a:r>
            <a:endParaRPr b="0" lang="en-IN" sz="2600" strike="noStrike" u="none">
              <a:solidFill>
                <a:srgbClr val="000000"/>
              </a:solidFill>
              <a:effectLst/>
              <a:uFillTx/>
              <a:latin typeface="Arial"/>
            </a:endParaRPr>
          </a:p>
          <a:p>
            <a:pPr marL="274320" indent="-274320">
              <a:lnSpc>
                <a:spcPct val="100000"/>
              </a:lnSpc>
              <a:spcBef>
                <a:spcPts val="519"/>
              </a:spcBef>
              <a:buClr>
                <a:srgbClr val="0bd0d9"/>
              </a:buClr>
              <a:buFont typeface="Noto Sans Symbols"/>
              <a:buChar char="⚫"/>
            </a:pPr>
            <a:r>
              <a:rPr b="0" lang="en-US" sz="2600" strike="noStrike" u="none">
                <a:solidFill>
                  <a:schemeClr val="dk1"/>
                </a:solidFill>
                <a:effectLst/>
                <a:uFillTx/>
                <a:latin typeface="Constantia"/>
                <a:ea typeface="Constantia"/>
              </a:rPr>
              <a:t>In 2010, 96% of its $29 billion income came from online ads. </a:t>
            </a:r>
            <a:endParaRPr b="0" lang="en-IN" sz="2600" strike="noStrike" u="none">
              <a:solidFill>
                <a:srgbClr val="000000"/>
              </a:solidFill>
              <a:effectLst/>
              <a:uFillTx/>
              <a:latin typeface="Arial"/>
            </a:endParaRPr>
          </a:p>
          <a:p>
            <a:pPr marL="274320" indent="-274320">
              <a:lnSpc>
                <a:spcPct val="100000"/>
              </a:lnSpc>
              <a:spcBef>
                <a:spcPts val="519"/>
              </a:spcBef>
              <a:buClr>
                <a:srgbClr val="0bd0d9"/>
              </a:buClr>
              <a:buFont typeface="Noto Sans Symbols"/>
              <a:buChar char="⚫"/>
            </a:pPr>
            <a:r>
              <a:rPr b="0" lang="en-US" sz="2600" strike="noStrike" u="none">
                <a:solidFill>
                  <a:schemeClr val="dk1"/>
                </a:solidFill>
                <a:effectLst/>
                <a:uFillTx/>
                <a:latin typeface="Constantia"/>
                <a:ea typeface="Constantia"/>
              </a:rPr>
              <a:t>Google deals subscriptions to enterprises, applying its web experience to market conventionally controlled by a very distinct kind of Software Company.</a:t>
            </a:r>
            <a:endParaRPr b="0" lang="en-IN" sz="26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timing>
    <p:tnLst>
      <p:par>
        <p:cTn id="2530" dur="indefinite" restart="never" nodeType="tmRoot">
          <p:childTnLst>
            <p:seq>
              <p:cTn id="2531" dur="indefinite" nodeType="mainSeq">
                <p:childTnLst>
                  <p:par>
                    <p:cTn id="2532" fill="hold">
                      <p:stCondLst>
                        <p:cond delay="indefinite"/>
                      </p:stCondLst>
                      <p:childTnLst>
                        <p:par>
                          <p:cTn id="2533" fill="hold">
                            <p:stCondLst>
                              <p:cond delay="0"/>
                            </p:stCondLst>
                            <p:childTnLst>
                              <p:par>
                                <p:cTn id="2534" nodeType="clickEffect" fill="hold" presetClass="entr" presetID="10">
                                  <p:stCondLst>
                                    <p:cond delay="0"/>
                                  </p:stCondLst>
                                  <p:childTnLst>
                                    <p:set>
                                      <p:cBhvr>
                                        <p:cTn id="2535" dur="1" fill="hold">
                                          <p:stCondLst>
                                            <p:cond delay="0"/>
                                          </p:stCondLst>
                                        </p:cTn>
                                        <p:tgtEl>
                                          <p:spTgt spid="368">
                                            <p:txEl>
                                              <p:pRg st="0" end="0"/>
                                            </p:txEl>
                                          </p:spTgt>
                                        </p:tgtEl>
                                        <p:attrNameLst>
                                          <p:attrName>style.visibility</p:attrName>
                                        </p:attrNameLst>
                                      </p:cBhvr>
                                      <p:to>
                                        <p:strVal val="visible"/>
                                      </p:to>
                                    </p:set>
                                    <p:animEffect filter="fade" transition="in">
                                      <p:cBhvr additive="repl">
                                        <p:cTn id="2536" dur="1000"/>
                                        <p:tgtEl>
                                          <p:spTgt spid="368">
                                            <p:txEl>
                                              <p:pRg st="0" end="0"/>
                                            </p:txEl>
                                          </p:spTgt>
                                        </p:tgtEl>
                                      </p:cBhvr>
                                    </p:animEffect>
                                  </p:childTnLst>
                                </p:cTn>
                              </p:par>
                            </p:childTnLst>
                          </p:cTn>
                        </p:par>
                      </p:childTnLst>
                    </p:cTn>
                  </p:par>
                  <p:par>
                    <p:cTn id="2537" fill="hold">
                      <p:stCondLst>
                        <p:cond delay="indefinite"/>
                      </p:stCondLst>
                      <p:childTnLst>
                        <p:par>
                          <p:cTn id="2538" fill="hold">
                            <p:stCondLst>
                              <p:cond delay="0"/>
                            </p:stCondLst>
                            <p:childTnLst>
                              <p:par>
                                <p:cTn id="2539" nodeType="clickEffect" fill="hold" presetClass="entr" presetID="10">
                                  <p:stCondLst>
                                    <p:cond delay="0"/>
                                  </p:stCondLst>
                                  <p:childTnLst>
                                    <p:set>
                                      <p:cBhvr>
                                        <p:cTn id="2540" dur="1" fill="hold">
                                          <p:stCondLst>
                                            <p:cond delay="0"/>
                                          </p:stCondLst>
                                        </p:cTn>
                                        <p:tgtEl>
                                          <p:spTgt spid="368">
                                            <p:txEl>
                                              <p:pRg st="1" end="1"/>
                                            </p:txEl>
                                          </p:spTgt>
                                        </p:tgtEl>
                                        <p:attrNameLst>
                                          <p:attrName>style.visibility</p:attrName>
                                        </p:attrNameLst>
                                      </p:cBhvr>
                                      <p:to>
                                        <p:strVal val="visible"/>
                                      </p:to>
                                    </p:set>
                                    <p:animEffect filter="fade" transition="in">
                                      <p:cBhvr additive="repl">
                                        <p:cTn id="2541" dur="1000"/>
                                        <p:tgtEl>
                                          <p:spTgt spid="368">
                                            <p:txEl>
                                              <p:pRg st="1" end="1"/>
                                            </p:txEl>
                                          </p:spTgt>
                                        </p:tgtEl>
                                      </p:cBhvr>
                                    </p:animEffect>
                                  </p:childTnLst>
                                </p:cTn>
                              </p:par>
                            </p:childTnLst>
                          </p:cTn>
                        </p:par>
                      </p:childTnLst>
                    </p:cTn>
                  </p:par>
                  <p:par>
                    <p:cTn id="2542" fill="hold">
                      <p:stCondLst>
                        <p:cond delay="indefinite"/>
                      </p:stCondLst>
                      <p:childTnLst>
                        <p:par>
                          <p:cTn id="2543" fill="hold">
                            <p:stCondLst>
                              <p:cond delay="0"/>
                            </p:stCondLst>
                            <p:childTnLst>
                              <p:par>
                                <p:cTn id="2544" nodeType="clickEffect" fill="hold" presetClass="entr" presetID="10">
                                  <p:stCondLst>
                                    <p:cond delay="0"/>
                                  </p:stCondLst>
                                  <p:childTnLst>
                                    <p:set>
                                      <p:cBhvr>
                                        <p:cTn id="2545" dur="1" fill="hold">
                                          <p:stCondLst>
                                            <p:cond delay="0"/>
                                          </p:stCondLst>
                                        </p:cTn>
                                        <p:tgtEl>
                                          <p:spTgt spid="368">
                                            <p:txEl>
                                              <p:pRg st="2" end="2"/>
                                            </p:txEl>
                                          </p:spTgt>
                                        </p:tgtEl>
                                        <p:attrNameLst>
                                          <p:attrName>style.visibility</p:attrName>
                                        </p:attrNameLst>
                                      </p:cBhvr>
                                      <p:to>
                                        <p:strVal val="visible"/>
                                      </p:to>
                                    </p:set>
                                    <p:animEffect filter="fade" transition="in">
                                      <p:cBhvr additive="repl">
                                        <p:cTn id="2546" dur="1000"/>
                                        <p:tgtEl>
                                          <p:spTgt spid="368">
                                            <p:txEl>
                                              <p:pRg st="2" end="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69" name="PlaceHolder 1"/>
          <p:cNvSpPr>
            <a:spLocks noGrp="1"/>
          </p:cNvSpPr>
          <p:nvPr>
            <p:ph/>
          </p:nvPr>
        </p:nvSpPr>
        <p:spPr>
          <a:xfrm>
            <a:off x="380880" y="1143000"/>
            <a:ext cx="8229240" cy="4388760"/>
          </a:xfrm>
          <a:prstGeom prst="rect">
            <a:avLst/>
          </a:prstGeom>
          <a:noFill/>
          <a:ln w="0">
            <a:noFill/>
          </a:ln>
        </p:spPr>
        <p:txBody>
          <a:bodyPr lIns="91440" rIns="91440" tIns="45720" bIns="45720" anchor="t">
            <a:normAutofit/>
          </a:bodyPr>
          <a:p>
            <a:pPr marL="274320" indent="-274320">
              <a:lnSpc>
                <a:spcPct val="100000"/>
              </a:lnSpc>
              <a:buClr>
                <a:srgbClr val="0bd0d9"/>
              </a:buClr>
              <a:buFont typeface="Noto Sans Symbols"/>
              <a:buChar char="⚫"/>
            </a:pPr>
            <a:r>
              <a:rPr b="0" lang="en-US" sz="2600" strike="noStrike" u="none">
                <a:solidFill>
                  <a:schemeClr val="dk1"/>
                </a:solidFill>
                <a:effectLst/>
                <a:uFillTx/>
                <a:latin typeface="Constantia"/>
                <a:ea typeface="Constantia"/>
              </a:rPr>
              <a:t>Like Google’s search engine, Google Apps is constructed on top of a highly distributed infrastructure that separates both data and code over many servers and data centres. </a:t>
            </a:r>
            <a:endParaRPr b="0" lang="en-IN" sz="2600" strike="noStrike" u="none">
              <a:solidFill>
                <a:srgbClr val="000000"/>
              </a:solidFill>
              <a:effectLst/>
              <a:uFillTx/>
              <a:latin typeface="Arial"/>
            </a:endParaRPr>
          </a:p>
          <a:p>
            <a:pPr marL="274320" indent="-274320">
              <a:lnSpc>
                <a:spcPct val="100000"/>
              </a:lnSpc>
              <a:spcBef>
                <a:spcPts val="519"/>
              </a:spcBef>
              <a:buClr>
                <a:srgbClr val="0bd0d9"/>
              </a:buClr>
              <a:buFont typeface="Noto Sans Symbols"/>
              <a:buChar char="⚫"/>
            </a:pPr>
            <a:r>
              <a:rPr b="0" lang="en-US" sz="2600" strike="noStrike" u="none">
                <a:solidFill>
                  <a:schemeClr val="dk1"/>
                </a:solidFill>
                <a:effectLst/>
                <a:uFillTx/>
                <a:latin typeface="Constantia"/>
                <a:ea typeface="Constantia"/>
              </a:rPr>
              <a:t>This consistent back-end is conceived in order that if one data centre goes down, another can directly step into the breach. </a:t>
            </a:r>
            <a:endParaRPr b="0" lang="en-IN" sz="2600" strike="noStrike" u="none">
              <a:solidFill>
                <a:srgbClr val="000000"/>
              </a:solidFill>
              <a:effectLst/>
              <a:uFillTx/>
              <a:latin typeface="Arial"/>
            </a:endParaRPr>
          </a:p>
          <a:p>
            <a:pPr marL="274320" indent="-274320">
              <a:lnSpc>
                <a:spcPct val="100000"/>
              </a:lnSpc>
              <a:spcBef>
                <a:spcPts val="519"/>
              </a:spcBef>
              <a:buClr>
                <a:srgbClr val="0bd0d9"/>
              </a:buClr>
              <a:buFont typeface="Noto Sans Symbols"/>
              <a:buChar char="⚫"/>
            </a:pPr>
            <a:r>
              <a:rPr b="0" lang="en-US" sz="2600" strike="noStrike" u="none">
                <a:solidFill>
                  <a:schemeClr val="dk1"/>
                </a:solidFill>
                <a:effectLst/>
                <a:uFillTx/>
                <a:latin typeface="Constantia"/>
                <a:ea typeface="Constantia"/>
              </a:rPr>
              <a:t>Google values custom-built devices that permit it to improve services without taking them.</a:t>
            </a:r>
            <a:endParaRPr b="0" lang="en-IN" sz="26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timing>
    <p:tnLst>
      <p:par>
        <p:cTn id="2547" dur="indefinite" restart="never" nodeType="tmRoot">
          <p:childTnLst>
            <p:seq>
              <p:cTn id="2548" dur="indefinite" nodeType="mainSeq">
                <p:childTnLst>
                  <p:par>
                    <p:cTn id="2549" fill="hold">
                      <p:stCondLst>
                        <p:cond delay="indefinite"/>
                      </p:stCondLst>
                      <p:childTnLst>
                        <p:par>
                          <p:cTn id="2550" fill="hold">
                            <p:stCondLst>
                              <p:cond delay="0"/>
                            </p:stCondLst>
                            <p:childTnLst>
                              <p:par>
                                <p:cTn id="2551" nodeType="clickEffect" fill="hold" presetClass="entr" presetID="10">
                                  <p:stCondLst>
                                    <p:cond delay="0"/>
                                  </p:stCondLst>
                                  <p:childTnLst>
                                    <p:set>
                                      <p:cBhvr>
                                        <p:cTn id="2552" dur="1" fill="hold">
                                          <p:stCondLst>
                                            <p:cond delay="0"/>
                                          </p:stCondLst>
                                        </p:cTn>
                                        <p:tgtEl>
                                          <p:spTgt spid="369">
                                            <p:txEl>
                                              <p:pRg st="0" end="0"/>
                                            </p:txEl>
                                          </p:spTgt>
                                        </p:tgtEl>
                                        <p:attrNameLst>
                                          <p:attrName>style.visibility</p:attrName>
                                        </p:attrNameLst>
                                      </p:cBhvr>
                                      <p:to>
                                        <p:strVal val="visible"/>
                                      </p:to>
                                    </p:set>
                                    <p:animEffect filter="fade" transition="in">
                                      <p:cBhvr additive="repl">
                                        <p:cTn id="2553" dur="1000"/>
                                        <p:tgtEl>
                                          <p:spTgt spid="369">
                                            <p:txEl>
                                              <p:pRg st="0" end="0"/>
                                            </p:txEl>
                                          </p:spTgt>
                                        </p:tgtEl>
                                      </p:cBhvr>
                                    </p:animEffect>
                                  </p:childTnLst>
                                </p:cTn>
                              </p:par>
                            </p:childTnLst>
                          </p:cTn>
                        </p:par>
                      </p:childTnLst>
                    </p:cTn>
                  </p:par>
                  <p:par>
                    <p:cTn id="2554" fill="hold">
                      <p:stCondLst>
                        <p:cond delay="indefinite"/>
                      </p:stCondLst>
                      <p:childTnLst>
                        <p:par>
                          <p:cTn id="2555" fill="hold">
                            <p:stCondLst>
                              <p:cond delay="0"/>
                            </p:stCondLst>
                            <p:childTnLst>
                              <p:par>
                                <p:cTn id="2556" nodeType="clickEffect" fill="hold" presetClass="entr" presetID="10">
                                  <p:stCondLst>
                                    <p:cond delay="0"/>
                                  </p:stCondLst>
                                  <p:childTnLst>
                                    <p:set>
                                      <p:cBhvr>
                                        <p:cTn id="2557" dur="1" fill="hold">
                                          <p:stCondLst>
                                            <p:cond delay="0"/>
                                          </p:stCondLst>
                                        </p:cTn>
                                        <p:tgtEl>
                                          <p:spTgt spid="369">
                                            <p:txEl>
                                              <p:pRg st="1" end="1"/>
                                            </p:txEl>
                                          </p:spTgt>
                                        </p:tgtEl>
                                        <p:attrNameLst>
                                          <p:attrName>style.visibility</p:attrName>
                                        </p:attrNameLst>
                                      </p:cBhvr>
                                      <p:to>
                                        <p:strVal val="visible"/>
                                      </p:to>
                                    </p:set>
                                    <p:animEffect filter="fade" transition="in">
                                      <p:cBhvr additive="repl">
                                        <p:cTn id="2558" dur="1000"/>
                                        <p:tgtEl>
                                          <p:spTgt spid="369">
                                            <p:txEl>
                                              <p:pRg st="1" end="1"/>
                                            </p:txEl>
                                          </p:spTgt>
                                        </p:tgtEl>
                                      </p:cBhvr>
                                    </p:animEffect>
                                  </p:childTnLst>
                                </p:cTn>
                              </p:par>
                            </p:childTnLst>
                          </p:cTn>
                        </p:par>
                      </p:childTnLst>
                    </p:cTn>
                  </p:par>
                  <p:par>
                    <p:cTn id="2559" fill="hold">
                      <p:stCondLst>
                        <p:cond delay="indefinite"/>
                      </p:stCondLst>
                      <p:childTnLst>
                        <p:par>
                          <p:cTn id="2560" fill="hold">
                            <p:stCondLst>
                              <p:cond delay="0"/>
                            </p:stCondLst>
                            <p:childTnLst>
                              <p:par>
                                <p:cTn id="2561" nodeType="clickEffect" fill="hold" presetClass="entr" presetID="10">
                                  <p:stCondLst>
                                    <p:cond delay="0"/>
                                  </p:stCondLst>
                                  <p:childTnLst>
                                    <p:set>
                                      <p:cBhvr>
                                        <p:cTn id="2562" dur="1" fill="hold">
                                          <p:stCondLst>
                                            <p:cond delay="0"/>
                                          </p:stCondLst>
                                        </p:cTn>
                                        <p:tgtEl>
                                          <p:spTgt spid="369">
                                            <p:txEl>
                                              <p:pRg st="2" end="2"/>
                                            </p:txEl>
                                          </p:spTgt>
                                        </p:tgtEl>
                                        <p:attrNameLst>
                                          <p:attrName>style.visibility</p:attrName>
                                        </p:attrNameLst>
                                      </p:cBhvr>
                                      <p:to>
                                        <p:strVal val="visible"/>
                                      </p:to>
                                    </p:set>
                                    <p:animEffect filter="fade" transition="in">
                                      <p:cBhvr additive="repl">
                                        <p:cTn id="2563" dur="1000"/>
                                        <p:tgtEl>
                                          <p:spTgt spid="369">
                                            <p:txEl>
                                              <p:pRg st="2" end="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70" name="PlaceHolder 1"/>
          <p:cNvSpPr>
            <a:spLocks noGrp="1"/>
          </p:cNvSpPr>
          <p:nvPr>
            <p:ph type="title"/>
          </p:nvPr>
        </p:nvSpPr>
        <p:spPr>
          <a:xfrm>
            <a:off x="457200" y="-6840"/>
            <a:ext cx="8229240" cy="1142640"/>
          </a:xfrm>
          <a:prstGeom prst="rect">
            <a:avLst/>
          </a:prstGeom>
          <a:noFill/>
          <a:ln w="0">
            <a:noFill/>
          </a:ln>
        </p:spPr>
        <p:txBody>
          <a:bodyPr lIns="0" rIns="0" tIns="45720" bIns="0" anchor="b">
            <a:noAutofit/>
          </a:bodyPr>
          <a:p>
            <a:pPr indent="0">
              <a:lnSpc>
                <a:spcPct val="100000"/>
              </a:lnSpc>
              <a:buNone/>
              <a:tabLst>
                <a:tab algn="l" pos="0"/>
              </a:tabLst>
            </a:pPr>
            <a:r>
              <a:rPr b="0" lang="en-US" sz="3600" strike="noStrike" u="none">
                <a:solidFill>
                  <a:schemeClr val="dk2"/>
                </a:solidFill>
                <a:effectLst/>
                <a:uFillTx/>
                <a:latin typeface="Calibri"/>
                <a:ea typeface="Calibri"/>
              </a:rPr>
              <a:t>Google Applications Utilizing Cloud : Gmail</a:t>
            </a:r>
            <a:endParaRPr b="0" lang="en-IN" sz="3600" strike="noStrike" u="none">
              <a:solidFill>
                <a:srgbClr val="000000"/>
              </a:solidFill>
              <a:effectLst/>
              <a:uFillTx/>
              <a:latin typeface="Arial"/>
            </a:endParaRPr>
          </a:p>
        </p:txBody>
      </p:sp>
      <p:sp>
        <p:nvSpPr>
          <p:cNvPr id="371" name="PlaceHolder 2"/>
          <p:cNvSpPr>
            <a:spLocks noGrp="1"/>
          </p:cNvSpPr>
          <p:nvPr>
            <p:ph/>
          </p:nvPr>
        </p:nvSpPr>
        <p:spPr>
          <a:xfrm>
            <a:off x="190440" y="1905120"/>
            <a:ext cx="8762760" cy="4259880"/>
          </a:xfrm>
          <a:prstGeom prst="rect">
            <a:avLst/>
          </a:prstGeom>
          <a:noFill/>
          <a:ln w="0">
            <a:noFill/>
          </a:ln>
        </p:spPr>
        <p:txBody>
          <a:bodyPr lIns="91440" rIns="91440" tIns="45720" bIns="45720" anchor="t">
            <a:noAutofit/>
          </a:bodyPr>
          <a:p>
            <a:pPr marL="274320" indent="-274320">
              <a:lnSpc>
                <a:spcPct val="100000"/>
              </a:lnSpc>
              <a:buClr>
                <a:srgbClr val="0bd0d9"/>
              </a:buClr>
              <a:buFont typeface="Noto Sans Symbols"/>
              <a:buChar char="⚫"/>
            </a:pPr>
            <a:r>
              <a:rPr b="0" lang="en-US" sz="2400" strike="noStrike" u="none">
                <a:solidFill>
                  <a:schemeClr val="dk1"/>
                </a:solidFill>
                <a:effectLst/>
                <a:uFillTx/>
                <a:latin typeface="Constantia"/>
                <a:ea typeface="Constantia"/>
              </a:rPr>
              <a:t>Gmail makes organizing the e-mail system so straightforward and efficient. </a:t>
            </a:r>
            <a:endParaRPr b="0" lang="en-IN" sz="2400" strike="noStrike" u="none">
              <a:solidFill>
                <a:srgbClr val="000000"/>
              </a:solidFill>
              <a:effectLst/>
              <a:uFillTx/>
              <a:latin typeface="Arial"/>
            </a:endParaRPr>
          </a:p>
          <a:p>
            <a:pPr marL="274320" indent="-274320">
              <a:lnSpc>
                <a:spcPct val="100000"/>
              </a:lnSpc>
              <a:spcBef>
                <a:spcPts val="479"/>
              </a:spcBef>
              <a:buClr>
                <a:srgbClr val="0bd0d9"/>
              </a:buClr>
              <a:buFont typeface="Noto Sans Symbols"/>
              <a:buChar char="⚫"/>
            </a:pPr>
            <a:r>
              <a:rPr b="0" lang="en-US" sz="2400" strike="noStrike" u="none">
                <a:solidFill>
                  <a:schemeClr val="dk1"/>
                </a:solidFill>
                <a:effectLst/>
                <a:uFillTx/>
                <a:latin typeface="Constantia"/>
                <a:ea typeface="Constantia"/>
              </a:rPr>
              <a:t>Gmail boasts 25 GB of storage per client, mighty spam filtering, BlackBerry and Outlook interoperability and a 99.9% uptime SLA (Service Level Agreement). </a:t>
            </a:r>
            <a:endParaRPr b="0" lang="en-IN" sz="24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timing>
    <p:tnLst>
      <p:par>
        <p:cTn id="2564" dur="indefinite" restart="never" nodeType="tmRoot">
          <p:childTnLst>
            <p:seq>
              <p:cTn id="2565" dur="indefinite" nodeType="mainSeq">
                <p:childTnLst>
                  <p:par>
                    <p:cTn id="2566" fill="hold">
                      <p:stCondLst>
                        <p:cond delay="indefinite"/>
                      </p:stCondLst>
                      <p:childTnLst>
                        <p:par>
                          <p:cTn id="2567" fill="hold">
                            <p:stCondLst>
                              <p:cond delay="0"/>
                            </p:stCondLst>
                            <p:childTnLst>
                              <p:par>
                                <p:cTn id="2568" nodeType="clickEffect" fill="hold" presetClass="entr" presetID="10">
                                  <p:stCondLst>
                                    <p:cond delay="0"/>
                                  </p:stCondLst>
                                  <p:childTnLst>
                                    <p:set>
                                      <p:cBhvr>
                                        <p:cTn id="2569" dur="1" fill="hold">
                                          <p:stCondLst>
                                            <p:cond delay="0"/>
                                          </p:stCondLst>
                                        </p:cTn>
                                        <p:tgtEl>
                                          <p:spTgt spid="371">
                                            <p:txEl>
                                              <p:pRg st="0" end="0"/>
                                            </p:txEl>
                                          </p:spTgt>
                                        </p:tgtEl>
                                        <p:attrNameLst>
                                          <p:attrName>style.visibility</p:attrName>
                                        </p:attrNameLst>
                                      </p:cBhvr>
                                      <p:to>
                                        <p:strVal val="visible"/>
                                      </p:to>
                                    </p:set>
                                    <p:animEffect filter="fade" transition="in">
                                      <p:cBhvr additive="repl">
                                        <p:cTn id="2570" dur="1000"/>
                                        <p:tgtEl>
                                          <p:spTgt spid="371">
                                            <p:txEl>
                                              <p:pRg st="0" end="0"/>
                                            </p:txEl>
                                          </p:spTgt>
                                        </p:tgtEl>
                                      </p:cBhvr>
                                    </p:animEffect>
                                  </p:childTnLst>
                                </p:cTn>
                              </p:par>
                            </p:childTnLst>
                          </p:cTn>
                        </p:par>
                      </p:childTnLst>
                    </p:cTn>
                  </p:par>
                  <p:par>
                    <p:cTn id="2571" fill="hold">
                      <p:stCondLst>
                        <p:cond delay="indefinite"/>
                      </p:stCondLst>
                      <p:childTnLst>
                        <p:par>
                          <p:cTn id="2572" fill="hold">
                            <p:stCondLst>
                              <p:cond delay="0"/>
                            </p:stCondLst>
                            <p:childTnLst>
                              <p:par>
                                <p:cTn id="2573" nodeType="clickEffect" fill="hold" presetClass="entr" presetID="10">
                                  <p:stCondLst>
                                    <p:cond delay="0"/>
                                  </p:stCondLst>
                                  <p:childTnLst>
                                    <p:set>
                                      <p:cBhvr>
                                        <p:cTn id="2574" dur="1" fill="hold">
                                          <p:stCondLst>
                                            <p:cond delay="0"/>
                                          </p:stCondLst>
                                        </p:cTn>
                                        <p:tgtEl>
                                          <p:spTgt spid="371">
                                            <p:txEl>
                                              <p:pRg st="1" end="1"/>
                                            </p:txEl>
                                          </p:spTgt>
                                        </p:tgtEl>
                                        <p:attrNameLst>
                                          <p:attrName>style.visibility</p:attrName>
                                        </p:attrNameLst>
                                      </p:cBhvr>
                                      <p:to>
                                        <p:strVal val="visible"/>
                                      </p:to>
                                    </p:set>
                                    <p:animEffect filter="fade" transition="in">
                                      <p:cBhvr additive="repl">
                                        <p:cTn id="2575" dur="1000"/>
                                        <p:tgtEl>
                                          <p:spTgt spid="371">
                                            <p:txEl>
                                              <p:pRg st="1" end="1"/>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72" name="PlaceHolder 1"/>
          <p:cNvSpPr>
            <a:spLocks noGrp="1"/>
          </p:cNvSpPr>
          <p:nvPr>
            <p:ph type="title"/>
          </p:nvPr>
        </p:nvSpPr>
        <p:spPr>
          <a:xfrm>
            <a:off x="450360" y="152280"/>
            <a:ext cx="8229240" cy="1142640"/>
          </a:xfrm>
          <a:prstGeom prst="rect">
            <a:avLst/>
          </a:prstGeom>
          <a:noFill/>
          <a:ln w="0">
            <a:noFill/>
          </a:ln>
        </p:spPr>
        <p:txBody>
          <a:bodyPr lIns="0" rIns="0" tIns="45720" bIns="0" anchor="b">
            <a:normAutofit/>
          </a:bodyPr>
          <a:p>
            <a:pPr indent="0">
              <a:lnSpc>
                <a:spcPct val="100000"/>
              </a:lnSpc>
              <a:buNone/>
              <a:tabLst>
                <a:tab algn="l" pos="0"/>
              </a:tabLst>
            </a:pPr>
            <a:r>
              <a:rPr b="0" lang="en-US" sz="5000" strike="noStrike" u="none">
                <a:solidFill>
                  <a:schemeClr val="dk2"/>
                </a:solidFill>
                <a:effectLst/>
                <a:uFillTx/>
                <a:latin typeface="Calibri"/>
                <a:ea typeface="Calibri"/>
              </a:rPr>
              <a:t>Gmail : Why / How?</a:t>
            </a:r>
            <a:endParaRPr b="0" lang="en-IN" sz="5000" strike="noStrike" u="none">
              <a:solidFill>
                <a:srgbClr val="000000"/>
              </a:solidFill>
              <a:effectLst/>
              <a:uFillTx/>
              <a:latin typeface="Arial"/>
            </a:endParaRPr>
          </a:p>
        </p:txBody>
      </p:sp>
      <p:sp>
        <p:nvSpPr>
          <p:cNvPr id="373" name="PlaceHolder 2"/>
          <p:cNvSpPr>
            <a:spLocks noGrp="1"/>
          </p:cNvSpPr>
          <p:nvPr>
            <p:ph/>
          </p:nvPr>
        </p:nvSpPr>
        <p:spPr>
          <a:xfrm>
            <a:off x="450360" y="1321560"/>
            <a:ext cx="8229240" cy="4388760"/>
          </a:xfrm>
          <a:prstGeom prst="rect">
            <a:avLst/>
          </a:prstGeom>
          <a:noFill/>
          <a:ln w="0">
            <a:noFill/>
          </a:ln>
        </p:spPr>
        <p:txBody>
          <a:bodyPr lIns="91440" rIns="91440" tIns="45720" bIns="45720" anchor="t">
            <a:normAutofit fontScale="85000" lnSpcReduction="19999"/>
          </a:bodyPr>
          <a:p>
            <a:pPr indent="0">
              <a:lnSpc>
                <a:spcPct val="100000"/>
              </a:lnSpc>
              <a:buNone/>
              <a:tabLst>
                <a:tab algn="l" pos="0"/>
              </a:tabLst>
            </a:pPr>
            <a:r>
              <a:rPr b="0" lang="en-US" sz="2800" strike="noStrike" u="none">
                <a:solidFill>
                  <a:schemeClr val="dk1"/>
                </a:solidFill>
                <a:effectLst/>
                <a:uFillTx/>
                <a:latin typeface="Constantia"/>
                <a:ea typeface="Constantia"/>
              </a:rPr>
              <a:t>● </a:t>
            </a:r>
            <a:r>
              <a:rPr b="1" lang="en-US" sz="2800" strike="noStrike" u="none">
                <a:solidFill>
                  <a:schemeClr val="dk1"/>
                </a:solidFill>
                <a:effectLst/>
                <a:uFillTx/>
                <a:latin typeface="Constantia"/>
                <a:ea typeface="Constantia"/>
              </a:rPr>
              <a:t>E-mail, IM, voice and video chat</a:t>
            </a:r>
            <a:r>
              <a:rPr b="0" lang="en-US" sz="2800" strike="noStrike" u="none">
                <a:solidFill>
                  <a:schemeClr val="dk1"/>
                </a:solidFill>
                <a:effectLst/>
                <a:uFillTx/>
                <a:latin typeface="Constantia"/>
                <a:ea typeface="Constantia"/>
              </a:rPr>
              <a:t>: Each client gets 25 GB of e-mail and IM storage. </a:t>
            </a:r>
            <a:endParaRPr b="0" lang="en-IN" sz="2800" strike="noStrike" u="none">
              <a:solidFill>
                <a:srgbClr val="000000"/>
              </a:solidFill>
              <a:effectLst/>
              <a:uFillTx/>
              <a:latin typeface="Arial"/>
            </a:endParaRPr>
          </a:p>
          <a:p>
            <a:pPr indent="0">
              <a:lnSpc>
                <a:spcPct val="100000"/>
              </a:lnSpc>
              <a:spcBef>
                <a:spcPts val="476"/>
              </a:spcBef>
              <a:buNone/>
              <a:tabLst>
                <a:tab algn="l" pos="0"/>
              </a:tabLst>
            </a:pPr>
            <a:r>
              <a:rPr b="0" lang="en-US" sz="2800" strike="noStrike" u="none">
                <a:solidFill>
                  <a:schemeClr val="dk1"/>
                </a:solidFill>
                <a:effectLst/>
                <a:uFillTx/>
                <a:latin typeface="Constantia"/>
                <a:ea typeface="Constantia"/>
              </a:rPr>
              <a:t>● </a:t>
            </a:r>
            <a:r>
              <a:rPr b="1" lang="en-US" sz="2800" strike="noStrike" u="none">
                <a:solidFill>
                  <a:schemeClr val="dk1"/>
                </a:solidFill>
                <a:effectLst/>
                <a:uFillTx/>
                <a:latin typeface="Constantia"/>
                <a:ea typeface="Constantia"/>
              </a:rPr>
              <a:t>Anytime, any location, get access to your e-mail</a:t>
            </a:r>
            <a:r>
              <a:rPr b="0" lang="en-US" sz="2800" strike="noStrike" u="none">
                <a:solidFill>
                  <a:schemeClr val="dk1"/>
                </a:solidFill>
                <a:effectLst/>
                <a:uFillTx/>
                <a:latin typeface="Constantia"/>
                <a:ea typeface="Constantia"/>
              </a:rPr>
              <a:t>: Gmail is securely powered by the WWW, so you can be creative from your table, on the street, at home and on your wireless telephone, even when you are offline. </a:t>
            </a:r>
            <a:endParaRPr b="0" lang="en-IN" sz="2800" strike="noStrike" u="none">
              <a:solidFill>
                <a:srgbClr val="000000"/>
              </a:solidFill>
              <a:effectLst/>
              <a:uFillTx/>
              <a:latin typeface="Arial"/>
            </a:endParaRPr>
          </a:p>
          <a:p>
            <a:pPr indent="0">
              <a:lnSpc>
                <a:spcPct val="100000"/>
              </a:lnSpc>
              <a:spcBef>
                <a:spcPts val="476"/>
              </a:spcBef>
              <a:buNone/>
              <a:tabLst>
                <a:tab algn="l" pos="0"/>
              </a:tabLst>
            </a:pPr>
            <a:r>
              <a:rPr b="0" lang="en-US" sz="2800" strike="noStrike" u="none">
                <a:solidFill>
                  <a:schemeClr val="dk1"/>
                </a:solidFill>
                <a:effectLst/>
                <a:uFillTx/>
                <a:latin typeface="Constantia"/>
                <a:ea typeface="Constantia"/>
              </a:rPr>
              <a:t>● </a:t>
            </a:r>
            <a:r>
              <a:rPr b="1" lang="en-US" sz="2800" strike="noStrike" u="none">
                <a:solidFill>
                  <a:schemeClr val="dk1"/>
                </a:solidFill>
                <a:effectLst/>
                <a:uFillTx/>
                <a:latin typeface="Constantia"/>
                <a:ea typeface="Constantia"/>
              </a:rPr>
              <a:t>Sync with Android, iPhone and BlackBerry</a:t>
            </a:r>
            <a:r>
              <a:rPr b="0" lang="en-US" sz="2800" strike="noStrike" u="none">
                <a:solidFill>
                  <a:schemeClr val="dk1"/>
                </a:solidFill>
                <a:effectLst/>
                <a:uFillTx/>
                <a:latin typeface="Constantia"/>
                <a:ea typeface="Constantia"/>
              </a:rPr>
              <a:t>: Get the advantages of Apps on premier wireless platforms. </a:t>
            </a:r>
            <a:endParaRPr b="0" lang="en-IN" sz="2800" strike="noStrike" u="none">
              <a:solidFill>
                <a:srgbClr val="000000"/>
              </a:solidFill>
              <a:effectLst/>
              <a:uFillTx/>
              <a:latin typeface="Arial"/>
            </a:endParaRPr>
          </a:p>
          <a:p>
            <a:pPr indent="0">
              <a:lnSpc>
                <a:spcPct val="100000"/>
              </a:lnSpc>
              <a:spcBef>
                <a:spcPts val="476"/>
              </a:spcBef>
              <a:buNone/>
              <a:tabLst>
                <a:tab algn="l" pos="0"/>
              </a:tabLst>
            </a:pPr>
            <a:r>
              <a:rPr b="0" lang="en-US" sz="2800" strike="noStrike" u="none">
                <a:solidFill>
                  <a:schemeClr val="dk1"/>
                </a:solidFill>
                <a:effectLst/>
                <a:uFillTx/>
                <a:latin typeface="Constantia"/>
                <a:ea typeface="Constantia"/>
              </a:rPr>
              <a:t>● </a:t>
            </a:r>
            <a:r>
              <a:rPr b="1" lang="en-US" sz="2800" strike="noStrike" u="none">
                <a:solidFill>
                  <a:schemeClr val="dk1"/>
                </a:solidFill>
                <a:effectLst/>
                <a:uFillTx/>
                <a:latin typeface="Constantia"/>
                <a:ea typeface="Constantia"/>
              </a:rPr>
              <a:t>Search and find e-mails instantly</a:t>
            </a:r>
            <a:r>
              <a:rPr b="0" lang="en-US" sz="2800" strike="noStrike" u="none">
                <a:solidFill>
                  <a:schemeClr val="dk1"/>
                </a:solidFill>
                <a:effectLst/>
                <a:uFillTx/>
                <a:latin typeface="Constantia"/>
                <a:ea typeface="Constantia"/>
              </a:rPr>
              <a:t>: Spend short time in managing e-mail and locate e-mails quickly with Google-powered search to your inbox. </a:t>
            </a:r>
            <a:endParaRPr b="0" lang="en-IN" sz="2800" strike="noStrike" u="none">
              <a:solidFill>
                <a:srgbClr val="000000"/>
              </a:solidFill>
              <a:effectLst/>
              <a:uFillTx/>
              <a:latin typeface="Arial"/>
            </a:endParaRPr>
          </a:p>
          <a:p>
            <a:pPr indent="0">
              <a:lnSpc>
                <a:spcPct val="100000"/>
              </a:lnSpc>
              <a:spcBef>
                <a:spcPts val="476"/>
              </a:spcBef>
              <a:buNone/>
              <a:tabLst>
                <a:tab algn="l" pos="0"/>
              </a:tabLst>
            </a:pPr>
            <a:r>
              <a:rPr b="0" lang="en-US" sz="2800" strike="noStrike" u="none">
                <a:solidFill>
                  <a:schemeClr val="dk1"/>
                </a:solidFill>
                <a:effectLst/>
                <a:uFillTx/>
                <a:latin typeface="Constantia"/>
                <a:ea typeface="Constantia"/>
              </a:rPr>
              <a:t>● </a:t>
            </a:r>
            <a:r>
              <a:rPr b="1" lang="en-US" sz="2800" strike="noStrike" u="none">
                <a:solidFill>
                  <a:schemeClr val="dk1"/>
                </a:solidFill>
                <a:effectLst/>
                <a:uFillTx/>
                <a:latin typeface="Constantia"/>
                <a:ea typeface="Constantia"/>
              </a:rPr>
              <a:t>Get less spam</a:t>
            </a:r>
            <a:r>
              <a:rPr b="0" lang="en-US" sz="2800" strike="noStrike" u="none">
                <a:solidFill>
                  <a:schemeClr val="dk1"/>
                </a:solidFill>
                <a:effectLst/>
                <a:uFillTx/>
                <a:latin typeface="Constantia"/>
                <a:ea typeface="Constantia"/>
              </a:rPr>
              <a:t>: Gmail spam is powerful filtering which assists you to concentrate on important ones.</a:t>
            </a:r>
            <a:endParaRPr b="0" lang="en-IN" sz="2800" strike="noStrike" u="none">
              <a:solidFill>
                <a:srgbClr val="000000"/>
              </a:solidFill>
              <a:effectLst/>
              <a:uFillTx/>
              <a:latin typeface="Arial"/>
            </a:endParaRPr>
          </a:p>
          <a:p>
            <a:pPr marL="274320" indent="-141120">
              <a:lnSpc>
                <a:spcPct val="100000"/>
              </a:lnSpc>
              <a:spcBef>
                <a:spcPts val="442"/>
              </a:spcBef>
              <a:buNone/>
              <a:tabLst>
                <a:tab algn="l" pos="0"/>
              </a:tabLst>
            </a:pPr>
            <a:endParaRPr b="0" lang="en-IN" sz="26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timing>
    <p:tnLst>
      <p:par>
        <p:cTn id="2576" dur="indefinite" restart="never" nodeType="tmRoot">
          <p:childTnLst>
            <p:seq>
              <p:cTn id="2577" dur="indefinite" nodeType="mainSeq">
                <p:childTnLst>
                  <p:par>
                    <p:cTn id="2578" fill="hold">
                      <p:stCondLst>
                        <p:cond delay="indefinite"/>
                      </p:stCondLst>
                      <p:childTnLst>
                        <p:par>
                          <p:cTn id="2579" fill="hold">
                            <p:stCondLst>
                              <p:cond delay="0"/>
                            </p:stCondLst>
                            <p:childTnLst>
                              <p:par>
                                <p:cTn id="2580" nodeType="clickEffect" fill="hold" presetClass="entr" presetID="10">
                                  <p:stCondLst>
                                    <p:cond delay="0"/>
                                  </p:stCondLst>
                                  <p:childTnLst>
                                    <p:set>
                                      <p:cBhvr>
                                        <p:cTn id="2581" dur="1" fill="hold">
                                          <p:stCondLst>
                                            <p:cond delay="0"/>
                                          </p:stCondLst>
                                        </p:cTn>
                                        <p:tgtEl>
                                          <p:spTgt spid="373">
                                            <p:txEl>
                                              <p:pRg st="0" end="0"/>
                                            </p:txEl>
                                          </p:spTgt>
                                        </p:tgtEl>
                                        <p:attrNameLst>
                                          <p:attrName>style.visibility</p:attrName>
                                        </p:attrNameLst>
                                      </p:cBhvr>
                                      <p:to>
                                        <p:strVal val="visible"/>
                                      </p:to>
                                    </p:set>
                                    <p:animEffect filter="fade" transition="in">
                                      <p:cBhvr additive="repl">
                                        <p:cTn id="2582" dur="1000"/>
                                        <p:tgtEl>
                                          <p:spTgt spid="373">
                                            <p:txEl>
                                              <p:pRg st="0" end="0"/>
                                            </p:txEl>
                                          </p:spTgt>
                                        </p:tgtEl>
                                      </p:cBhvr>
                                    </p:animEffect>
                                  </p:childTnLst>
                                </p:cTn>
                              </p:par>
                            </p:childTnLst>
                          </p:cTn>
                        </p:par>
                      </p:childTnLst>
                    </p:cTn>
                  </p:par>
                  <p:par>
                    <p:cTn id="2583" fill="hold">
                      <p:stCondLst>
                        <p:cond delay="indefinite"/>
                      </p:stCondLst>
                      <p:childTnLst>
                        <p:par>
                          <p:cTn id="2584" fill="hold">
                            <p:stCondLst>
                              <p:cond delay="0"/>
                            </p:stCondLst>
                            <p:childTnLst>
                              <p:par>
                                <p:cTn id="2585" nodeType="clickEffect" fill="hold" presetClass="entr" presetID="10">
                                  <p:stCondLst>
                                    <p:cond delay="0"/>
                                  </p:stCondLst>
                                  <p:childTnLst>
                                    <p:set>
                                      <p:cBhvr>
                                        <p:cTn id="2586" dur="1" fill="hold">
                                          <p:stCondLst>
                                            <p:cond delay="0"/>
                                          </p:stCondLst>
                                        </p:cTn>
                                        <p:tgtEl>
                                          <p:spTgt spid="373">
                                            <p:txEl>
                                              <p:pRg st="1" end="1"/>
                                            </p:txEl>
                                          </p:spTgt>
                                        </p:tgtEl>
                                        <p:attrNameLst>
                                          <p:attrName>style.visibility</p:attrName>
                                        </p:attrNameLst>
                                      </p:cBhvr>
                                      <p:to>
                                        <p:strVal val="visible"/>
                                      </p:to>
                                    </p:set>
                                    <p:animEffect filter="fade" transition="in">
                                      <p:cBhvr additive="repl">
                                        <p:cTn id="2587" dur="1000"/>
                                        <p:tgtEl>
                                          <p:spTgt spid="373">
                                            <p:txEl>
                                              <p:pRg st="1" end="1"/>
                                            </p:txEl>
                                          </p:spTgt>
                                        </p:tgtEl>
                                      </p:cBhvr>
                                    </p:animEffect>
                                  </p:childTnLst>
                                </p:cTn>
                              </p:par>
                            </p:childTnLst>
                          </p:cTn>
                        </p:par>
                      </p:childTnLst>
                    </p:cTn>
                  </p:par>
                  <p:par>
                    <p:cTn id="2588" fill="hold">
                      <p:stCondLst>
                        <p:cond delay="indefinite"/>
                      </p:stCondLst>
                      <p:childTnLst>
                        <p:par>
                          <p:cTn id="2589" fill="hold">
                            <p:stCondLst>
                              <p:cond delay="0"/>
                            </p:stCondLst>
                            <p:childTnLst>
                              <p:par>
                                <p:cTn id="2590" nodeType="clickEffect" fill="hold" presetClass="entr" presetID="10">
                                  <p:stCondLst>
                                    <p:cond delay="0"/>
                                  </p:stCondLst>
                                  <p:childTnLst>
                                    <p:set>
                                      <p:cBhvr>
                                        <p:cTn id="2591" dur="1" fill="hold">
                                          <p:stCondLst>
                                            <p:cond delay="0"/>
                                          </p:stCondLst>
                                        </p:cTn>
                                        <p:tgtEl>
                                          <p:spTgt spid="373">
                                            <p:txEl>
                                              <p:pRg st="2" end="2"/>
                                            </p:txEl>
                                          </p:spTgt>
                                        </p:tgtEl>
                                        <p:attrNameLst>
                                          <p:attrName>style.visibility</p:attrName>
                                        </p:attrNameLst>
                                      </p:cBhvr>
                                      <p:to>
                                        <p:strVal val="visible"/>
                                      </p:to>
                                    </p:set>
                                    <p:animEffect filter="fade" transition="in">
                                      <p:cBhvr additive="repl">
                                        <p:cTn id="2592" dur="1000"/>
                                        <p:tgtEl>
                                          <p:spTgt spid="373">
                                            <p:txEl>
                                              <p:pRg st="2" end="2"/>
                                            </p:txEl>
                                          </p:spTgt>
                                        </p:tgtEl>
                                      </p:cBhvr>
                                    </p:animEffect>
                                  </p:childTnLst>
                                </p:cTn>
                              </p:par>
                            </p:childTnLst>
                          </p:cTn>
                        </p:par>
                      </p:childTnLst>
                    </p:cTn>
                  </p:par>
                  <p:par>
                    <p:cTn id="2593" fill="hold">
                      <p:stCondLst>
                        <p:cond delay="indefinite"/>
                      </p:stCondLst>
                      <p:childTnLst>
                        <p:par>
                          <p:cTn id="2594" fill="hold">
                            <p:stCondLst>
                              <p:cond delay="0"/>
                            </p:stCondLst>
                            <p:childTnLst>
                              <p:par>
                                <p:cTn id="2595" nodeType="clickEffect" fill="hold" presetClass="entr" presetID="10">
                                  <p:stCondLst>
                                    <p:cond delay="0"/>
                                  </p:stCondLst>
                                  <p:childTnLst>
                                    <p:set>
                                      <p:cBhvr>
                                        <p:cTn id="2596" dur="1" fill="hold">
                                          <p:stCondLst>
                                            <p:cond delay="0"/>
                                          </p:stCondLst>
                                        </p:cTn>
                                        <p:tgtEl>
                                          <p:spTgt spid="373">
                                            <p:txEl>
                                              <p:pRg st="3" end="3"/>
                                            </p:txEl>
                                          </p:spTgt>
                                        </p:tgtEl>
                                        <p:attrNameLst>
                                          <p:attrName>style.visibility</p:attrName>
                                        </p:attrNameLst>
                                      </p:cBhvr>
                                      <p:to>
                                        <p:strVal val="visible"/>
                                      </p:to>
                                    </p:set>
                                    <p:animEffect filter="fade" transition="in">
                                      <p:cBhvr additive="repl">
                                        <p:cTn id="2597" dur="1000"/>
                                        <p:tgtEl>
                                          <p:spTgt spid="373">
                                            <p:txEl>
                                              <p:pRg st="3" end="3"/>
                                            </p:txEl>
                                          </p:spTgt>
                                        </p:tgtEl>
                                      </p:cBhvr>
                                    </p:animEffect>
                                  </p:childTnLst>
                                </p:cTn>
                              </p:par>
                            </p:childTnLst>
                          </p:cTn>
                        </p:par>
                      </p:childTnLst>
                    </p:cTn>
                  </p:par>
                  <p:par>
                    <p:cTn id="2598" fill="hold">
                      <p:stCondLst>
                        <p:cond delay="indefinite"/>
                      </p:stCondLst>
                      <p:childTnLst>
                        <p:par>
                          <p:cTn id="2599" fill="hold">
                            <p:stCondLst>
                              <p:cond delay="0"/>
                            </p:stCondLst>
                            <p:childTnLst>
                              <p:par>
                                <p:cTn id="2600" nodeType="clickEffect" fill="hold" presetClass="entr" presetID="10">
                                  <p:stCondLst>
                                    <p:cond delay="0"/>
                                  </p:stCondLst>
                                  <p:childTnLst>
                                    <p:set>
                                      <p:cBhvr>
                                        <p:cTn id="2601" dur="1" fill="hold">
                                          <p:stCondLst>
                                            <p:cond delay="0"/>
                                          </p:stCondLst>
                                        </p:cTn>
                                        <p:tgtEl>
                                          <p:spTgt spid="373">
                                            <p:txEl>
                                              <p:pRg st="4" end="4"/>
                                            </p:txEl>
                                          </p:spTgt>
                                        </p:tgtEl>
                                        <p:attrNameLst>
                                          <p:attrName>style.visibility</p:attrName>
                                        </p:attrNameLst>
                                      </p:cBhvr>
                                      <p:to>
                                        <p:strVal val="visible"/>
                                      </p:to>
                                    </p:set>
                                    <p:animEffect filter="fade" transition="in">
                                      <p:cBhvr additive="repl">
                                        <p:cTn id="2602" dur="1000"/>
                                        <p:tgtEl>
                                          <p:spTgt spid="373">
                                            <p:txEl>
                                              <p:pRg st="4" end="4"/>
                                            </p:txEl>
                                          </p:spTgt>
                                        </p:tgtEl>
                                      </p:cBhvr>
                                    </p:animEffect>
                                  </p:childTnLst>
                                </p:cTn>
                              </p:par>
                            </p:childTnLst>
                          </p:cTn>
                        </p:par>
                      </p:childTnLst>
                    </p:cTn>
                  </p:par>
                  <p:par>
                    <p:cTn id="2603" fill="hold">
                      <p:stCondLst>
                        <p:cond delay="indefinite"/>
                      </p:stCondLst>
                      <p:childTnLst>
                        <p:par>
                          <p:cTn id="2604" fill="hold">
                            <p:stCondLst>
                              <p:cond delay="0"/>
                            </p:stCondLst>
                            <p:childTnLst>
                              <p:par>
                                <p:cTn id="2605" nodeType="clickEffect" fill="hold" presetClass="entr" presetID="10">
                                  <p:stCondLst>
                                    <p:cond delay="0"/>
                                  </p:stCondLst>
                                  <p:childTnLst>
                                    <p:set>
                                      <p:cBhvr>
                                        <p:cTn id="2606" dur="1" fill="hold">
                                          <p:stCondLst>
                                            <p:cond delay="0"/>
                                          </p:stCondLst>
                                        </p:cTn>
                                        <p:tgtEl>
                                          <p:spTgt spid="373">
                                            <p:txEl>
                                              <p:pRg st="5" end="5"/>
                                            </p:txEl>
                                          </p:spTgt>
                                        </p:tgtEl>
                                        <p:attrNameLst>
                                          <p:attrName>style.visibility</p:attrName>
                                        </p:attrNameLst>
                                      </p:cBhvr>
                                      <p:to>
                                        <p:strVal val="visible"/>
                                      </p:to>
                                    </p:set>
                                    <p:animEffect filter="fade" transition="in">
                                      <p:cBhvr additive="repl">
                                        <p:cTn id="2607" dur="1000"/>
                                        <p:tgtEl>
                                          <p:spTgt spid="373">
                                            <p:txEl>
                                              <p:pRg st="5" end="5"/>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74" name="PlaceHolder 1"/>
          <p:cNvSpPr>
            <a:spLocks noGrp="1"/>
          </p:cNvSpPr>
          <p:nvPr>
            <p:ph type="title"/>
          </p:nvPr>
        </p:nvSpPr>
        <p:spPr>
          <a:xfrm>
            <a:off x="304920" y="0"/>
            <a:ext cx="8229240" cy="1142640"/>
          </a:xfrm>
          <a:prstGeom prst="rect">
            <a:avLst/>
          </a:prstGeom>
          <a:noFill/>
          <a:ln w="0">
            <a:noFill/>
          </a:ln>
        </p:spPr>
        <p:txBody>
          <a:bodyPr lIns="0" rIns="0" tIns="45720" bIns="0" anchor="b">
            <a:normAutofit/>
          </a:bodyPr>
          <a:p>
            <a:pPr indent="0">
              <a:lnSpc>
                <a:spcPct val="100000"/>
              </a:lnSpc>
              <a:buNone/>
              <a:tabLst>
                <a:tab algn="l" pos="0"/>
              </a:tabLst>
            </a:pPr>
            <a:r>
              <a:rPr b="0" lang="en-US" sz="5000" strike="noStrike" u="none">
                <a:solidFill>
                  <a:schemeClr val="dk2"/>
                </a:solidFill>
                <a:effectLst/>
                <a:uFillTx/>
                <a:latin typeface="Calibri"/>
                <a:ea typeface="Calibri"/>
              </a:rPr>
              <a:t>Google Calendar</a:t>
            </a:r>
            <a:endParaRPr b="0" lang="en-IN" sz="5000" strike="noStrike" u="none">
              <a:solidFill>
                <a:srgbClr val="000000"/>
              </a:solidFill>
              <a:effectLst/>
              <a:uFillTx/>
              <a:latin typeface="Arial"/>
            </a:endParaRPr>
          </a:p>
        </p:txBody>
      </p:sp>
      <p:sp>
        <p:nvSpPr>
          <p:cNvPr id="375" name="PlaceHolder 2"/>
          <p:cNvSpPr>
            <a:spLocks noGrp="1"/>
          </p:cNvSpPr>
          <p:nvPr>
            <p:ph/>
          </p:nvPr>
        </p:nvSpPr>
        <p:spPr>
          <a:xfrm>
            <a:off x="325440" y="1143000"/>
            <a:ext cx="8381520" cy="5257440"/>
          </a:xfrm>
          <a:prstGeom prst="rect">
            <a:avLst/>
          </a:prstGeom>
          <a:noFill/>
          <a:ln w="0">
            <a:noFill/>
          </a:ln>
        </p:spPr>
        <p:txBody>
          <a:bodyPr lIns="91440" rIns="91440" tIns="45720" bIns="45720" anchor="t">
            <a:normAutofit fontScale="85000" lnSpcReduction="9999"/>
          </a:bodyPr>
          <a:p>
            <a:pPr marL="274320" indent="-274320">
              <a:lnSpc>
                <a:spcPct val="100000"/>
              </a:lnSpc>
              <a:buClr>
                <a:srgbClr val="0bd0d9"/>
              </a:buClr>
              <a:buSzPct val="95000"/>
              <a:buFont typeface="Noto Sans Symbols"/>
              <a:buChar char="⚫"/>
            </a:pPr>
            <a:r>
              <a:rPr b="0" lang="en-US" sz="2600" strike="noStrike" u="none">
                <a:solidFill>
                  <a:schemeClr val="dk1"/>
                </a:solidFill>
                <a:effectLst/>
                <a:uFillTx/>
                <a:latin typeface="Constantia"/>
                <a:ea typeface="Constantia"/>
              </a:rPr>
              <a:t>With Google Calendar, it is so simple to organize tasks all in one place. </a:t>
            </a:r>
            <a:endParaRPr b="0" lang="en-IN" sz="2600" strike="noStrike" u="none">
              <a:solidFill>
                <a:srgbClr val="000000"/>
              </a:solidFill>
              <a:effectLst/>
              <a:uFillTx/>
              <a:latin typeface="Arial"/>
            </a:endParaRPr>
          </a:p>
          <a:p>
            <a:pPr indent="0">
              <a:lnSpc>
                <a:spcPct val="100000"/>
              </a:lnSpc>
              <a:spcBef>
                <a:spcPts val="442"/>
              </a:spcBef>
              <a:buNone/>
              <a:tabLst>
                <a:tab algn="l" pos="0"/>
              </a:tabLst>
            </a:pPr>
            <a:r>
              <a:rPr b="0" lang="en-US" sz="2600" strike="noStrike" u="none">
                <a:solidFill>
                  <a:schemeClr val="dk1"/>
                </a:solidFill>
                <a:effectLst/>
                <a:uFillTx/>
                <a:latin typeface="Constantia"/>
                <a:ea typeface="Constantia"/>
              </a:rPr>
              <a:t>● </a:t>
            </a:r>
            <a:r>
              <a:rPr b="1" lang="en-US" sz="2600" strike="noStrike" u="none">
                <a:solidFill>
                  <a:schemeClr val="dk1"/>
                </a:solidFill>
                <a:effectLst/>
                <a:uFillTx/>
                <a:latin typeface="Constantia"/>
                <a:ea typeface="Constantia"/>
              </a:rPr>
              <a:t>Easily schedule appointments</a:t>
            </a:r>
            <a:r>
              <a:rPr b="0" lang="en-US" sz="2600" strike="noStrike" u="none">
                <a:solidFill>
                  <a:schemeClr val="dk1"/>
                </a:solidFill>
                <a:effectLst/>
                <a:uFillTx/>
                <a:latin typeface="Constantia"/>
                <a:ea typeface="Constantia"/>
              </a:rPr>
              <a:t>: Join multiple calendars to preview when people are available. Google Calendar drives requests and organizes them. </a:t>
            </a:r>
            <a:endParaRPr b="0" lang="en-IN" sz="2600" strike="noStrike" u="none">
              <a:solidFill>
                <a:srgbClr val="000000"/>
              </a:solidFill>
              <a:effectLst/>
              <a:uFillTx/>
              <a:latin typeface="Arial"/>
            </a:endParaRPr>
          </a:p>
          <a:p>
            <a:pPr indent="0">
              <a:lnSpc>
                <a:spcPct val="100000"/>
              </a:lnSpc>
              <a:spcBef>
                <a:spcPts val="442"/>
              </a:spcBef>
              <a:buNone/>
              <a:tabLst>
                <a:tab algn="l" pos="0"/>
              </a:tabLst>
            </a:pPr>
            <a:r>
              <a:rPr b="0" lang="en-US" sz="2600" strike="noStrike" u="none">
                <a:solidFill>
                  <a:schemeClr val="dk1"/>
                </a:solidFill>
                <a:effectLst/>
                <a:uFillTx/>
                <a:latin typeface="Constantia"/>
                <a:ea typeface="Constantia"/>
              </a:rPr>
              <a:t>● </a:t>
            </a:r>
            <a:r>
              <a:rPr b="1" lang="en-US" sz="2600" strike="noStrike" u="none">
                <a:solidFill>
                  <a:schemeClr val="dk1"/>
                </a:solidFill>
                <a:effectLst/>
                <a:uFillTx/>
                <a:latin typeface="Constantia"/>
                <a:ea typeface="Constantia"/>
              </a:rPr>
              <a:t>Integrate with e-mail system</a:t>
            </a:r>
            <a:r>
              <a:rPr b="0" lang="en-US" sz="2600" strike="noStrike" u="none">
                <a:solidFill>
                  <a:schemeClr val="dk1"/>
                </a:solidFill>
                <a:effectLst/>
                <a:uFillTx/>
                <a:latin typeface="Constantia"/>
                <a:ea typeface="Constantia"/>
              </a:rPr>
              <a:t>: Google Calendar is incorporated into Gmail and interoperable with popular calendar applications. </a:t>
            </a:r>
            <a:endParaRPr b="0" lang="en-IN" sz="2600" strike="noStrike" u="none">
              <a:solidFill>
                <a:srgbClr val="000000"/>
              </a:solidFill>
              <a:effectLst/>
              <a:uFillTx/>
              <a:latin typeface="Arial"/>
            </a:endParaRPr>
          </a:p>
          <a:p>
            <a:pPr indent="0">
              <a:lnSpc>
                <a:spcPct val="100000"/>
              </a:lnSpc>
              <a:spcBef>
                <a:spcPts val="442"/>
              </a:spcBef>
              <a:buNone/>
              <a:tabLst>
                <a:tab algn="l" pos="0"/>
              </a:tabLst>
            </a:pPr>
            <a:r>
              <a:rPr b="0" lang="en-US" sz="2600" strike="noStrike" u="none">
                <a:solidFill>
                  <a:schemeClr val="dk1"/>
                </a:solidFill>
                <a:effectLst/>
                <a:uFillTx/>
                <a:latin typeface="Constantia"/>
                <a:ea typeface="Constantia"/>
              </a:rPr>
              <a:t>● </a:t>
            </a:r>
            <a:r>
              <a:rPr b="1" lang="en-US" sz="2600" strike="noStrike" u="none">
                <a:solidFill>
                  <a:schemeClr val="dk1"/>
                </a:solidFill>
                <a:effectLst/>
                <a:uFillTx/>
                <a:latin typeface="Constantia"/>
                <a:ea typeface="Constantia"/>
              </a:rPr>
              <a:t>Share task calendars</a:t>
            </a:r>
            <a:r>
              <a:rPr b="0" lang="en-US" sz="2600" strike="noStrike" u="none">
                <a:solidFill>
                  <a:schemeClr val="dk1"/>
                </a:solidFill>
                <a:effectLst/>
                <a:uFillTx/>
                <a:latin typeface="Constantia"/>
                <a:ea typeface="Constantia"/>
              </a:rPr>
              <a:t>: Calendars can be distributed company-wide or with chosen coworkers. A variety of distributing consent controls assist to sustain security and privacy. </a:t>
            </a:r>
            <a:endParaRPr b="0" lang="en-IN" sz="2600" strike="noStrike" u="none">
              <a:solidFill>
                <a:srgbClr val="000000"/>
              </a:solidFill>
              <a:effectLst/>
              <a:uFillTx/>
              <a:latin typeface="Arial"/>
            </a:endParaRPr>
          </a:p>
          <a:p>
            <a:pPr indent="0">
              <a:lnSpc>
                <a:spcPct val="100000"/>
              </a:lnSpc>
              <a:spcBef>
                <a:spcPts val="442"/>
              </a:spcBef>
              <a:buNone/>
              <a:tabLst>
                <a:tab algn="l" pos="0"/>
              </a:tabLst>
            </a:pPr>
            <a:r>
              <a:rPr b="0" lang="en-US" sz="2600" strike="noStrike" u="none">
                <a:solidFill>
                  <a:schemeClr val="dk1"/>
                </a:solidFill>
                <a:effectLst/>
                <a:uFillTx/>
                <a:latin typeface="Constantia"/>
                <a:ea typeface="Constantia"/>
              </a:rPr>
              <a:t>● </a:t>
            </a:r>
            <a:r>
              <a:rPr b="1" lang="en-US" sz="2600" strike="noStrike" u="none">
                <a:solidFill>
                  <a:schemeClr val="dk1"/>
                </a:solidFill>
                <a:effectLst/>
                <a:uFillTx/>
                <a:latin typeface="Constantia"/>
                <a:ea typeface="Constantia"/>
              </a:rPr>
              <a:t>Access with your wireless device</a:t>
            </a:r>
            <a:r>
              <a:rPr b="0" lang="en-US" sz="2600" strike="noStrike" u="none">
                <a:solidFill>
                  <a:schemeClr val="dk1"/>
                </a:solidFill>
                <a:effectLst/>
                <a:uFillTx/>
                <a:latin typeface="Constantia"/>
                <a:ea typeface="Constantia"/>
              </a:rPr>
              <a:t>: View and edit happening minutia, add new happenings and ask for visitors on wireless devices like the BlackBerry and iPhone. Even obtain calendar notifications by SMS. </a:t>
            </a:r>
            <a:endParaRPr b="0" lang="en-IN" sz="2600" strike="noStrike" u="none">
              <a:solidFill>
                <a:srgbClr val="000000"/>
              </a:solidFill>
              <a:effectLst/>
              <a:uFillTx/>
              <a:latin typeface="Arial"/>
            </a:endParaRPr>
          </a:p>
          <a:p>
            <a:pPr indent="0">
              <a:lnSpc>
                <a:spcPct val="100000"/>
              </a:lnSpc>
              <a:spcBef>
                <a:spcPts val="442"/>
              </a:spcBef>
              <a:buNone/>
              <a:tabLst>
                <a:tab algn="l" pos="0"/>
              </a:tabLst>
            </a:pPr>
            <a:r>
              <a:rPr b="0" lang="en-US" sz="2600" strike="noStrike" u="none">
                <a:solidFill>
                  <a:schemeClr val="dk1"/>
                </a:solidFill>
                <a:effectLst/>
                <a:uFillTx/>
                <a:latin typeface="Constantia"/>
                <a:ea typeface="Constantia"/>
              </a:rPr>
              <a:t>● </a:t>
            </a:r>
            <a:r>
              <a:rPr b="1" lang="en-US" sz="2600" strike="noStrike" u="none">
                <a:solidFill>
                  <a:schemeClr val="dk1"/>
                </a:solidFill>
                <a:effectLst/>
                <a:uFillTx/>
                <a:latin typeface="Constantia"/>
                <a:ea typeface="Constantia"/>
              </a:rPr>
              <a:t>Publish calendars</a:t>
            </a:r>
            <a:r>
              <a:rPr b="0" lang="en-US" sz="2600" strike="noStrike" u="none">
                <a:solidFill>
                  <a:schemeClr val="dk1"/>
                </a:solidFill>
                <a:effectLst/>
                <a:uFillTx/>
                <a:latin typeface="Constantia"/>
                <a:ea typeface="Constantia"/>
              </a:rPr>
              <a:t>: Publicize external business happenings by announcing a calendar to make it searchable in the Google Calendar gallery. Easily embed calendars into web pages.</a:t>
            </a:r>
            <a:endParaRPr b="0" lang="en-IN" sz="26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timing>
    <p:tnLst>
      <p:par>
        <p:cTn id="2608" dur="indefinite" restart="never" nodeType="tmRoot">
          <p:childTnLst>
            <p:seq>
              <p:cTn id="2609" dur="indefinite" nodeType="mainSeq">
                <p:childTnLst>
                  <p:par>
                    <p:cTn id="2610" fill="hold">
                      <p:stCondLst>
                        <p:cond delay="indefinite"/>
                      </p:stCondLst>
                      <p:childTnLst>
                        <p:par>
                          <p:cTn id="2611" fill="hold">
                            <p:stCondLst>
                              <p:cond delay="0"/>
                            </p:stCondLst>
                            <p:childTnLst>
                              <p:par>
                                <p:cTn id="2612" nodeType="clickEffect" fill="hold" presetClass="entr" presetID="10">
                                  <p:stCondLst>
                                    <p:cond delay="0"/>
                                  </p:stCondLst>
                                  <p:childTnLst>
                                    <p:set>
                                      <p:cBhvr>
                                        <p:cTn id="2613" dur="1" fill="hold">
                                          <p:stCondLst>
                                            <p:cond delay="0"/>
                                          </p:stCondLst>
                                        </p:cTn>
                                        <p:tgtEl>
                                          <p:spTgt spid="375">
                                            <p:txEl>
                                              <p:pRg st="0" end="0"/>
                                            </p:txEl>
                                          </p:spTgt>
                                        </p:tgtEl>
                                        <p:attrNameLst>
                                          <p:attrName>style.visibility</p:attrName>
                                        </p:attrNameLst>
                                      </p:cBhvr>
                                      <p:to>
                                        <p:strVal val="visible"/>
                                      </p:to>
                                    </p:set>
                                    <p:animEffect filter="fade" transition="in">
                                      <p:cBhvr additive="repl">
                                        <p:cTn id="2614" dur="1000"/>
                                        <p:tgtEl>
                                          <p:spTgt spid="375">
                                            <p:txEl>
                                              <p:pRg st="0" end="0"/>
                                            </p:txEl>
                                          </p:spTgt>
                                        </p:tgtEl>
                                      </p:cBhvr>
                                    </p:animEffect>
                                  </p:childTnLst>
                                </p:cTn>
                              </p:par>
                            </p:childTnLst>
                          </p:cTn>
                        </p:par>
                      </p:childTnLst>
                    </p:cTn>
                  </p:par>
                  <p:par>
                    <p:cTn id="2615" fill="hold">
                      <p:stCondLst>
                        <p:cond delay="indefinite"/>
                      </p:stCondLst>
                      <p:childTnLst>
                        <p:par>
                          <p:cTn id="2616" fill="hold">
                            <p:stCondLst>
                              <p:cond delay="0"/>
                            </p:stCondLst>
                            <p:childTnLst>
                              <p:par>
                                <p:cTn id="2617" nodeType="clickEffect" fill="hold" presetClass="entr" presetID="10">
                                  <p:stCondLst>
                                    <p:cond delay="0"/>
                                  </p:stCondLst>
                                  <p:childTnLst>
                                    <p:set>
                                      <p:cBhvr>
                                        <p:cTn id="2618" dur="1" fill="hold">
                                          <p:stCondLst>
                                            <p:cond delay="0"/>
                                          </p:stCondLst>
                                        </p:cTn>
                                        <p:tgtEl>
                                          <p:spTgt spid="375">
                                            <p:txEl>
                                              <p:pRg st="1" end="1"/>
                                            </p:txEl>
                                          </p:spTgt>
                                        </p:tgtEl>
                                        <p:attrNameLst>
                                          <p:attrName>style.visibility</p:attrName>
                                        </p:attrNameLst>
                                      </p:cBhvr>
                                      <p:to>
                                        <p:strVal val="visible"/>
                                      </p:to>
                                    </p:set>
                                    <p:animEffect filter="fade" transition="in">
                                      <p:cBhvr additive="repl">
                                        <p:cTn id="2619" dur="1000"/>
                                        <p:tgtEl>
                                          <p:spTgt spid="375">
                                            <p:txEl>
                                              <p:pRg st="1" end="1"/>
                                            </p:txEl>
                                          </p:spTgt>
                                        </p:tgtEl>
                                      </p:cBhvr>
                                    </p:animEffect>
                                  </p:childTnLst>
                                </p:cTn>
                              </p:par>
                            </p:childTnLst>
                          </p:cTn>
                        </p:par>
                      </p:childTnLst>
                    </p:cTn>
                  </p:par>
                  <p:par>
                    <p:cTn id="2620" fill="hold">
                      <p:stCondLst>
                        <p:cond delay="indefinite"/>
                      </p:stCondLst>
                      <p:childTnLst>
                        <p:par>
                          <p:cTn id="2621" fill="hold">
                            <p:stCondLst>
                              <p:cond delay="0"/>
                            </p:stCondLst>
                            <p:childTnLst>
                              <p:par>
                                <p:cTn id="2622" nodeType="clickEffect" fill="hold" presetClass="entr" presetID="10">
                                  <p:stCondLst>
                                    <p:cond delay="0"/>
                                  </p:stCondLst>
                                  <p:childTnLst>
                                    <p:set>
                                      <p:cBhvr>
                                        <p:cTn id="2623" dur="1" fill="hold">
                                          <p:stCondLst>
                                            <p:cond delay="0"/>
                                          </p:stCondLst>
                                        </p:cTn>
                                        <p:tgtEl>
                                          <p:spTgt spid="375">
                                            <p:txEl>
                                              <p:pRg st="2" end="2"/>
                                            </p:txEl>
                                          </p:spTgt>
                                        </p:tgtEl>
                                        <p:attrNameLst>
                                          <p:attrName>style.visibility</p:attrName>
                                        </p:attrNameLst>
                                      </p:cBhvr>
                                      <p:to>
                                        <p:strVal val="visible"/>
                                      </p:to>
                                    </p:set>
                                    <p:animEffect filter="fade" transition="in">
                                      <p:cBhvr additive="repl">
                                        <p:cTn id="2624" dur="1000"/>
                                        <p:tgtEl>
                                          <p:spTgt spid="375">
                                            <p:txEl>
                                              <p:pRg st="2" end="2"/>
                                            </p:txEl>
                                          </p:spTgt>
                                        </p:tgtEl>
                                      </p:cBhvr>
                                    </p:animEffect>
                                  </p:childTnLst>
                                </p:cTn>
                              </p:par>
                            </p:childTnLst>
                          </p:cTn>
                        </p:par>
                      </p:childTnLst>
                    </p:cTn>
                  </p:par>
                  <p:par>
                    <p:cTn id="2625" fill="hold">
                      <p:stCondLst>
                        <p:cond delay="indefinite"/>
                      </p:stCondLst>
                      <p:childTnLst>
                        <p:par>
                          <p:cTn id="2626" fill="hold">
                            <p:stCondLst>
                              <p:cond delay="0"/>
                            </p:stCondLst>
                            <p:childTnLst>
                              <p:par>
                                <p:cTn id="2627" nodeType="clickEffect" fill="hold" presetClass="entr" presetID="10">
                                  <p:stCondLst>
                                    <p:cond delay="0"/>
                                  </p:stCondLst>
                                  <p:childTnLst>
                                    <p:set>
                                      <p:cBhvr>
                                        <p:cTn id="2628" dur="1" fill="hold">
                                          <p:stCondLst>
                                            <p:cond delay="0"/>
                                          </p:stCondLst>
                                        </p:cTn>
                                        <p:tgtEl>
                                          <p:spTgt spid="375">
                                            <p:txEl>
                                              <p:pRg st="3" end="3"/>
                                            </p:txEl>
                                          </p:spTgt>
                                        </p:tgtEl>
                                        <p:attrNameLst>
                                          <p:attrName>style.visibility</p:attrName>
                                        </p:attrNameLst>
                                      </p:cBhvr>
                                      <p:to>
                                        <p:strVal val="visible"/>
                                      </p:to>
                                    </p:set>
                                    <p:animEffect filter="fade" transition="in">
                                      <p:cBhvr additive="repl">
                                        <p:cTn id="2629" dur="1000"/>
                                        <p:tgtEl>
                                          <p:spTgt spid="375">
                                            <p:txEl>
                                              <p:pRg st="3" end="3"/>
                                            </p:txEl>
                                          </p:spTgt>
                                        </p:tgtEl>
                                      </p:cBhvr>
                                    </p:animEffect>
                                  </p:childTnLst>
                                </p:cTn>
                              </p:par>
                            </p:childTnLst>
                          </p:cTn>
                        </p:par>
                      </p:childTnLst>
                    </p:cTn>
                  </p:par>
                  <p:par>
                    <p:cTn id="2630" fill="hold">
                      <p:stCondLst>
                        <p:cond delay="indefinite"/>
                      </p:stCondLst>
                      <p:childTnLst>
                        <p:par>
                          <p:cTn id="2631" fill="hold">
                            <p:stCondLst>
                              <p:cond delay="0"/>
                            </p:stCondLst>
                            <p:childTnLst>
                              <p:par>
                                <p:cTn id="2632" nodeType="clickEffect" fill="hold" presetClass="entr" presetID="10">
                                  <p:stCondLst>
                                    <p:cond delay="0"/>
                                  </p:stCondLst>
                                  <p:childTnLst>
                                    <p:set>
                                      <p:cBhvr>
                                        <p:cTn id="2633" dur="1" fill="hold">
                                          <p:stCondLst>
                                            <p:cond delay="0"/>
                                          </p:stCondLst>
                                        </p:cTn>
                                        <p:tgtEl>
                                          <p:spTgt spid="375">
                                            <p:txEl>
                                              <p:pRg st="4" end="4"/>
                                            </p:txEl>
                                          </p:spTgt>
                                        </p:tgtEl>
                                        <p:attrNameLst>
                                          <p:attrName>style.visibility</p:attrName>
                                        </p:attrNameLst>
                                      </p:cBhvr>
                                      <p:to>
                                        <p:strVal val="visible"/>
                                      </p:to>
                                    </p:set>
                                    <p:animEffect filter="fade" transition="in">
                                      <p:cBhvr additive="repl">
                                        <p:cTn id="2634" dur="1000"/>
                                        <p:tgtEl>
                                          <p:spTgt spid="375">
                                            <p:txEl>
                                              <p:pRg st="4" end="4"/>
                                            </p:txEl>
                                          </p:spTgt>
                                        </p:tgtEl>
                                      </p:cBhvr>
                                    </p:animEffect>
                                  </p:childTnLst>
                                </p:cTn>
                              </p:par>
                            </p:childTnLst>
                          </p:cTn>
                        </p:par>
                      </p:childTnLst>
                    </p:cTn>
                  </p:par>
                  <p:par>
                    <p:cTn id="2635" fill="hold">
                      <p:stCondLst>
                        <p:cond delay="indefinite"/>
                      </p:stCondLst>
                      <p:childTnLst>
                        <p:par>
                          <p:cTn id="2636" fill="hold">
                            <p:stCondLst>
                              <p:cond delay="0"/>
                            </p:stCondLst>
                            <p:childTnLst>
                              <p:par>
                                <p:cTn id="2637" nodeType="clickEffect" fill="hold" presetClass="entr" presetID="10">
                                  <p:stCondLst>
                                    <p:cond delay="0"/>
                                  </p:stCondLst>
                                  <p:childTnLst>
                                    <p:set>
                                      <p:cBhvr>
                                        <p:cTn id="2638" dur="1" fill="hold">
                                          <p:stCondLst>
                                            <p:cond delay="0"/>
                                          </p:stCondLst>
                                        </p:cTn>
                                        <p:tgtEl>
                                          <p:spTgt spid="375">
                                            <p:txEl>
                                              <p:pRg st="5" end="5"/>
                                            </p:txEl>
                                          </p:spTgt>
                                        </p:tgtEl>
                                        <p:attrNameLst>
                                          <p:attrName>style.visibility</p:attrName>
                                        </p:attrNameLst>
                                      </p:cBhvr>
                                      <p:to>
                                        <p:strVal val="visible"/>
                                      </p:to>
                                    </p:set>
                                    <p:animEffect filter="fade" transition="in">
                                      <p:cBhvr additive="repl">
                                        <p:cTn id="2639" dur="1000"/>
                                        <p:tgtEl>
                                          <p:spTgt spid="375">
                                            <p:txEl>
                                              <p:pRg st="5" end="5"/>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76" name="PlaceHolder 1"/>
          <p:cNvSpPr>
            <a:spLocks noGrp="1"/>
          </p:cNvSpPr>
          <p:nvPr>
            <p:ph type="title"/>
          </p:nvPr>
        </p:nvSpPr>
        <p:spPr>
          <a:xfrm>
            <a:off x="380880" y="228600"/>
            <a:ext cx="8229240" cy="1142640"/>
          </a:xfrm>
          <a:prstGeom prst="rect">
            <a:avLst/>
          </a:prstGeom>
          <a:noFill/>
          <a:ln w="0">
            <a:noFill/>
          </a:ln>
        </p:spPr>
        <p:txBody>
          <a:bodyPr lIns="0" rIns="0" tIns="45720" bIns="0" anchor="b">
            <a:normAutofit/>
          </a:bodyPr>
          <a:p>
            <a:pPr indent="0">
              <a:lnSpc>
                <a:spcPct val="100000"/>
              </a:lnSpc>
              <a:buNone/>
              <a:tabLst>
                <a:tab algn="l" pos="0"/>
              </a:tabLst>
            </a:pPr>
            <a:r>
              <a:rPr b="0" lang="en-US" sz="5000" strike="noStrike" u="none">
                <a:solidFill>
                  <a:schemeClr val="dk2"/>
                </a:solidFill>
                <a:effectLst/>
                <a:uFillTx/>
                <a:latin typeface="Calibri"/>
                <a:ea typeface="Calibri"/>
              </a:rPr>
              <a:t>Google Docs</a:t>
            </a:r>
            <a:endParaRPr b="0" lang="en-IN" sz="5000" strike="noStrike" u="none">
              <a:solidFill>
                <a:srgbClr val="000000"/>
              </a:solidFill>
              <a:effectLst/>
              <a:uFillTx/>
              <a:latin typeface="Arial"/>
            </a:endParaRPr>
          </a:p>
        </p:txBody>
      </p:sp>
      <p:sp>
        <p:nvSpPr>
          <p:cNvPr id="377" name="PlaceHolder 2"/>
          <p:cNvSpPr>
            <a:spLocks noGrp="1"/>
          </p:cNvSpPr>
          <p:nvPr>
            <p:ph/>
          </p:nvPr>
        </p:nvSpPr>
        <p:spPr>
          <a:xfrm>
            <a:off x="457200" y="1447920"/>
            <a:ext cx="8229240" cy="4876560"/>
          </a:xfrm>
          <a:prstGeom prst="rect">
            <a:avLst/>
          </a:prstGeom>
          <a:noFill/>
          <a:ln w="0">
            <a:noFill/>
          </a:ln>
        </p:spPr>
        <p:txBody>
          <a:bodyPr lIns="91440" rIns="91440" tIns="45720" bIns="45720" anchor="t">
            <a:normAutofit/>
          </a:bodyPr>
          <a:p>
            <a:pPr marL="274320" indent="-274320">
              <a:lnSpc>
                <a:spcPct val="100000"/>
              </a:lnSpc>
              <a:buClr>
                <a:srgbClr val="0bd0d9"/>
              </a:buClr>
              <a:buFont typeface="Noto Sans Symbols"/>
              <a:buChar char="⚫"/>
            </a:pPr>
            <a:r>
              <a:rPr b="0" lang="en-US" sz="2600" strike="noStrike" u="none">
                <a:solidFill>
                  <a:schemeClr val="dk1"/>
                </a:solidFill>
                <a:effectLst/>
                <a:uFillTx/>
                <a:latin typeface="Constantia"/>
                <a:ea typeface="Constantia"/>
              </a:rPr>
              <a:t>An easy-to-use online word processor, spreadsheet and production reviewer that endows to perceive, store and share instantly and securely and cooperate online in less time. </a:t>
            </a:r>
            <a:endParaRPr b="0" lang="en-IN" sz="2600" strike="noStrike" u="none">
              <a:solidFill>
                <a:srgbClr val="000000"/>
              </a:solidFill>
              <a:effectLst/>
              <a:uFillTx/>
              <a:latin typeface="Arial"/>
            </a:endParaRPr>
          </a:p>
          <a:p>
            <a:pPr marL="274320" indent="-274320">
              <a:lnSpc>
                <a:spcPct val="100000"/>
              </a:lnSpc>
              <a:spcBef>
                <a:spcPts val="519"/>
              </a:spcBef>
              <a:buClr>
                <a:srgbClr val="0bd0d9"/>
              </a:buClr>
              <a:buFont typeface="Noto Sans Symbols"/>
              <a:buChar char="⚫"/>
            </a:pPr>
            <a:r>
              <a:rPr b="0" lang="en-US" sz="2600" strike="noStrike" u="none">
                <a:solidFill>
                  <a:schemeClr val="dk1"/>
                </a:solidFill>
                <a:effectLst/>
                <a:uFillTx/>
                <a:latin typeface="Constantia"/>
                <a:ea typeface="Constantia"/>
              </a:rPr>
              <a:t>Users can conceive new articles from the rub or upload living articles, spreadsheets and presentations. </a:t>
            </a:r>
            <a:endParaRPr b="0" lang="en-IN" sz="2600" strike="noStrike" u="none">
              <a:solidFill>
                <a:srgbClr val="000000"/>
              </a:solidFill>
              <a:effectLst/>
              <a:uFillTx/>
              <a:latin typeface="Arial"/>
            </a:endParaRPr>
          </a:p>
          <a:p>
            <a:pPr marL="274320" indent="-274320">
              <a:lnSpc>
                <a:spcPct val="100000"/>
              </a:lnSpc>
              <a:spcBef>
                <a:spcPts val="519"/>
              </a:spcBef>
              <a:buClr>
                <a:srgbClr val="0bd0d9"/>
              </a:buClr>
              <a:buFont typeface="Noto Sans Symbols"/>
              <a:buChar char="⚫"/>
            </a:pPr>
            <a:r>
              <a:rPr b="0" lang="en-US" sz="2600" strike="noStrike" u="none">
                <a:solidFill>
                  <a:schemeClr val="dk1"/>
                </a:solidFill>
                <a:effectLst/>
                <a:uFillTx/>
                <a:latin typeface="Constantia"/>
                <a:ea typeface="Constantia"/>
              </a:rPr>
              <a:t>There are no software programs to download and all your work is retained securely online and can be accessed from any computer.</a:t>
            </a:r>
            <a:endParaRPr b="0" lang="en-IN" sz="26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timing>
    <p:tnLst>
      <p:par>
        <p:cTn id="2640" dur="indefinite" restart="never" nodeType="tmRoot">
          <p:childTnLst>
            <p:seq>
              <p:cTn id="2641" dur="indefinite" nodeType="mainSeq">
                <p:childTnLst>
                  <p:par>
                    <p:cTn id="2642" fill="hold">
                      <p:stCondLst>
                        <p:cond delay="indefinite"/>
                      </p:stCondLst>
                      <p:childTnLst>
                        <p:par>
                          <p:cTn id="2643" fill="hold">
                            <p:stCondLst>
                              <p:cond delay="0"/>
                            </p:stCondLst>
                            <p:childTnLst>
                              <p:par>
                                <p:cTn id="2644" nodeType="clickEffect" fill="hold" presetClass="entr" presetID="10">
                                  <p:stCondLst>
                                    <p:cond delay="0"/>
                                  </p:stCondLst>
                                  <p:childTnLst>
                                    <p:set>
                                      <p:cBhvr>
                                        <p:cTn id="2645" dur="1" fill="hold">
                                          <p:stCondLst>
                                            <p:cond delay="0"/>
                                          </p:stCondLst>
                                        </p:cTn>
                                        <p:tgtEl>
                                          <p:spTgt spid="377">
                                            <p:txEl>
                                              <p:pRg st="0" end="0"/>
                                            </p:txEl>
                                          </p:spTgt>
                                        </p:tgtEl>
                                        <p:attrNameLst>
                                          <p:attrName>style.visibility</p:attrName>
                                        </p:attrNameLst>
                                      </p:cBhvr>
                                      <p:to>
                                        <p:strVal val="visible"/>
                                      </p:to>
                                    </p:set>
                                    <p:animEffect filter="fade" transition="in">
                                      <p:cBhvr additive="repl">
                                        <p:cTn id="2646" dur="1000"/>
                                        <p:tgtEl>
                                          <p:spTgt spid="377">
                                            <p:txEl>
                                              <p:pRg st="0" end="0"/>
                                            </p:txEl>
                                          </p:spTgt>
                                        </p:tgtEl>
                                      </p:cBhvr>
                                    </p:animEffect>
                                  </p:childTnLst>
                                </p:cTn>
                              </p:par>
                            </p:childTnLst>
                          </p:cTn>
                        </p:par>
                      </p:childTnLst>
                    </p:cTn>
                  </p:par>
                  <p:par>
                    <p:cTn id="2647" fill="hold">
                      <p:stCondLst>
                        <p:cond delay="indefinite"/>
                      </p:stCondLst>
                      <p:childTnLst>
                        <p:par>
                          <p:cTn id="2648" fill="hold">
                            <p:stCondLst>
                              <p:cond delay="0"/>
                            </p:stCondLst>
                            <p:childTnLst>
                              <p:par>
                                <p:cTn id="2649" nodeType="clickEffect" fill="hold" presetClass="entr" presetID="10">
                                  <p:stCondLst>
                                    <p:cond delay="0"/>
                                  </p:stCondLst>
                                  <p:childTnLst>
                                    <p:set>
                                      <p:cBhvr>
                                        <p:cTn id="2650" dur="1" fill="hold">
                                          <p:stCondLst>
                                            <p:cond delay="0"/>
                                          </p:stCondLst>
                                        </p:cTn>
                                        <p:tgtEl>
                                          <p:spTgt spid="377">
                                            <p:txEl>
                                              <p:pRg st="1" end="1"/>
                                            </p:txEl>
                                          </p:spTgt>
                                        </p:tgtEl>
                                        <p:attrNameLst>
                                          <p:attrName>style.visibility</p:attrName>
                                        </p:attrNameLst>
                                      </p:cBhvr>
                                      <p:to>
                                        <p:strVal val="visible"/>
                                      </p:to>
                                    </p:set>
                                    <p:animEffect filter="fade" transition="in">
                                      <p:cBhvr additive="repl">
                                        <p:cTn id="2651" dur="1000"/>
                                        <p:tgtEl>
                                          <p:spTgt spid="377">
                                            <p:txEl>
                                              <p:pRg st="1" end="1"/>
                                            </p:txEl>
                                          </p:spTgt>
                                        </p:tgtEl>
                                      </p:cBhvr>
                                    </p:animEffect>
                                  </p:childTnLst>
                                </p:cTn>
                              </p:par>
                            </p:childTnLst>
                          </p:cTn>
                        </p:par>
                      </p:childTnLst>
                    </p:cTn>
                  </p:par>
                  <p:par>
                    <p:cTn id="2652" fill="hold">
                      <p:stCondLst>
                        <p:cond delay="indefinite"/>
                      </p:stCondLst>
                      <p:childTnLst>
                        <p:par>
                          <p:cTn id="2653" fill="hold">
                            <p:stCondLst>
                              <p:cond delay="0"/>
                            </p:stCondLst>
                            <p:childTnLst>
                              <p:par>
                                <p:cTn id="2654" nodeType="clickEffect" fill="hold" presetClass="entr" presetID="10">
                                  <p:stCondLst>
                                    <p:cond delay="0"/>
                                  </p:stCondLst>
                                  <p:childTnLst>
                                    <p:set>
                                      <p:cBhvr>
                                        <p:cTn id="2655" dur="1" fill="hold">
                                          <p:stCondLst>
                                            <p:cond delay="0"/>
                                          </p:stCondLst>
                                        </p:cTn>
                                        <p:tgtEl>
                                          <p:spTgt spid="377">
                                            <p:txEl>
                                              <p:pRg st="2" end="2"/>
                                            </p:txEl>
                                          </p:spTgt>
                                        </p:tgtEl>
                                        <p:attrNameLst>
                                          <p:attrName>style.visibility</p:attrName>
                                        </p:attrNameLst>
                                      </p:cBhvr>
                                      <p:to>
                                        <p:strVal val="visible"/>
                                      </p:to>
                                    </p:set>
                                    <p:animEffect filter="fade" transition="in">
                                      <p:cBhvr additive="repl">
                                        <p:cTn id="2656" dur="1000"/>
                                        <p:tgtEl>
                                          <p:spTgt spid="377">
                                            <p:txEl>
                                              <p:pRg st="2" end="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78" name="PlaceHolder 1"/>
          <p:cNvSpPr>
            <a:spLocks noGrp="1"/>
          </p:cNvSpPr>
          <p:nvPr>
            <p:ph type="title"/>
          </p:nvPr>
        </p:nvSpPr>
        <p:spPr>
          <a:xfrm>
            <a:off x="457200" y="152280"/>
            <a:ext cx="8229240" cy="1142640"/>
          </a:xfrm>
          <a:prstGeom prst="rect">
            <a:avLst/>
          </a:prstGeom>
          <a:noFill/>
          <a:ln w="0">
            <a:noFill/>
          </a:ln>
        </p:spPr>
        <p:txBody>
          <a:bodyPr lIns="0" rIns="0" tIns="45720" bIns="0" anchor="b">
            <a:normAutofit/>
          </a:bodyPr>
          <a:p>
            <a:pPr indent="0">
              <a:lnSpc>
                <a:spcPct val="100000"/>
              </a:lnSpc>
              <a:buNone/>
              <a:tabLst>
                <a:tab algn="l" pos="0"/>
              </a:tabLst>
            </a:pPr>
            <a:r>
              <a:rPr b="0" lang="en-US" sz="5000" strike="noStrike" u="none">
                <a:solidFill>
                  <a:schemeClr val="dk2"/>
                </a:solidFill>
                <a:effectLst/>
                <a:uFillTx/>
                <a:latin typeface="Calibri"/>
                <a:ea typeface="Calibri"/>
              </a:rPr>
              <a:t>Google Docs</a:t>
            </a:r>
            <a:endParaRPr b="0" lang="en-IN" sz="5000" strike="noStrike" u="none">
              <a:solidFill>
                <a:srgbClr val="000000"/>
              </a:solidFill>
              <a:effectLst/>
              <a:uFillTx/>
              <a:latin typeface="Arial"/>
            </a:endParaRPr>
          </a:p>
        </p:txBody>
      </p:sp>
      <p:sp>
        <p:nvSpPr>
          <p:cNvPr id="379" name="PlaceHolder 2"/>
          <p:cNvSpPr>
            <a:spLocks noGrp="1"/>
          </p:cNvSpPr>
          <p:nvPr>
            <p:ph/>
          </p:nvPr>
        </p:nvSpPr>
        <p:spPr>
          <a:xfrm>
            <a:off x="477720" y="1447920"/>
            <a:ext cx="8229240" cy="4388760"/>
          </a:xfrm>
          <a:prstGeom prst="rect">
            <a:avLst/>
          </a:prstGeom>
          <a:noFill/>
          <a:ln w="0">
            <a:noFill/>
          </a:ln>
        </p:spPr>
        <p:txBody>
          <a:bodyPr lIns="91440" rIns="91440" tIns="45720" bIns="45720" anchor="t">
            <a:normAutofit/>
          </a:bodyPr>
          <a:p>
            <a:pPr marL="274320" indent="-274320">
              <a:lnSpc>
                <a:spcPct val="100000"/>
              </a:lnSpc>
              <a:buClr>
                <a:srgbClr val="0bd0d9"/>
              </a:buClr>
              <a:buFont typeface="Noto Sans Symbols"/>
              <a:buChar char="⚫"/>
            </a:pPr>
            <a:r>
              <a:rPr b="1" lang="en-US" sz="2600" strike="noStrike" u="none">
                <a:solidFill>
                  <a:schemeClr val="dk1"/>
                </a:solidFill>
                <a:effectLst/>
                <a:uFillTx/>
                <a:latin typeface="Constantia"/>
                <a:ea typeface="Constantia"/>
              </a:rPr>
              <a:t>Works over other operating systems</a:t>
            </a:r>
            <a:r>
              <a:rPr b="0" lang="en-US" sz="2600" strike="noStrike" u="none">
                <a:solidFill>
                  <a:schemeClr val="dk1"/>
                </a:solidFill>
                <a:effectLst/>
                <a:uFillTx/>
                <a:latin typeface="Constantia"/>
                <a:ea typeface="Constantia"/>
              </a:rPr>
              <a:t>: Google Docs works in the browser on PC, Mac and Linux computers and carries well-liked formats, for example, .doc, .xls, .ppt and .pdf. </a:t>
            </a:r>
            <a:endParaRPr b="0" lang="en-IN" sz="2600" strike="noStrike" u="none">
              <a:solidFill>
                <a:srgbClr val="000000"/>
              </a:solidFill>
              <a:effectLst/>
              <a:uFillTx/>
              <a:latin typeface="Arial"/>
            </a:endParaRPr>
          </a:p>
          <a:p>
            <a:pPr marL="274320" indent="-274320">
              <a:lnSpc>
                <a:spcPct val="100000"/>
              </a:lnSpc>
              <a:spcBef>
                <a:spcPts val="519"/>
              </a:spcBef>
              <a:buClr>
                <a:srgbClr val="0bd0d9"/>
              </a:buClr>
              <a:buFont typeface="Noto Sans Symbols"/>
              <a:buChar char="⚫"/>
            </a:pPr>
            <a:r>
              <a:rPr b="1" lang="en-US" sz="2600" strike="noStrike" u="none">
                <a:solidFill>
                  <a:schemeClr val="dk1"/>
                </a:solidFill>
                <a:effectLst/>
                <a:uFillTx/>
                <a:latin typeface="Constantia"/>
                <a:ea typeface="Constantia"/>
              </a:rPr>
              <a:t>Easily upload and share files</a:t>
            </a:r>
            <a:r>
              <a:rPr b="0" lang="en-US" sz="2600" strike="noStrike" u="none">
                <a:solidFill>
                  <a:schemeClr val="dk1"/>
                </a:solidFill>
                <a:effectLst/>
                <a:uFillTx/>
                <a:latin typeface="Constantia"/>
                <a:ea typeface="Constantia"/>
              </a:rPr>
              <a:t>: Files retained on Google Docs are habitually accessible and backed-up online. </a:t>
            </a:r>
            <a:endParaRPr b="0" lang="en-IN" sz="2600" strike="noStrike" u="none">
              <a:solidFill>
                <a:srgbClr val="000000"/>
              </a:solidFill>
              <a:effectLst/>
              <a:uFillTx/>
              <a:latin typeface="Arial"/>
            </a:endParaRPr>
          </a:p>
          <a:p>
            <a:pPr marL="274320" indent="-274320">
              <a:lnSpc>
                <a:spcPct val="100000"/>
              </a:lnSpc>
              <a:spcBef>
                <a:spcPts val="519"/>
              </a:spcBef>
              <a:buClr>
                <a:srgbClr val="0bd0d9"/>
              </a:buClr>
              <a:buFont typeface="Noto Sans Symbols"/>
              <a:buChar char="⚫"/>
            </a:pPr>
            <a:r>
              <a:rPr b="1" lang="en-US" sz="2600" strike="noStrike" u="none">
                <a:solidFill>
                  <a:schemeClr val="dk1"/>
                </a:solidFill>
                <a:effectLst/>
                <a:uFillTx/>
                <a:latin typeface="Constantia"/>
                <a:ea typeface="Constantia"/>
              </a:rPr>
              <a:t>Secure access to controls</a:t>
            </a:r>
            <a:r>
              <a:rPr b="0" lang="en-US" sz="2600" strike="noStrike" u="none">
                <a:solidFill>
                  <a:schemeClr val="dk1"/>
                </a:solidFill>
                <a:effectLst/>
                <a:uFillTx/>
                <a:latin typeface="Constantia"/>
                <a:ea typeface="Constantia"/>
              </a:rPr>
              <a:t>: Administrators can organize document distributing permissions system-wide and article proprietors can share and revoke document access at any time.</a:t>
            </a:r>
            <a:endParaRPr b="0" lang="en-IN" sz="26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timing>
    <p:tnLst>
      <p:par>
        <p:cTn id="2657" dur="indefinite" restart="never" nodeType="tmRoot">
          <p:childTnLst>
            <p:seq>
              <p:cTn id="2658" dur="indefinite" nodeType="mainSeq">
                <p:childTnLst>
                  <p:par>
                    <p:cTn id="2659" fill="hold">
                      <p:stCondLst>
                        <p:cond delay="indefinite"/>
                      </p:stCondLst>
                      <p:childTnLst>
                        <p:par>
                          <p:cTn id="2660" fill="hold">
                            <p:stCondLst>
                              <p:cond delay="0"/>
                            </p:stCondLst>
                            <p:childTnLst>
                              <p:par>
                                <p:cTn id="2661" nodeType="clickEffect" fill="hold" presetClass="entr" presetID="10">
                                  <p:stCondLst>
                                    <p:cond delay="0"/>
                                  </p:stCondLst>
                                  <p:childTnLst>
                                    <p:set>
                                      <p:cBhvr>
                                        <p:cTn id="2662" dur="1" fill="hold">
                                          <p:stCondLst>
                                            <p:cond delay="0"/>
                                          </p:stCondLst>
                                        </p:cTn>
                                        <p:tgtEl>
                                          <p:spTgt spid="379">
                                            <p:txEl>
                                              <p:pRg st="0" end="0"/>
                                            </p:txEl>
                                          </p:spTgt>
                                        </p:tgtEl>
                                        <p:attrNameLst>
                                          <p:attrName>style.visibility</p:attrName>
                                        </p:attrNameLst>
                                      </p:cBhvr>
                                      <p:to>
                                        <p:strVal val="visible"/>
                                      </p:to>
                                    </p:set>
                                    <p:animEffect filter="fade" transition="in">
                                      <p:cBhvr additive="repl">
                                        <p:cTn id="2663" dur="1000"/>
                                        <p:tgtEl>
                                          <p:spTgt spid="379">
                                            <p:txEl>
                                              <p:pRg st="0" end="0"/>
                                            </p:txEl>
                                          </p:spTgt>
                                        </p:tgtEl>
                                      </p:cBhvr>
                                    </p:animEffect>
                                  </p:childTnLst>
                                </p:cTn>
                              </p:par>
                            </p:childTnLst>
                          </p:cTn>
                        </p:par>
                      </p:childTnLst>
                    </p:cTn>
                  </p:par>
                  <p:par>
                    <p:cTn id="2664" fill="hold">
                      <p:stCondLst>
                        <p:cond delay="indefinite"/>
                      </p:stCondLst>
                      <p:childTnLst>
                        <p:par>
                          <p:cTn id="2665" fill="hold">
                            <p:stCondLst>
                              <p:cond delay="0"/>
                            </p:stCondLst>
                            <p:childTnLst>
                              <p:par>
                                <p:cTn id="2666" nodeType="clickEffect" fill="hold" presetClass="entr" presetID="10">
                                  <p:stCondLst>
                                    <p:cond delay="0"/>
                                  </p:stCondLst>
                                  <p:childTnLst>
                                    <p:set>
                                      <p:cBhvr>
                                        <p:cTn id="2667" dur="1" fill="hold">
                                          <p:stCondLst>
                                            <p:cond delay="0"/>
                                          </p:stCondLst>
                                        </p:cTn>
                                        <p:tgtEl>
                                          <p:spTgt spid="379">
                                            <p:txEl>
                                              <p:pRg st="1" end="1"/>
                                            </p:txEl>
                                          </p:spTgt>
                                        </p:tgtEl>
                                        <p:attrNameLst>
                                          <p:attrName>style.visibility</p:attrName>
                                        </p:attrNameLst>
                                      </p:cBhvr>
                                      <p:to>
                                        <p:strVal val="visible"/>
                                      </p:to>
                                    </p:set>
                                    <p:animEffect filter="fade" transition="in">
                                      <p:cBhvr additive="repl">
                                        <p:cTn id="2668" dur="1000"/>
                                        <p:tgtEl>
                                          <p:spTgt spid="379">
                                            <p:txEl>
                                              <p:pRg st="1" end="1"/>
                                            </p:txEl>
                                          </p:spTgt>
                                        </p:tgtEl>
                                      </p:cBhvr>
                                    </p:animEffect>
                                  </p:childTnLst>
                                </p:cTn>
                              </p:par>
                            </p:childTnLst>
                          </p:cTn>
                        </p:par>
                      </p:childTnLst>
                    </p:cTn>
                  </p:par>
                  <p:par>
                    <p:cTn id="2669" fill="hold">
                      <p:stCondLst>
                        <p:cond delay="indefinite"/>
                      </p:stCondLst>
                      <p:childTnLst>
                        <p:par>
                          <p:cTn id="2670" fill="hold">
                            <p:stCondLst>
                              <p:cond delay="0"/>
                            </p:stCondLst>
                            <p:childTnLst>
                              <p:par>
                                <p:cTn id="2671" nodeType="clickEffect" fill="hold" presetClass="entr" presetID="10">
                                  <p:stCondLst>
                                    <p:cond delay="0"/>
                                  </p:stCondLst>
                                  <p:childTnLst>
                                    <p:set>
                                      <p:cBhvr>
                                        <p:cTn id="2672" dur="1" fill="hold">
                                          <p:stCondLst>
                                            <p:cond delay="0"/>
                                          </p:stCondLst>
                                        </p:cTn>
                                        <p:tgtEl>
                                          <p:spTgt spid="379">
                                            <p:txEl>
                                              <p:pRg st="2" end="2"/>
                                            </p:txEl>
                                          </p:spTgt>
                                        </p:tgtEl>
                                        <p:attrNameLst>
                                          <p:attrName>style.visibility</p:attrName>
                                        </p:attrNameLst>
                                      </p:cBhvr>
                                      <p:to>
                                        <p:strVal val="visible"/>
                                      </p:to>
                                    </p:set>
                                    <p:animEffect filter="fade" transition="in">
                                      <p:cBhvr additive="repl">
                                        <p:cTn id="2673" dur="1000"/>
                                        <p:tgtEl>
                                          <p:spTgt spid="379">
                                            <p:txEl>
                                              <p:pRg st="2" end="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80" name="PlaceHolder 1"/>
          <p:cNvSpPr>
            <a:spLocks noGrp="1"/>
          </p:cNvSpPr>
          <p:nvPr>
            <p:ph type="title"/>
          </p:nvPr>
        </p:nvSpPr>
        <p:spPr>
          <a:xfrm>
            <a:off x="457200" y="152280"/>
            <a:ext cx="8229240" cy="1142640"/>
          </a:xfrm>
          <a:prstGeom prst="rect">
            <a:avLst/>
          </a:prstGeom>
          <a:noFill/>
          <a:ln w="0">
            <a:noFill/>
          </a:ln>
        </p:spPr>
        <p:txBody>
          <a:bodyPr lIns="0" rIns="0" tIns="45720" bIns="0" anchor="b">
            <a:normAutofit/>
          </a:bodyPr>
          <a:p>
            <a:pPr indent="0">
              <a:lnSpc>
                <a:spcPct val="100000"/>
              </a:lnSpc>
              <a:buNone/>
              <a:tabLst>
                <a:tab algn="l" pos="0"/>
              </a:tabLst>
            </a:pPr>
            <a:r>
              <a:rPr b="0" lang="en-US" sz="5000" strike="noStrike" u="none">
                <a:solidFill>
                  <a:schemeClr val="dk2"/>
                </a:solidFill>
                <a:effectLst/>
                <a:uFillTx/>
                <a:latin typeface="Calibri"/>
                <a:ea typeface="Calibri"/>
              </a:rPr>
              <a:t>Google Sites </a:t>
            </a:r>
            <a:endParaRPr b="0" lang="en-IN" sz="5000" strike="noStrike" u="none">
              <a:solidFill>
                <a:srgbClr val="000000"/>
              </a:solidFill>
              <a:effectLst/>
              <a:uFillTx/>
              <a:latin typeface="Arial"/>
            </a:endParaRPr>
          </a:p>
        </p:txBody>
      </p:sp>
      <p:sp>
        <p:nvSpPr>
          <p:cNvPr id="381" name="PlaceHolder 2"/>
          <p:cNvSpPr>
            <a:spLocks noGrp="1"/>
          </p:cNvSpPr>
          <p:nvPr>
            <p:ph/>
          </p:nvPr>
        </p:nvSpPr>
        <p:spPr>
          <a:xfrm>
            <a:off x="450360" y="1447920"/>
            <a:ext cx="8229240" cy="4388760"/>
          </a:xfrm>
          <a:prstGeom prst="rect">
            <a:avLst/>
          </a:prstGeom>
          <a:noFill/>
          <a:ln w="0">
            <a:noFill/>
          </a:ln>
        </p:spPr>
        <p:txBody>
          <a:bodyPr lIns="91440" rIns="91440" tIns="45720" bIns="45720" anchor="t">
            <a:normAutofit/>
          </a:bodyPr>
          <a:p>
            <a:pPr marL="274320" indent="-274320">
              <a:lnSpc>
                <a:spcPct val="100000"/>
              </a:lnSpc>
              <a:buClr>
                <a:srgbClr val="0bd0d9"/>
              </a:buClr>
              <a:buFont typeface="Noto Sans Symbols"/>
              <a:buChar char="⚫"/>
            </a:pPr>
            <a:r>
              <a:rPr b="0" lang="en-US" sz="2600" strike="noStrike" u="none">
                <a:solidFill>
                  <a:schemeClr val="dk1"/>
                </a:solidFill>
                <a:effectLst/>
                <a:uFillTx/>
                <a:latin typeface="Constantia"/>
                <a:ea typeface="Constantia"/>
              </a:rPr>
              <a:t>Google Sites are the easiest way to make knowledge accessible to the population who want speedy, up-to-date access. </a:t>
            </a:r>
            <a:endParaRPr b="0" lang="en-IN" sz="2600" strike="noStrike" u="none">
              <a:solidFill>
                <a:srgbClr val="000000"/>
              </a:solidFill>
              <a:effectLst/>
              <a:uFillTx/>
              <a:latin typeface="Arial"/>
            </a:endParaRPr>
          </a:p>
          <a:p>
            <a:pPr marL="274320" indent="-274320">
              <a:lnSpc>
                <a:spcPct val="100000"/>
              </a:lnSpc>
              <a:spcBef>
                <a:spcPts val="519"/>
              </a:spcBef>
              <a:buClr>
                <a:srgbClr val="0bd0d9"/>
              </a:buClr>
              <a:buFont typeface="Noto Sans Symbols"/>
              <a:buChar char="⚫"/>
            </a:pPr>
            <a:r>
              <a:rPr b="0" lang="en-US" sz="2600" strike="noStrike" u="none">
                <a:solidFill>
                  <a:schemeClr val="dk1"/>
                </a:solidFill>
                <a:effectLst/>
                <a:uFillTx/>
                <a:latin typeface="Constantia"/>
                <a:ea typeface="Constantia"/>
              </a:rPr>
              <a:t>People can work concurrently on a site to add record supplements, knowledge from other Google requests for paid jobs (like Google Docs, Google Calendar, YouTube and Picasa) and new free-form content.</a:t>
            </a:r>
            <a:endParaRPr b="0" lang="en-IN" sz="2600" strike="noStrike" u="none">
              <a:solidFill>
                <a:srgbClr val="000000"/>
              </a:solidFill>
              <a:effectLst/>
              <a:uFillTx/>
              <a:latin typeface="Arial"/>
            </a:endParaRPr>
          </a:p>
          <a:p>
            <a:pPr marL="274320" indent="-274320">
              <a:lnSpc>
                <a:spcPct val="100000"/>
              </a:lnSpc>
              <a:spcBef>
                <a:spcPts val="519"/>
              </a:spcBef>
              <a:buClr>
                <a:srgbClr val="0bd0d9"/>
              </a:buClr>
              <a:buFont typeface="Noto Sans Symbols"/>
              <a:buChar char="⚫"/>
            </a:pPr>
            <a:r>
              <a:rPr b="0" lang="en-US" sz="2600" strike="noStrike" u="none">
                <a:solidFill>
                  <a:schemeClr val="dk1"/>
                </a:solidFill>
                <a:effectLst/>
                <a:uFillTx/>
                <a:latin typeface="Constantia"/>
                <a:ea typeface="Constantia"/>
              </a:rPr>
              <a:t> Google Sites are accessible from any internet-bound computer.</a:t>
            </a:r>
            <a:endParaRPr b="0" lang="en-IN" sz="26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timing>
    <p:tnLst>
      <p:par>
        <p:cTn id="2674" dur="indefinite" restart="never" nodeType="tmRoot">
          <p:childTnLst>
            <p:seq>
              <p:cTn id="2675" dur="indefinite" nodeType="mainSeq">
                <p:childTnLst>
                  <p:par>
                    <p:cTn id="2676" fill="hold">
                      <p:stCondLst>
                        <p:cond delay="indefinite"/>
                      </p:stCondLst>
                      <p:childTnLst>
                        <p:par>
                          <p:cTn id="2677" fill="hold">
                            <p:stCondLst>
                              <p:cond delay="0"/>
                            </p:stCondLst>
                            <p:childTnLst>
                              <p:par>
                                <p:cTn id="2678" nodeType="clickEffect" fill="hold" presetClass="entr" presetID="10">
                                  <p:stCondLst>
                                    <p:cond delay="0"/>
                                  </p:stCondLst>
                                  <p:childTnLst>
                                    <p:set>
                                      <p:cBhvr>
                                        <p:cTn id="2679" dur="1" fill="hold">
                                          <p:stCondLst>
                                            <p:cond delay="0"/>
                                          </p:stCondLst>
                                        </p:cTn>
                                        <p:tgtEl>
                                          <p:spTgt spid="381">
                                            <p:txEl>
                                              <p:pRg st="0" end="0"/>
                                            </p:txEl>
                                          </p:spTgt>
                                        </p:tgtEl>
                                        <p:attrNameLst>
                                          <p:attrName>style.visibility</p:attrName>
                                        </p:attrNameLst>
                                      </p:cBhvr>
                                      <p:to>
                                        <p:strVal val="visible"/>
                                      </p:to>
                                    </p:set>
                                    <p:animEffect filter="fade" transition="in">
                                      <p:cBhvr additive="repl">
                                        <p:cTn id="2680" dur="1000"/>
                                        <p:tgtEl>
                                          <p:spTgt spid="381">
                                            <p:txEl>
                                              <p:pRg st="0" end="0"/>
                                            </p:txEl>
                                          </p:spTgt>
                                        </p:tgtEl>
                                      </p:cBhvr>
                                    </p:animEffect>
                                  </p:childTnLst>
                                </p:cTn>
                              </p:par>
                            </p:childTnLst>
                          </p:cTn>
                        </p:par>
                      </p:childTnLst>
                    </p:cTn>
                  </p:par>
                  <p:par>
                    <p:cTn id="2681" fill="hold">
                      <p:stCondLst>
                        <p:cond delay="indefinite"/>
                      </p:stCondLst>
                      <p:childTnLst>
                        <p:par>
                          <p:cTn id="2682" fill="hold">
                            <p:stCondLst>
                              <p:cond delay="0"/>
                            </p:stCondLst>
                            <p:childTnLst>
                              <p:par>
                                <p:cTn id="2683" nodeType="clickEffect" fill="hold" presetClass="entr" presetID="10">
                                  <p:stCondLst>
                                    <p:cond delay="0"/>
                                  </p:stCondLst>
                                  <p:childTnLst>
                                    <p:set>
                                      <p:cBhvr>
                                        <p:cTn id="2684" dur="1" fill="hold">
                                          <p:stCondLst>
                                            <p:cond delay="0"/>
                                          </p:stCondLst>
                                        </p:cTn>
                                        <p:tgtEl>
                                          <p:spTgt spid="381">
                                            <p:txEl>
                                              <p:pRg st="1" end="1"/>
                                            </p:txEl>
                                          </p:spTgt>
                                        </p:tgtEl>
                                        <p:attrNameLst>
                                          <p:attrName>style.visibility</p:attrName>
                                        </p:attrNameLst>
                                      </p:cBhvr>
                                      <p:to>
                                        <p:strVal val="visible"/>
                                      </p:to>
                                    </p:set>
                                    <p:animEffect filter="fade" transition="in">
                                      <p:cBhvr additive="repl">
                                        <p:cTn id="2685" dur="1000"/>
                                        <p:tgtEl>
                                          <p:spTgt spid="381">
                                            <p:txEl>
                                              <p:pRg st="1" end="1"/>
                                            </p:txEl>
                                          </p:spTgt>
                                        </p:tgtEl>
                                      </p:cBhvr>
                                    </p:animEffect>
                                  </p:childTnLst>
                                </p:cTn>
                              </p:par>
                            </p:childTnLst>
                          </p:cTn>
                        </p:par>
                      </p:childTnLst>
                    </p:cTn>
                  </p:par>
                  <p:par>
                    <p:cTn id="2686" fill="hold">
                      <p:stCondLst>
                        <p:cond delay="indefinite"/>
                      </p:stCondLst>
                      <p:childTnLst>
                        <p:par>
                          <p:cTn id="2687" fill="hold">
                            <p:stCondLst>
                              <p:cond delay="0"/>
                            </p:stCondLst>
                            <p:childTnLst>
                              <p:par>
                                <p:cTn id="2688" nodeType="clickEffect" fill="hold" presetClass="entr" presetID="10">
                                  <p:stCondLst>
                                    <p:cond delay="0"/>
                                  </p:stCondLst>
                                  <p:childTnLst>
                                    <p:set>
                                      <p:cBhvr>
                                        <p:cTn id="2689" dur="1" fill="hold">
                                          <p:stCondLst>
                                            <p:cond delay="0"/>
                                          </p:stCondLst>
                                        </p:cTn>
                                        <p:tgtEl>
                                          <p:spTgt spid="381">
                                            <p:txEl>
                                              <p:pRg st="2" end="2"/>
                                            </p:txEl>
                                          </p:spTgt>
                                        </p:tgtEl>
                                        <p:attrNameLst>
                                          <p:attrName>style.visibility</p:attrName>
                                        </p:attrNameLst>
                                      </p:cBhvr>
                                      <p:to>
                                        <p:strVal val="visible"/>
                                      </p:to>
                                    </p:set>
                                    <p:animEffect filter="fade" transition="in">
                                      <p:cBhvr additive="repl">
                                        <p:cTn id="2690" dur="1000"/>
                                        <p:tgtEl>
                                          <p:spTgt spid="381">
                                            <p:txEl>
                                              <p:pRg st="2" end="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82" name="PlaceHolder 1"/>
          <p:cNvSpPr>
            <a:spLocks noGrp="1"/>
          </p:cNvSpPr>
          <p:nvPr>
            <p:ph type="title"/>
          </p:nvPr>
        </p:nvSpPr>
        <p:spPr>
          <a:xfrm>
            <a:off x="491400" y="304920"/>
            <a:ext cx="8229240" cy="1142640"/>
          </a:xfrm>
          <a:prstGeom prst="rect">
            <a:avLst/>
          </a:prstGeom>
          <a:noFill/>
          <a:ln w="0">
            <a:noFill/>
          </a:ln>
        </p:spPr>
        <p:txBody>
          <a:bodyPr lIns="0" rIns="0" tIns="45720" bIns="0" anchor="b">
            <a:normAutofit/>
          </a:bodyPr>
          <a:p>
            <a:pPr indent="0">
              <a:lnSpc>
                <a:spcPct val="100000"/>
              </a:lnSpc>
              <a:buNone/>
              <a:tabLst>
                <a:tab algn="l" pos="0"/>
              </a:tabLst>
            </a:pPr>
            <a:r>
              <a:rPr b="0" lang="en-US" sz="5000" strike="noStrike" u="none">
                <a:solidFill>
                  <a:schemeClr val="dk2"/>
                </a:solidFill>
                <a:effectLst/>
                <a:uFillTx/>
                <a:latin typeface="Calibri"/>
                <a:ea typeface="Calibri"/>
              </a:rPr>
              <a:t>Google Sites  (2)</a:t>
            </a:r>
            <a:endParaRPr b="0" lang="en-IN" sz="5000" strike="noStrike" u="none">
              <a:solidFill>
                <a:srgbClr val="000000"/>
              </a:solidFill>
              <a:effectLst/>
              <a:uFillTx/>
              <a:latin typeface="Arial"/>
            </a:endParaRPr>
          </a:p>
        </p:txBody>
      </p:sp>
      <p:sp>
        <p:nvSpPr>
          <p:cNvPr id="383" name="PlaceHolder 2"/>
          <p:cNvSpPr>
            <a:spLocks noGrp="1"/>
          </p:cNvSpPr>
          <p:nvPr>
            <p:ph/>
          </p:nvPr>
        </p:nvSpPr>
        <p:spPr>
          <a:xfrm>
            <a:off x="491400" y="1676520"/>
            <a:ext cx="8229240" cy="4647960"/>
          </a:xfrm>
          <a:prstGeom prst="rect">
            <a:avLst/>
          </a:prstGeom>
          <a:noFill/>
          <a:ln w="0">
            <a:noFill/>
          </a:ln>
        </p:spPr>
        <p:txBody>
          <a:bodyPr lIns="91440" rIns="91440" tIns="45720" bIns="45720" anchor="t">
            <a:normAutofit fontScale="92500" lnSpcReduction="9999"/>
          </a:bodyPr>
          <a:p>
            <a:pPr indent="0">
              <a:lnSpc>
                <a:spcPct val="100000"/>
              </a:lnSpc>
              <a:buNone/>
              <a:tabLst>
                <a:tab algn="l" pos="0"/>
              </a:tabLst>
            </a:pPr>
            <a:r>
              <a:rPr b="0" lang="en-US" sz="2600" strike="noStrike" u="none">
                <a:solidFill>
                  <a:schemeClr val="dk1"/>
                </a:solidFill>
                <a:effectLst/>
                <a:uFillTx/>
                <a:latin typeface="Constantia"/>
                <a:ea typeface="Constantia"/>
              </a:rPr>
              <a:t>● </a:t>
            </a:r>
            <a:r>
              <a:rPr b="1" lang="en-US" sz="2600" strike="noStrike" u="none">
                <a:solidFill>
                  <a:schemeClr val="dk1"/>
                </a:solidFill>
                <a:effectLst/>
                <a:uFillTx/>
                <a:latin typeface="Constantia"/>
                <a:ea typeface="Constantia"/>
              </a:rPr>
              <a:t>Organize knowledge in a central place</a:t>
            </a:r>
            <a:r>
              <a:rPr b="0" lang="en-US" sz="2600" strike="noStrike" u="none">
                <a:solidFill>
                  <a:schemeClr val="dk1"/>
                </a:solidFill>
                <a:effectLst/>
                <a:uFillTx/>
                <a:latin typeface="Constantia"/>
                <a:ea typeface="Constantia"/>
              </a:rPr>
              <a:t>: Use Google Sites to centralize written material, spreadsheets, demonstrations, videos, slideshows and more to aid to retain the teams organized. </a:t>
            </a:r>
            <a:endParaRPr b="0" lang="en-IN" sz="2600" strike="noStrike" u="none">
              <a:solidFill>
                <a:srgbClr val="000000"/>
              </a:solidFill>
              <a:effectLst/>
              <a:uFillTx/>
              <a:latin typeface="Arial"/>
            </a:endParaRPr>
          </a:p>
          <a:p>
            <a:pPr indent="0">
              <a:lnSpc>
                <a:spcPct val="100000"/>
              </a:lnSpc>
              <a:spcBef>
                <a:spcPts val="482"/>
              </a:spcBef>
              <a:buNone/>
              <a:tabLst>
                <a:tab algn="l" pos="0"/>
              </a:tabLst>
            </a:pPr>
            <a:r>
              <a:rPr b="0" lang="en-US" sz="2600" strike="noStrike" u="none">
                <a:solidFill>
                  <a:schemeClr val="dk1"/>
                </a:solidFill>
                <a:effectLst/>
                <a:uFillTx/>
                <a:latin typeface="Constantia"/>
                <a:ea typeface="Constantia"/>
              </a:rPr>
              <a:t>● </a:t>
            </a:r>
            <a:r>
              <a:rPr b="1" lang="en-US" sz="2600" strike="noStrike" u="none">
                <a:solidFill>
                  <a:schemeClr val="dk1"/>
                </a:solidFill>
                <a:effectLst/>
                <a:uFillTx/>
                <a:latin typeface="Constantia"/>
                <a:ea typeface="Constantia"/>
              </a:rPr>
              <a:t>Anytime, everywhere access</a:t>
            </a:r>
            <a:r>
              <a:rPr b="0" lang="en-US" sz="2600" strike="noStrike" u="none">
                <a:solidFill>
                  <a:schemeClr val="dk1"/>
                </a:solidFill>
                <a:effectLst/>
                <a:uFillTx/>
                <a:latin typeface="Constantia"/>
                <a:ea typeface="Constantia"/>
              </a:rPr>
              <a:t>: Google Sites are securely propelled by the web, so you can gather pages from your office desk, on the move, at home and on your portable phone. </a:t>
            </a:r>
            <a:endParaRPr b="0" lang="en-IN" sz="2600" strike="noStrike" u="none">
              <a:solidFill>
                <a:srgbClr val="000000"/>
              </a:solidFill>
              <a:effectLst/>
              <a:uFillTx/>
              <a:latin typeface="Arial"/>
            </a:endParaRPr>
          </a:p>
          <a:p>
            <a:pPr indent="0">
              <a:lnSpc>
                <a:spcPct val="100000"/>
              </a:lnSpc>
              <a:spcBef>
                <a:spcPts val="482"/>
              </a:spcBef>
              <a:buNone/>
              <a:tabLst>
                <a:tab algn="l" pos="0"/>
              </a:tabLst>
            </a:pPr>
            <a:r>
              <a:rPr b="0" lang="en-US" sz="2600" strike="noStrike" u="none">
                <a:solidFill>
                  <a:schemeClr val="dk1"/>
                </a:solidFill>
                <a:effectLst/>
                <a:uFillTx/>
                <a:latin typeface="Constantia"/>
                <a:ea typeface="Constantia"/>
              </a:rPr>
              <a:t>● </a:t>
            </a:r>
            <a:r>
              <a:rPr b="1" lang="en-US" sz="2600" strike="noStrike" u="none">
                <a:solidFill>
                  <a:schemeClr val="dk1"/>
                </a:solidFill>
                <a:effectLst/>
                <a:uFillTx/>
                <a:latin typeface="Constantia"/>
                <a:ea typeface="Constantia"/>
              </a:rPr>
              <a:t>Works through various operating systems</a:t>
            </a:r>
            <a:r>
              <a:rPr b="0" lang="en-US" sz="2600" strike="noStrike" u="none">
                <a:solidFill>
                  <a:schemeClr val="dk1"/>
                </a:solidFill>
                <a:effectLst/>
                <a:uFillTx/>
                <a:latin typeface="Constantia"/>
                <a:ea typeface="Constantia"/>
              </a:rPr>
              <a:t>: Google Sites work on the browser installed on PC with Mac and Linux computers. </a:t>
            </a:r>
            <a:endParaRPr b="0" lang="en-IN" sz="2600" strike="noStrike" u="none">
              <a:solidFill>
                <a:srgbClr val="000000"/>
              </a:solidFill>
              <a:effectLst/>
              <a:uFillTx/>
              <a:latin typeface="Arial"/>
            </a:endParaRPr>
          </a:p>
          <a:p>
            <a:pPr indent="0">
              <a:lnSpc>
                <a:spcPct val="100000"/>
              </a:lnSpc>
              <a:spcBef>
                <a:spcPts val="482"/>
              </a:spcBef>
              <a:buNone/>
              <a:tabLst>
                <a:tab algn="l" pos="0"/>
              </a:tabLst>
            </a:pPr>
            <a:r>
              <a:rPr b="0" lang="en-US" sz="2600" strike="noStrike" u="none">
                <a:solidFill>
                  <a:schemeClr val="dk1"/>
                </a:solidFill>
                <a:effectLst/>
                <a:uFillTx/>
                <a:latin typeface="Constantia"/>
                <a:ea typeface="Constantia"/>
              </a:rPr>
              <a:t>● </a:t>
            </a:r>
            <a:r>
              <a:rPr b="1" lang="en-US" sz="2600" strike="noStrike" u="none">
                <a:solidFill>
                  <a:schemeClr val="dk1"/>
                </a:solidFill>
                <a:effectLst/>
                <a:uFillTx/>
                <a:latin typeface="Constantia"/>
                <a:ea typeface="Constantia"/>
              </a:rPr>
              <a:t>System and site-level security controls</a:t>
            </a:r>
            <a:r>
              <a:rPr b="0" lang="en-US" sz="2600" strike="noStrike" u="none">
                <a:solidFill>
                  <a:schemeClr val="dk1"/>
                </a:solidFill>
                <a:effectLst/>
                <a:uFillTx/>
                <a:latin typeface="Constantia"/>
                <a:ea typeface="Constantia"/>
              </a:rPr>
              <a:t>: Administrators can supervise site sharing permissions through the enterprise and authors can share and revoke file access at anytime.</a:t>
            </a:r>
            <a:endParaRPr b="0" lang="en-IN" sz="26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timing>
    <p:tnLst>
      <p:par>
        <p:cTn id="2691" dur="indefinite" restart="never" nodeType="tmRoot">
          <p:childTnLst>
            <p:seq>
              <p:cTn id="2692" dur="indefinite" nodeType="mainSeq">
                <p:childTnLst>
                  <p:par>
                    <p:cTn id="2693" fill="hold">
                      <p:stCondLst>
                        <p:cond delay="indefinite"/>
                      </p:stCondLst>
                      <p:childTnLst>
                        <p:par>
                          <p:cTn id="2694" fill="hold">
                            <p:stCondLst>
                              <p:cond delay="0"/>
                            </p:stCondLst>
                            <p:childTnLst>
                              <p:par>
                                <p:cTn id="2695" nodeType="clickEffect" fill="hold" presetClass="entr" presetID="10">
                                  <p:stCondLst>
                                    <p:cond delay="0"/>
                                  </p:stCondLst>
                                  <p:childTnLst>
                                    <p:set>
                                      <p:cBhvr>
                                        <p:cTn id="2696" dur="1" fill="hold">
                                          <p:stCondLst>
                                            <p:cond delay="0"/>
                                          </p:stCondLst>
                                        </p:cTn>
                                        <p:tgtEl>
                                          <p:spTgt spid="383">
                                            <p:txEl>
                                              <p:pRg st="0" end="0"/>
                                            </p:txEl>
                                          </p:spTgt>
                                        </p:tgtEl>
                                        <p:attrNameLst>
                                          <p:attrName>style.visibility</p:attrName>
                                        </p:attrNameLst>
                                      </p:cBhvr>
                                      <p:to>
                                        <p:strVal val="visible"/>
                                      </p:to>
                                    </p:set>
                                    <p:animEffect filter="fade" transition="in">
                                      <p:cBhvr additive="repl">
                                        <p:cTn id="2697" dur="1000"/>
                                        <p:tgtEl>
                                          <p:spTgt spid="383">
                                            <p:txEl>
                                              <p:pRg st="0" end="0"/>
                                            </p:txEl>
                                          </p:spTgt>
                                        </p:tgtEl>
                                      </p:cBhvr>
                                    </p:animEffect>
                                  </p:childTnLst>
                                </p:cTn>
                              </p:par>
                            </p:childTnLst>
                          </p:cTn>
                        </p:par>
                      </p:childTnLst>
                    </p:cTn>
                  </p:par>
                  <p:par>
                    <p:cTn id="2698" fill="hold">
                      <p:stCondLst>
                        <p:cond delay="indefinite"/>
                      </p:stCondLst>
                      <p:childTnLst>
                        <p:par>
                          <p:cTn id="2699" fill="hold">
                            <p:stCondLst>
                              <p:cond delay="0"/>
                            </p:stCondLst>
                            <p:childTnLst>
                              <p:par>
                                <p:cTn id="2700" nodeType="clickEffect" fill="hold" presetClass="entr" presetID="10">
                                  <p:stCondLst>
                                    <p:cond delay="0"/>
                                  </p:stCondLst>
                                  <p:childTnLst>
                                    <p:set>
                                      <p:cBhvr>
                                        <p:cTn id="2701" dur="1" fill="hold">
                                          <p:stCondLst>
                                            <p:cond delay="0"/>
                                          </p:stCondLst>
                                        </p:cTn>
                                        <p:tgtEl>
                                          <p:spTgt spid="383">
                                            <p:txEl>
                                              <p:pRg st="1" end="1"/>
                                            </p:txEl>
                                          </p:spTgt>
                                        </p:tgtEl>
                                        <p:attrNameLst>
                                          <p:attrName>style.visibility</p:attrName>
                                        </p:attrNameLst>
                                      </p:cBhvr>
                                      <p:to>
                                        <p:strVal val="visible"/>
                                      </p:to>
                                    </p:set>
                                    <p:animEffect filter="fade" transition="in">
                                      <p:cBhvr additive="repl">
                                        <p:cTn id="2702" dur="1000"/>
                                        <p:tgtEl>
                                          <p:spTgt spid="383">
                                            <p:txEl>
                                              <p:pRg st="1" end="1"/>
                                            </p:txEl>
                                          </p:spTgt>
                                        </p:tgtEl>
                                      </p:cBhvr>
                                    </p:animEffect>
                                  </p:childTnLst>
                                </p:cTn>
                              </p:par>
                            </p:childTnLst>
                          </p:cTn>
                        </p:par>
                      </p:childTnLst>
                    </p:cTn>
                  </p:par>
                  <p:par>
                    <p:cTn id="2703" fill="hold">
                      <p:stCondLst>
                        <p:cond delay="indefinite"/>
                      </p:stCondLst>
                      <p:childTnLst>
                        <p:par>
                          <p:cTn id="2704" fill="hold">
                            <p:stCondLst>
                              <p:cond delay="0"/>
                            </p:stCondLst>
                            <p:childTnLst>
                              <p:par>
                                <p:cTn id="2705" nodeType="clickEffect" fill="hold" presetClass="entr" presetID="10">
                                  <p:stCondLst>
                                    <p:cond delay="0"/>
                                  </p:stCondLst>
                                  <p:childTnLst>
                                    <p:set>
                                      <p:cBhvr>
                                        <p:cTn id="2706" dur="1" fill="hold">
                                          <p:stCondLst>
                                            <p:cond delay="0"/>
                                          </p:stCondLst>
                                        </p:cTn>
                                        <p:tgtEl>
                                          <p:spTgt spid="383">
                                            <p:txEl>
                                              <p:pRg st="2" end="2"/>
                                            </p:txEl>
                                          </p:spTgt>
                                        </p:tgtEl>
                                        <p:attrNameLst>
                                          <p:attrName>style.visibility</p:attrName>
                                        </p:attrNameLst>
                                      </p:cBhvr>
                                      <p:to>
                                        <p:strVal val="visible"/>
                                      </p:to>
                                    </p:set>
                                    <p:animEffect filter="fade" transition="in">
                                      <p:cBhvr additive="repl">
                                        <p:cTn id="2707" dur="1000"/>
                                        <p:tgtEl>
                                          <p:spTgt spid="383">
                                            <p:txEl>
                                              <p:pRg st="2" end="2"/>
                                            </p:txEl>
                                          </p:spTgt>
                                        </p:tgtEl>
                                      </p:cBhvr>
                                    </p:animEffect>
                                  </p:childTnLst>
                                </p:cTn>
                              </p:par>
                            </p:childTnLst>
                          </p:cTn>
                        </p:par>
                      </p:childTnLst>
                    </p:cTn>
                  </p:par>
                  <p:par>
                    <p:cTn id="2708" fill="hold">
                      <p:stCondLst>
                        <p:cond delay="indefinite"/>
                      </p:stCondLst>
                      <p:childTnLst>
                        <p:par>
                          <p:cTn id="2709" fill="hold">
                            <p:stCondLst>
                              <p:cond delay="0"/>
                            </p:stCondLst>
                            <p:childTnLst>
                              <p:par>
                                <p:cTn id="2710" nodeType="clickEffect" fill="hold" presetClass="entr" presetID="10">
                                  <p:stCondLst>
                                    <p:cond delay="0"/>
                                  </p:stCondLst>
                                  <p:childTnLst>
                                    <p:set>
                                      <p:cBhvr>
                                        <p:cTn id="2711" dur="1" fill="hold">
                                          <p:stCondLst>
                                            <p:cond delay="0"/>
                                          </p:stCondLst>
                                        </p:cTn>
                                        <p:tgtEl>
                                          <p:spTgt spid="383">
                                            <p:txEl>
                                              <p:pRg st="3" end="3"/>
                                            </p:txEl>
                                          </p:spTgt>
                                        </p:tgtEl>
                                        <p:attrNameLst>
                                          <p:attrName>style.visibility</p:attrName>
                                        </p:attrNameLst>
                                      </p:cBhvr>
                                      <p:to>
                                        <p:strVal val="visible"/>
                                      </p:to>
                                    </p:set>
                                    <p:animEffect filter="fade" transition="in">
                                      <p:cBhvr additive="repl">
                                        <p:cTn id="2712" dur="1000"/>
                                        <p:tgtEl>
                                          <p:spTgt spid="383">
                                            <p:txEl>
                                              <p:pRg st="3" end="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84" name="PlaceHolder 1"/>
          <p:cNvSpPr>
            <a:spLocks noGrp="1"/>
          </p:cNvSpPr>
          <p:nvPr>
            <p:ph type="title"/>
          </p:nvPr>
        </p:nvSpPr>
        <p:spPr>
          <a:xfrm>
            <a:off x="457200" y="0"/>
            <a:ext cx="8229240" cy="1142640"/>
          </a:xfrm>
          <a:prstGeom prst="rect">
            <a:avLst/>
          </a:prstGeom>
          <a:noFill/>
          <a:ln w="0">
            <a:noFill/>
          </a:ln>
        </p:spPr>
        <p:txBody>
          <a:bodyPr lIns="0" rIns="0" tIns="45720" bIns="0" anchor="b">
            <a:normAutofit/>
          </a:bodyPr>
          <a:p>
            <a:pPr indent="0">
              <a:lnSpc>
                <a:spcPct val="100000"/>
              </a:lnSpc>
              <a:buNone/>
              <a:tabLst>
                <a:tab algn="l" pos="0"/>
              </a:tabLst>
            </a:pPr>
            <a:r>
              <a:rPr b="0" lang="en-US" sz="5000" strike="noStrike" u="none">
                <a:solidFill>
                  <a:schemeClr val="dk2"/>
                </a:solidFill>
                <a:effectLst/>
                <a:uFillTx/>
                <a:latin typeface="Calibri"/>
                <a:ea typeface="Calibri"/>
              </a:rPr>
              <a:t>Google Groups </a:t>
            </a:r>
            <a:endParaRPr b="0" lang="en-IN" sz="5000" strike="noStrike" u="none">
              <a:solidFill>
                <a:srgbClr val="000000"/>
              </a:solidFill>
              <a:effectLst/>
              <a:uFillTx/>
              <a:latin typeface="Arial"/>
            </a:endParaRPr>
          </a:p>
        </p:txBody>
      </p:sp>
      <p:sp>
        <p:nvSpPr>
          <p:cNvPr id="385" name="PlaceHolder 2"/>
          <p:cNvSpPr>
            <a:spLocks noGrp="1"/>
          </p:cNvSpPr>
          <p:nvPr>
            <p:ph/>
          </p:nvPr>
        </p:nvSpPr>
        <p:spPr>
          <a:xfrm>
            <a:off x="457200" y="1143000"/>
            <a:ext cx="8229240" cy="5486040"/>
          </a:xfrm>
          <a:prstGeom prst="rect">
            <a:avLst/>
          </a:prstGeom>
          <a:noFill/>
          <a:ln w="0">
            <a:noFill/>
          </a:ln>
        </p:spPr>
        <p:txBody>
          <a:bodyPr lIns="91440" rIns="91440" tIns="45720" bIns="45720" anchor="t">
            <a:noAutofit/>
          </a:bodyPr>
          <a:p>
            <a:pPr marL="274320" indent="-274320">
              <a:lnSpc>
                <a:spcPct val="100000"/>
              </a:lnSpc>
              <a:buClr>
                <a:srgbClr val="0bd0d9"/>
              </a:buClr>
              <a:buFont typeface="Noto Sans Symbols"/>
              <a:buChar char="⚫"/>
            </a:pPr>
            <a:r>
              <a:rPr b="0" lang="en-US" sz="2100" strike="noStrike" u="none">
                <a:solidFill>
                  <a:schemeClr val="dk1"/>
                </a:solidFill>
                <a:effectLst/>
                <a:uFillTx/>
                <a:latin typeface="Constantia"/>
                <a:ea typeface="Constantia"/>
              </a:rPr>
              <a:t>The Google Groups service creates a Google Group which is a user-owned group. </a:t>
            </a:r>
            <a:endParaRPr b="0" lang="en-IN" sz="2100" strike="noStrike" u="none">
              <a:solidFill>
                <a:srgbClr val="000000"/>
              </a:solidFill>
              <a:effectLst/>
              <a:uFillTx/>
              <a:latin typeface="Arial"/>
            </a:endParaRPr>
          </a:p>
          <a:p>
            <a:pPr marL="274320" indent="-274320">
              <a:lnSpc>
                <a:spcPct val="100000"/>
              </a:lnSpc>
              <a:spcBef>
                <a:spcPts val="420"/>
              </a:spcBef>
              <a:buClr>
                <a:srgbClr val="0bd0d9"/>
              </a:buClr>
              <a:buFont typeface="Noto Sans Symbols"/>
              <a:buChar char="⚫"/>
            </a:pPr>
            <a:r>
              <a:rPr b="0" lang="en-US" sz="2100" strike="noStrike" u="none">
                <a:solidFill>
                  <a:schemeClr val="dk1"/>
                </a:solidFill>
                <a:effectLst/>
                <a:uFillTx/>
                <a:latin typeface="Constantia"/>
                <a:ea typeface="Constantia"/>
              </a:rPr>
              <a:t>Google Groups not only sanctions us to supervise and record the mailing list, but in addition gives a manner for accurate communication and collaboration with gathered members. </a:t>
            </a:r>
            <a:endParaRPr b="0" lang="en-IN" sz="2100" strike="noStrike" u="none">
              <a:solidFill>
                <a:srgbClr val="000000"/>
              </a:solidFill>
              <a:effectLst/>
              <a:uFillTx/>
              <a:latin typeface="Arial"/>
            </a:endParaRPr>
          </a:p>
          <a:p>
            <a:pPr marL="274320" indent="-274320">
              <a:lnSpc>
                <a:spcPct val="100000"/>
              </a:lnSpc>
              <a:spcBef>
                <a:spcPts val="420"/>
              </a:spcBef>
              <a:buClr>
                <a:srgbClr val="0bd0d9"/>
              </a:buClr>
              <a:buFont typeface="Noto Sans Symbols"/>
              <a:buChar char="⚫"/>
            </a:pPr>
            <a:r>
              <a:rPr b="0" lang="en-US" sz="2100" strike="noStrike" u="none">
                <a:solidFill>
                  <a:schemeClr val="dk1"/>
                </a:solidFill>
                <a:effectLst/>
                <a:uFillTx/>
                <a:latin typeface="Constantia"/>
                <a:ea typeface="Constantia"/>
              </a:rPr>
              <a:t>Unlike other free mailing list services, Google Groups bids lavish storage fixes, customizable pages and unique organization options.</a:t>
            </a:r>
            <a:endParaRPr b="0" lang="en-IN" sz="2100" strike="noStrike" u="none">
              <a:solidFill>
                <a:srgbClr val="000000"/>
              </a:solidFill>
              <a:effectLst/>
              <a:uFillTx/>
              <a:latin typeface="Arial"/>
            </a:endParaRPr>
          </a:p>
          <a:p>
            <a:pPr marL="274320" indent="-274320">
              <a:lnSpc>
                <a:spcPct val="100000"/>
              </a:lnSpc>
              <a:spcBef>
                <a:spcPts val="420"/>
              </a:spcBef>
              <a:buClr>
                <a:srgbClr val="0bd0d9"/>
              </a:buClr>
              <a:buFont typeface="Noto Sans Symbols"/>
              <a:buChar char="⚫"/>
            </a:pPr>
            <a:r>
              <a:rPr b="0" lang="en-US" sz="2100" strike="noStrike" u="none">
                <a:solidFill>
                  <a:schemeClr val="dk1"/>
                </a:solidFill>
                <a:effectLst/>
                <a:uFillTx/>
                <a:latin typeface="Constantia"/>
                <a:ea typeface="Constantia"/>
              </a:rPr>
              <a:t> Google Groups are all about aiding users to bind with peoples, to access knowledge and convey effectually over computer communication and on the web. </a:t>
            </a:r>
            <a:endParaRPr b="0" lang="en-IN" sz="2100" strike="noStrike" u="none">
              <a:solidFill>
                <a:srgbClr val="000000"/>
              </a:solidFill>
              <a:effectLst/>
              <a:uFillTx/>
              <a:latin typeface="Arial"/>
            </a:endParaRPr>
          </a:p>
          <a:p>
            <a:pPr indent="0">
              <a:lnSpc>
                <a:spcPct val="100000"/>
              </a:lnSpc>
              <a:spcBef>
                <a:spcPts val="420"/>
              </a:spcBef>
              <a:buNone/>
              <a:tabLst>
                <a:tab algn="l" pos="0"/>
              </a:tabLst>
            </a:pPr>
            <a:r>
              <a:rPr b="0" lang="en-US" sz="2100" strike="noStrike" u="none">
                <a:solidFill>
                  <a:schemeClr val="dk1"/>
                </a:solidFill>
                <a:effectLst/>
                <a:uFillTx/>
                <a:latin typeface="Constantia"/>
                <a:ea typeface="Constantia"/>
              </a:rPr>
              <a:t>● </a:t>
            </a:r>
            <a:r>
              <a:rPr b="1" lang="en-US" sz="2100" strike="noStrike" u="none">
                <a:solidFill>
                  <a:schemeClr val="dk1"/>
                </a:solidFill>
                <a:effectLst/>
                <a:uFillTx/>
                <a:latin typeface="Constantia"/>
                <a:ea typeface="Constantia"/>
              </a:rPr>
              <a:t>Fast setup</a:t>
            </a:r>
            <a:r>
              <a:rPr b="0" lang="en-US" sz="2100" strike="noStrike" u="none">
                <a:solidFill>
                  <a:schemeClr val="dk1"/>
                </a:solidFill>
                <a:effectLst/>
                <a:uFillTx/>
                <a:latin typeface="Constantia"/>
                <a:ea typeface="Constantia"/>
              </a:rPr>
              <a:t>: Create and supervise gatherings without burdening IT. </a:t>
            </a:r>
            <a:endParaRPr b="0" lang="en-IN" sz="2100" strike="noStrike" u="none">
              <a:solidFill>
                <a:srgbClr val="000000"/>
              </a:solidFill>
              <a:effectLst/>
              <a:uFillTx/>
              <a:latin typeface="Arial"/>
            </a:endParaRPr>
          </a:p>
          <a:p>
            <a:pPr indent="0">
              <a:lnSpc>
                <a:spcPct val="100000"/>
              </a:lnSpc>
              <a:spcBef>
                <a:spcPts val="420"/>
              </a:spcBef>
              <a:buNone/>
              <a:tabLst>
                <a:tab algn="l" pos="0"/>
              </a:tabLst>
            </a:pPr>
            <a:r>
              <a:rPr b="0" lang="en-US" sz="2100" strike="noStrike" u="none">
                <a:solidFill>
                  <a:schemeClr val="dk1"/>
                </a:solidFill>
                <a:effectLst/>
                <a:uFillTx/>
                <a:latin typeface="Constantia"/>
                <a:ea typeface="Constantia"/>
              </a:rPr>
              <a:t>● </a:t>
            </a:r>
            <a:r>
              <a:rPr b="1" lang="en-US" sz="2100" strike="noStrike" u="none">
                <a:solidFill>
                  <a:schemeClr val="dk1"/>
                </a:solidFill>
                <a:effectLst/>
                <a:uFillTx/>
                <a:latin typeface="Constantia"/>
                <a:ea typeface="Constantia"/>
              </a:rPr>
              <a:t>Sharing with a group</a:t>
            </a:r>
            <a:r>
              <a:rPr b="0" lang="en-US" sz="2100" strike="noStrike" u="none">
                <a:solidFill>
                  <a:schemeClr val="dk1"/>
                </a:solidFill>
                <a:effectLst/>
                <a:uFillTx/>
                <a:latin typeface="Constantia"/>
                <a:ea typeface="Constantia"/>
              </a:rPr>
              <a:t>: Employees can share docs, calendars, sites, divided folders and videos with a gathering instead of individuals. </a:t>
            </a:r>
            <a:endParaRPr b="0" lang="en-IN" sz="2100" strike="noStrike" u="none">
              <a:solidFill>
                <a:srgbClr val="000000"/>
              </a:solidFill>
              <a:effectLst/>
              <a:uFillTx/>
              <a:latin typeface="Arial"/>
            </a:endParaRPr>
          </a:p>
          <a:p>
            <a:pPr indent="0">
              <a:lnSpc>
                <a:spcPct val="100000"/>
              </a:lnSpc>
              <a:spcBef>
                <a:spcPts val="420"/>
              </a:spcBef>
              <a:buNone/>
              <a:tabLst>
                <a:tab algn="l" pos="0"/>
              </a:tabLst>
            </a:pPr>
            <a:r>
              <a:rPr b="0" lang="en-US" sz="2100" strike="noStrike" u="none">
                <a:solidFill>
                  <a:schemeClr val="dk1"/>
                </a:solidFill>
                <a:effectLst/>
                <a:uFillTx/>
                <a:latin typeface="Constantia"/>
                <a:ea typeface="Constantia"/>
              </a:rPr>
              <a:t>● </a:t>
            </a:r>
            <a:r>
              <a:rPr b="1" lang="en-US" sz="2100" strike="noStrike" u="none">
                <a:solidFill>
                  <a:schemeClr val="dk1"/>
                </a:solidFill>
                <a:effectLst/>
                <a:uFillTx/>
                <a:latin typeface="Constantia"/>
                <a:ea typeface="Constantia"/>
              </a:rPr>
              <a:t>Searchable archives</a:t>
            </a:r>
            <a:r>
              <a:rPr b="0" lang="en-US" sz="2100" strike="noStrike" u="none">
                <a:solidFill>
                  <a:schemeClr val="dk1"/>
                </a:solidFill>
                <a:effectLst/>
                <a:uFillTx/>
                <a:latin typeface="Constantia"/>
                <a:ea typeface="Constantia"/>
              </a:rPr>
              <a:t>: Group members can access and explore archives of posted items, conveyed to their e-mail lists to expeditiously find topics of interest.</a:t>
            </a:r>
            <a:endParaRPr b="0" lang="en-IN" sz="21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timing>
    <p:tnLst>
      <p:par>
        <p:cTn id="2713" dur="indefinite" restart="never" nodeType="tmRoot">
          <p:childTnLst>
            <p:seq>
              <p:cTn id="2714" dur="indefinite" nodeType="mainSeq">
                <p:childTnLst>
                  <p:par>
                    <p:cTn id="2715" fill="hold">
                      <p:stCondLst>
                        <p:cond delay="indefinite"/>
                      </p:stCondLst>
                      <p:childTnLst>
                        <p:par>
                          <p:cTn id="2716" fill="hold">
                            <p:stCondLst>
                              <p:cond delay="0"/>
                            </p:stCondLst>
                            <p:childTnLst>
                              <p:par>
                                <p:cTn id="2717" nodeType="clickEffect" fill="hold" presetClass="entr" presetID="10">
                                  <p:stCondLst>
                                    <p:cond delay="0"/>
                                  </p:stCondLst>
                                  <p:childTnLst>
                                    <p:set>
                                      <p:cBhvr>
                                        <p:cTn id="2718" dur="1" fill="hold">
                                          <p:stCondLst>
                                            <p:cond delay="0"/>
                                          </p:stCondLst>
                                        </p:cTn>
                                        <p:tgtEl>
                                          <p:spTgt spid="385">
                                            <p:txEl>
                                              <p:pRg st="0" end="0"/>
                                            </p:txEl>
                                          </p:spTgt>
                                        </p:tgtEl>
                                        <p:attrNameLst>
                                          <p:attrName>style.visibility</p:attrName>
                                        </p:attrNameLst>
                                      </p:cBhvr>
                                      <p:to>
                                        <p:strVal val="visible"/>
                                      </p:to>
                                    </p:set>
                                    <p:animEffect filter="fade" transition="in">
                                      <p:cBhvr additive="repl">
                                        <p:cTn id="2719" dur="1000"/>
                                        <p:tgtEl>
                                          <p:spTgt spid="385">
                                            <p:txEl>
                                              <p:pRg st="0" end="0"/>
                                            </p:txEl>
                                          </p:spTgt>
                                        </p:tgtEl>
                                      </p:cBhvr>
                                    </p:animEffect>
                                  </p:childTnLst>
                                </p:cTn>
                              </p:par>
                            </p:childTnLst>
                          </p:cTn>
                        </p:par>
                      </p:childTnLst>
                    </p:cTn>
                  </p:par>
                  <p:par>
                    <p:cTn id="2720" fill="hold">
                      <p:stCondLst>
                        <p:cond delay="indefinite"/>
                      </p:stCondLst>
                      <p:childTnLst>
                        <p:par>
                          <p:cTn id="2721" fill="hold">
                            <p:stCondLst>
                              <p:cond delay="0"/>
                            </p:stCondLst>
                            <p:childTnLst>
                              <p:par>
                                <p:cTn id="2722" nodeType="clickEffect" fill="hold" presetClass="entr" presetID="10">
                                  <p:stCondLst>
                                    <p:cond delay="0"/>
                                  </p:stCondLst>
                                  <p:childTnLst>
                                    <p:set>
                                      <p:cBhvr>
                                        <p:cTn id="2723" dur="1" fill="hold">
                                          <p:stCondLst>
                                            <p:cond delay="0"/>
                                          </p:stCondLst>
                                        </p:cTn>
                                        <p:tgtEl>
                                          <p:spTgt spid="385">
                                            <p:txEl>
                                              <p:pRg st="1" end="1"/>
                                            </p:txEl>
                                          </p:spTgt>
                                        </p:tgtEl>
                                        <p:attrNameLst>
                                          <p:attrName>style.visibility</p:attrName>
                                        </p:attrNameLst>
                                      </p:cBhvr>
                                      <p:to>
                                        <p:strVal val="visible"/>
                                      </p:to>
                                    </p:set>
                                    <p:animEffect filter="fade" transition="in">
                                      <p:cBhvr additive="repl">
                                        <p:cTn id="2724" dur="1000"/>
                                        <p:tgtEl>
                                          <p:spTgt spid="385">
                                            <p:txEl>
                                              <p:pRg st="1" end="1"/>
                                            </p:txEl>
                                          </p:spTgt>
                                        </p:tgtEl>
                                      </p:cBhvr>
                                    </p:animEffect>
                                  </p:childTnLst>
                                </p:cTn>
                              </p:par>
                            </p:childTnLst>
                          </p:cTn>
                        </p:par>
                      </p:childTnLst>
                    </p:cTn>
                  </p:par>
                  <p:par>
                    <p:cTn id="2725" fill="hold">
                      <p:stCondLst>
                        <p:cond delay="indefinite"/>
                      </p:stCondLst>
                      <p:childTnLst>
                        <p:par>
                          <p:cTn id="2726" fill="hold">
                            <p:stCondLst>
                              <p:cond delay="0"/>
                            </p:stCondLst>
                            <p:childTnLst>
                              <p:par>
                                <p:cTn id="2727" nodeType="clickEffect" fill="hold" presetClass="entr" presetID="10">
                                  <p:stCondLst>
                                    <p:cond delay="0"/>
                                  </p:stCondLst>
                                  <p:childTnLst>
                                    <p:set>
                                      <p:cBhvr>
                                        <p:cTn id="2728" dur="1" fill="hold">
                                          <p:stCondLst>
                                            <p:cond delay="0"/>
                                          </p:stCondLst>
                                        </p:cTn>
                                        <p:tgtEl>
                                          <p:spTgt spid="385">
                                            <p:txEl>
                                              <p:pRg st="2" end="2"/>
                                            </p:txEl>
                                          </p:spTgt>
                                        </p:tgtEl>
                                        <p:attrNameLst>
                                          <p:attrName>style.visibility</p:attrName>
                                        </p:attrNameLst>
                                      </p:cBhvr>
                                      <p:to>
                                        <p:strVal val="visible"/>
                                      </p:to>
                                    </p:set>
                                    <p:animEffect filter="fade" transition="in">
                                      <p:cBhvr additive="repl">
                                        <p:cTn id="2729" dur="1000"/>
                                        <p:tgtEl>
                                          <p:spTgt spid="385">
                                            <p:txEl>
                                              <p:pRg st="2" end="2"/>
                                            </p:txEl>
                                          </p:spTgt>
                                        </p:tgtEl>
                                      </p:cBhvr>
                                    </p:animEffect>
                                  </p:childTnLst>
                                </p:cTn>
                              </p:par>
                            </p:childTnLst>
                          </p:cTn>
                        </p:par>
                      </p:childTnLst>
                    </p:cTn>
                  </p:par>
                  <p:par>
                    <p:cTn id="2730" fill="hold">
                      <p:stCondLst>
                        <p:cond delay="indefinite"/>
                      </p:stCondLst>
                      <p:childTnLst>
                        <p:par>
                          <p:cTn id="2731" fill="hold">
                            <p:stCondLst>
                              <p:cond delay="0"/>
                            </p:stCondLst>
                            <p:childTnLst>
                              <p:par>
                                <p:cTn id="2732" nodeType="clickEffect" fill="hold" presetClass="entr" presetID="10">
                                  <p:stCondLst>
                                    <p:cond delay="0"/>
                                  </p:stCondLst>
                                  <p:childTnLst>
                                    <p:set>
                                      <p:cBhvr>
                                        <p:cTn id="2733" dur="1" fill="hold">
                                          <p:stCondLst>
                                            <p:cond delay="0"/>
                                          </p:stCondLst>
                                        </p:cTn>
                                        <p:tgtEl>
                                          <p:spTgt spid="385">
                                            <p:txEl>
                                              <p:pRg st="3" end="3"/>
                                            </p:txEl>
                                          </p:spTgt>
                                        </p:tgtEl>
                                        <p:attrNameLst>
                                          <p:attrName>style.visibility</p:attrName>
                                        </p:attrNameLst>
                                      </p:cBhvr>
                                      <p:to>
                                        <p:strVal val="visible"/>
                                      </p:to>
                                    </p:set>
                                    <p:animEffect filter="fade" transition="in">
                                      <p:cBhvr additive="repl">
                                        <p:cTn id="2734" dur="1000"/>
                                        <p:tgtEl>
                                          <p:spTgt spid="385">
                                            <p:txEl>
                                              <p:pRg st="3" end="3"/>
                                            </p:txEl>
                                          </p:spTgt>
                                        </p:tgtEl>
                                      </p:cBhvr>
                                    </p:animEffect>
                                  </p:childTnLst>
                                </p:cTn>
                              </p:par>
                            </p:childTnLst>
                          </p:cTn>
                        </p:par>
                      </p:childTnLst>
                    </p:cTn>
                  </p:par>
                  <p:par>
                    <p:cTn id="2735" fill="hold">
                      <p:stCondLst>
                        <p:cond delay="indefinite"/>
                      </p:stCondLst>
                      <p:childTnLst>
                        <p:par>
                          <p:cTn id="2736" fill="hold">
                            <p:stCondLst>
                              <p:cond delay="0"/>
                            </p:stCondLst>
                            <p:childTnLst>
                              <p:par>
                                <p:cTn id="2737" nodeType="clickEffect" fill="hold" presetClass="entr" presetID="10">
                                  <p:stCondLst>
                                    <p:cond delay="0"/>
                                  </p:stCondLst>
                                  <p:childTnLst>
                                    <p:set>
                                      <p:cBhvr>
                                        <p:cTn id="2738" dur="1" fill="hold">
                                          <p:stCondLst>
                                            <p:cond delay="0"/>
                                          </p:stCondLst>
                                        </p:cTn>
                                        <p:tgtEl>
                                          <p:spTgt spid="385">
                                            <p:txEl>
                                              <p:pRg st="4" end="4"/>
                                            </p:txEl>
                                          </p:spTgt>
                                        </p:tgtEl>
                                        <p:attrNameLst>
                                          <p:attrName>style.visibility</p:attrName>
                                        </p:attrNameLst>
                                      </p:cBhvr>
                                      <p:to>
                                        <p:strVal val="visible"/>
                                      </p:to>
                                    </p:set>
                                    <p:animEffect filter="fade" transition="in">
                                      <p:cBhvr additive="repl">
                                        <p:cTn id="2739" dur="1000"/>
                                        <p:tgtEl>
                                          <p:spTgt spid="385">
                                            <p:txEl>
                                              <p:pRg st="4" end="4"/>
                                            </p:txEl>
                                          </p:spTgt>
                                        </p:tgtEl>
                                      </p:cBhvr>
                                    </p:animEffect>
                                  </p:childTnLst>
                                </p:cTn>
                              </p:par>
                            </p:childTnLst>
                          </p:cTn>
                        </p:par>
                      </p:childTnLst>
                    </p:cTn>
                  </p:par>
                  <p:par>
                    <p:cTn id="2740" fill="hold">
                      <p:stCondLst>
                        <p:cond delay="indefinite"/>
                      </p:stCondLst>
                      <p:childTnLst>
                        <p:par>
                          <p:cTn id="2741" fill="hold">
                            <p:stCondLst>
                              <p:cond delay="0"/>
                            </p:stCondLst>
                            <p:childTnLst>
                              <p:par>
                                <p:cTn id="2742" nodeType="clickEffect" fill="hold" presetClass="entr" presetID="10">
                                  <p:stCondLst>
                                    <p:cond delay="0"/>
                                  </p:stCondLst>
                                  <p:childTnLst>
                                    <p:set>
                                      <p:cBhvr>
                                        <p:cTn id="2743" dur="1" fill="hold">
                                          <p:stCondLst>
                                            <p:cond delay="0"/>
                                          </p:stCondLst>
                                        </p:cTn>
                                        <p:tgtEl>
                                          <p:spTgt spid="385">
                                            <p:txEl>
                                              <p:pRg st="5" end="5"/>
                                            </p:txEl>
                                          </p:spTgt>
                                        </p:tgtEl>
                                        <p:attrNameLst>
                                          <p:attrName>style.visibility</p:attrName>
                                        </p:attrNameLst>
                                      </p:cBhvr>
                                      <p:to>
                                        <p:strVal val="visible"/>
                                      </p:to>
                                    </p:set>
                                    <p:animEffect filter="fade" transition="in">
                                      <p:cBhvr additive="repl">
                                        <p:cTn id="2744" dur="1000"/>
                                        <p:tgtEl>
                                          <p:spTgt spid="385">
                                            <p:txEl>
                                              <p:pRg st="5" end="5"/>
                                            </p:txEl>
                                          </p:spTgt>
                                        </p:tgtEl>
                                      </p:cBhvr>
                                    </p:animEffect>
                                  </p:childTnLst>
                                </p:cTn>
                              </p:par>
                            </p:childTnLst>
                          </p:cTn>
                        </p:par>
                      </p:childTnLst>
                    </p:cTn>
                  </p:par>
                  <p:par>
                    <p:cTn id="2745" fill="hold">
                      <p:stCondLst>
                        <p:cond delay="indefinite"/>
                      </p:stCondLst>
                      <p:childTnLst>
                        <p:par>
                          <p:cTn id="2746" fill="hold">
                            <p:stCondLst>
                              <p:cond delay="0"/>
                            </p:stCondLst>
                            <p:childTnLst>
                              <p:par>
                                <p:cTn id="2747" nodeType="clickEffect" fill="hold" presetClass="entr" presetID="10">
                                  <p:stCondLst>
                                    <p:cond delay="0"/>
                                  </p:stCondLst>
                                  <p:childTnLst>
                                    <p:set>
                                      <p:cBhvr>
                                        <p:cTn id="2748" dur="1" fill="hold">
                                          <p:stCondLst>
                                            <p:cond delay="0"/>
                                          </p:stCondLst>
                                        </p:cTn>
                                        <p:tgtEl>
                                          <p:spTgt spid="385">
                                            <p:txEl>
                                              <p:pRg st="6" end="6"/>
                                            </p:txEl>
                                          </p:spTgt>
                                        </p:tgtEl>
                                        <p:attrNameLst>
                                          <p:attrName>style.visibility</p:attrName>
                                        </p:attrNameLst>
                                      </p:cBhvr>
                                      <p:to>
                                        <p:strVal val="visible"/>
                                      </p:to>
                                    </p:set>
                                    <p:animEffect filter="fade" transition="in">
                                      <p:cBhvr additive="repl">
                                        <p:cTn id="2749" dur="1000"/>
                                        <p:tgtEl>
                                          <p:spTgt spid="385">
                                            <p:txEl>
                                              <p:pRg st="6" end="6"/>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86" name="PlaceHolder 1"/>
          <p:cNvSpPr>
            <a:spLocks noGrp="1"/>
          </p:cNvSpPr>
          <p:nvPr>
            <p:ph type="title"/>
          </p:nvPr>
        </p:nvSpPr>
        <p:spPr>
          <a:xfrm>
            <a:off x="457200" y="3240"/>
            <a:ext cx="8229240" cy="1142640"/>
          </a:xfrm>
          <a:prstGeom prst="rect">
            <a:avLst/>
          </a:prstGeom>
          <a:noFill/>
          <a:ln w="0">
            <a:noFill/>
          </a:ln>
        </p:spPr>
        <p:txBody>
          <a:bodyPr lIns="0" rIns="0" tIns="45720" bIns="0" anchor="b">
            <a:normAutofit/>
          </a:bodyPr>
          <a:p>
            <a:pPr indent="0">
              <a:lnSpc>
                <a:spcPct val="100000"/>
              </a:lnSpc>
              <a:buNone/>
              <a:tabLst>
                <a:tab algn="l" pos="0"/>
              </a:tabLst>
            </a:pPr>
            <a:r>
              <a:rPr b="0" lang="en-US" sz="5000" strike="noStrike" u="none">
                <a:solidFill>
                  <a:schemeClr val="dk2"/>
                </a:solidFill>
                <a:effectLst/>
                <a:uFillTx/>
                <a:latin typeface="Calibri"/>
                <a:ea typeface="Calibri"/>
              </a:rPr>
              <a:t>Google Video </a:t>
            </a:r>
            <a:endParaRPr b="0" lang="en-IN" sz="5000" strike="noStrike" u="none">
              <a:solidFill>
                <a:srgbClr val="000000"/>
              </a:solidFill>
              <a:effectLst/>
              <a:uFillTx/>
              <a:latin typeface="Arial"/>
            </a:endParaRPr>
          </a:p>
        </p:txBody>
      </p:sp>
      <p:sp>
        <p:nvSpPr>
          <p:cNvPr id="387" name="PlaceHolder 2"/>
          <p:cNvSpPr>
            <a:spLocks noGrp="1"/>
          </p:cNvSpPr>
          <p:nvPr>
            <p:ph/>
          </p:nvPr>
        </p:nvSpPr>
        <p:spPr>
          <a:xfrm>
            <a:off x="380880" y="1146240"/>
            <a:ext cx="8305560" cy="5177880"/>
          </a:xfrm>
          <a:prstGeom prst="rect">
            <a:avLst/>
          </a:prstGeom>
          <a:noFill/>
          <a:ln w="0">
            <a:noFill/>
          </a:ln>
        </p:spPr>
        <p:txBody>
          <a:bodyPr lIns="91440" rIns="91440" tIns="45720" bIns="45720" anchor="t">
            <a:normAutofit fontScale="85000" lnSpcReduction="9999"/>
          </a:bodyPr>
          <a:p>
            <a:pPr marL="274320" indent="-274320">
              <a:lnSpc>
                <a:spcPct val="100000"/>
              </a:lnSpc>
              <a:buClr>
                <a:srgbClr val="0bd0d9"/>
              </a:buClr>
              <a:buSzPct val="95000"/>
              <a:buFont typeface="Noto Sans Symbols"/>
              <a:buChar char="⚫"/>
            </a:pPr>
            <a:r>
              <a:rPr b="0" lang="en-US" sz="2600" strike="noStrike" u="none">
                <a:solidFill>
                  <a:schemeClr val="dk1"/>
                </a:solidFill>
                <a:effectLst/>
                <a:uFillTx/>
                <a:latin typeface="Constantia"/>
                <a:ea typeface="Constantia"/>
              </a:rPr>
              <a:t>The Google Video index is the most comprehensive on the WWW, comprising millions of videos indexed and obtainable for viewing. </a:t>
            </a:r>
            <a:endParaRPr b="0" lang="en-IN" sz="2600" strike="noStrike" u="none">
              <a:solidFill>
                <a:srgbClr val="000000"/>
              </a:solidFill>
              <a:effectLst/>
              <a:uFillTx/>
              <a:latin typeface="Arial"/>
            </a:endParaRPr>
          </a:p>
          <a:p>
            <a:pPr marL="274320" indent="-274320">
              <a:lnSpc>
                <a:spcPct val="100000"/>
              </a:lnSpc>
              <a:spcBef>
                <a:spcPts val="442"/>
              </a:spcBef>
              <a:buClr>
                <a:srgbClr val="0bd0d9"/>
              </a:buClr>
              <a:buSzPct val="95000"/>
              <a:buFont typeface="Noto Sans Symbols"/>
              <a:buChar char="⚫"/>
            </a:pPr>
            <a:r>
              <a:rPr b="0" lang="en-US" sz="2600" strike="noStrike" u="none">
                <a:solidFill>
                  <a:schemeClr val="dk1"/>
                </a:solidFill>
                <a:effectLst/>
                <a:uFillTx/>
                <a:latin typeface="Constantia"/>
                <a:ea typeface="Constantia"/>
              </a:rPr>
              <a:t>Using Google Video, one can explore and watch an ever-growing accumulation of video presentations, cinema clips, videos tunes, documentaries, private productions and more from all over the web.</a:t>
            </a:r>
            <a:endParaRPr b="0" lang="en-IN" sz="2600" strike="noStrike" u="none">
              <a:solidFill>
                <a:srgbClr val="000000"/>
              </a:solidFill>
              <a:effectLst/>
              <a:uFillTx/>
              <a:latin typeface="Arial"/>
            </a:endParaRPr>
          </a:p>
          <a:p>
            <a:pPr indent="0">
              <a:lnSpc>
                <a:spcPct val="100000"/>
              </a:lnSpc>
              <a:spcBef>
                <a:spcPts val="442"/>
              </a:spcBef>
              <a:buNone/>
              <a:tabLst>
                <a:tab algn="l" pos="0"/>
              </a:tabLst>
            </a:pPr>
            <a:r>
              <a:rPr b="0" lang="en-US" sz="2600" strike="noStrike" u="none">
                <a:solidFill>
                  <a:schemeClr val="dk1"/>
                </a:solidFill>
                <a:effectLst/>
                <a:uFillTx/>
                <a:latin typeface="Constantia"/>
                <a:ea typeface="Constantia"/>
              </a:rPr>
              <a:t> ● </a:t>
            </a:r>
            <a:r>
              <a:rPr b="1" lang="en-US" sz="2600" strike="noStrike" u="none">
                <a:solidFill>
                  <a:schemeClr val="dk1"/>
                </a:solidFill>
                <a:effectLst/>
                <a:uFillTx/>
                <a:latin typeface="Constantia"/>
                <a:ea typeface="Constantia"/>
              </a:rPr>
              <a:t>A video channel for your business</a:t>
            </a:r>
            <a:r>
              <a:rPr b="0" lang="en-US" sz="2600" strike="noStrike" u="none">
                <a:solidFill>
                  <a:schemeClr val="dk1"/>
                </a:solidFill>
                <a:effectLst/>
                <a:uFillTx/>
                <a:latin typeface="Constantia"/>
                <a:ea typeface="Constantia"/>
              </a:rPr>
              <a:t>: Video sharing makes valued communications like inside training and company announcements more engaging and effective. </a:t>
            </a:r>
            <a:endParaRPr b="0" lang="en-IN" sz="2600" strike="noStrike" u="none">
              <a:solidFill>
                <a:srgbClr val="000000"/>
              </a:solidFill>
              <a:effectLst/>
              <a:uFillTx/>
              <a:latin typeface="Arial"/>
            </a:endParaRPr>
          </a:p>
          <a:p>
            <a:pPr indent="0">
              <a:lnSpc>
                <a:spcPct val="100000"/>
              </a:lnSpc>
              <a:spcBef>
                <a:spcPts val="442"/>
              </a:spcBef>
              <a:buNone/>
              <a:tabLst>
                <a:tab algn="l" pos="0"/>
              </a:tabLst>
            </a:pPr>
            <a:r>
              <a:rPr b="0" lang="en-US" sz="2600" strike="noStrike" u="none">
                <a:solidFill>
                  <a:schemeClr val="dk1"/>
                </a:solidFill>
                <a:effectLst/>
                <a:uFillTx/>
                <a:latin typeface="Constantia"/>
                <a:ea typeface="Constantia"/>
              </a:rPr>
              <a:t>● </a:t>
            </a:r>
            <a:r>
              <a:rPr b="1" lang="en-US" sz="2600" strike="noStrike" u="none">
                <a:solidFill>
                  <a:schemeClr val="dk1"/>
                </a:solidFill>
                <a:effectLst/>
                <a:uFillTx/>
                <a:latin typeface="Constantia"/>
                <a:ea typeface="Constantia"/>
              </a:rPr>
              <a:t>Keep videos secured and private</a:t>
            </a:r>
            <a:r>
              <a:rPr b="0" lang="en-US" sz="2600" strike="noStrike" u="none">
                <a:solidFill>
                  <a:schemeClr val="dk1"/>
                </a:solidFill>
                <a:effectLst/>
                <a:uFillTx/>
                <a:latin typeface="Constantia"/>
                <a:ea typeface="Constantia"/>
              </a:rPr>
              <a:t>: Employees can securely share videos with co-workers without uncovering private information. </a:t>
            </a:r>
            <a:endParaRPr b="0" lang="en-IN" sz="2600" strike="noStrike" u="none">
              <a:solidFill>
                <a:srgbClr val="000000"/>
              </a:solidFill>
              <a:effectLst/>
              <a:uFillTx/>
              <a:latin typeface="Arial"/>
            </a:endParaRPr>
          </a:p>
          <a:p>
            <a:pPr indent="0">
              <a:lnSpc>
                <a:spcPct val="100000"/>
              </a:lnSpc>
              <a:spcBef>
                <a:spcPts val="442"/>
              </a:spcBef>
              <a:buNone/>
              <a:tabLst>
                <a:tab algn="l" pos="0"/>
              </a:tabLst>
            </a:pPr>
            <a:r>
              <a:rPr b="0" lang="en-US" sz="2600" strike="noStrike" u="none">
                <a:solidFill>
                  <a:schemeClr val="dk1"/>
                </a:solidFill>
                <a:effectLst/>
                <a:uFillTx/>
                <a:latin typeface="Constantia"/>
                <a:ea typeface="Constantia"/>
              </a:rPr>
              <a:t>● </a:t>
            </a:r>
            <a:r>
              <a:rPr b="1" lang="en-US" sz="2600" strike="noStrike" u="none">
                <a:solidFill>
                  <a:schemeClr val="dk1"/>
                </a:solidFill>
                <a:effectLst/>
                <a:uFillTx/>
                <a:latin typeface="Constantia"/>
                <a:ea typeface="Constantia"/>
              </a:rPr>
              <a:t>Anytime, everywhere access</a:t>
            </a:r>
            <a:r>
              <a:rPr b="0" lang="en-US" sz="2600" strike="noStrike" u="none">
                <a:solidFill>
                  <a:schemeClr val="dk1"/>
                </a:solidFill>
                <a:effectLst/>
                <a:uFillTx/>
                <a:latin typeface="Constantia"/>
                <a:ea typeface="Constantia"/>
              </a:rPr>
              <a:t>: Google Video is securely propelled by the web, so you can view videos from your office desk, on the road and at home. </a:t>
            </a:r>
            <a:endParaRPr b="0" lang="en-IN" sz="2600" strike="noStrike" u="none">
              <a:solidFill>
                <a:srgbClr val="000000"/>
              </a:solidFill>
              <a:effectLst/>
              <a:uFillTx/>
              <a:latin typeface="Arial"/>
            </a:endParaRPr>
          </a:p>
          <a:p>
            <a:pPr indent="0">
              <a:lnSpc>
                <a:spcPct val="100000"/>
              </a:lnSpc>
              <a:spcBef>
                <a:spcPts val="442"/>
              </a:spcBef>
              <a:buNone/>
              <a:tabLst>
                <a:tab algn="l" pos="0"/>
              </a:tabLst>
            </a:pPr>
            <a:r>
              <a:rPr b="0" lang="en-US" sz="2600" strike="noStrike" u="none">
                <a:solidFill>
                  <a:schemeClr val="dk1"/>
                </a:solidFill>
                <a:effectLst/>
                <a:uFillTx/>
                <a:latin typeface="Constantia"/>
                <a:ea typeface="Constantia"/>
              </a:rPr>
              <a:t>● </a:t>
            </a:r>
            <a:r>
              <a:rPr b="1" lang="en-US" sz="2600" strike="noStrike" u="none">
                <a:solidFill>
                  <a:schemeClr val="dk1"/>
                </a:solidFill>
                <a:effectLst/>
                <a:uFillTx/>
                <a:latin typeface="Constantia"/>
                <a:ea typeface="Constantia"/>
              </a:rPr>
              <a:t>Works in various operating systems</a:t>
            </a:r>
            <a:r>
              <a:rPr b="0" lang="en-US" sz="2600" strike="noStrike" u="none">
                <a:solidFill>
                  <a:schemeClr val="dk1"/>
                </a:solidFill>
                <a:effectLst/>
                <a:uFillTx/>
                <a:latin typeface="Constantia"/>
                <a:ea typeface="Constantia"/>
              </a:rPr>
              <a:t>: Google Video works on a browser installed on PC with Mac and Linux OS.</a:t>
            </a:r>
            <a:endParaRPr b="0" lang="en-IN" sz="26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timing>
    <p:tnLst>
      <p:par>
        <p:cTn id="2750" dur="indefinite" restart="never" nodeType="tmRoot">
          <p:childTnLst>
            <p:seq>
              <p:cTn id="2751" dur="indefinite" nodeType="mainSeq">
                <p:childTnLst>
                  <p:par>
                    <p:cTn id="2752" fill="hold">
                      <p:stCondLst>
                        <p:cond delay="indefinite"/>
                      </p:stCondLst>
                      <p:childTnLst>
                        <p:par>
                          <p:cTn id="2753" fill="hold">
                            <p:stCondLst>
                              <p:cond delay="0"/>
                            </p:stCondLst>
                            <p:childTnLst>
                              <p:par>
                                <p:cTn id="2754" nodeType="clickEffect" fill="hold" presetClass="entr" presetID="10">
                                  <p:stCondLst>
                                    <p:cond delay="0"/>
                                  </p:stCondLst>
                                  <p:childTnLst>
                                    <p:set>
                                      <p:cBhvr>
                                        <p:cTn id="2755" dur="1" fill="hold">
                                          <p:stCondLst>
                                            <p:cond delay="0"/>
                                          </p:stCondLst>
                                        </p:cTn>
                                        <p:tgtEl>
                                          <p:spTgt spid="387">
                                            <p:txEl>
                                              <p:pRg st="0" end="0"/>
                                            </p:txEl>
                                          </p:spTgt>
                                        </p:tgtEl>
                                        <p:attrNameLst>
                                          <p:attrName>style.visibility</p:attrName>
                                        </p:attrNameLst>
                                      </p:cBhvr>
                                      <p:to>
                                        <p:strVal val="visible"/>
                                      </p:to>
                                    </p:set>
                                    <p:animEffect filter="fade" transition="in">
                                      <p:cBhvr additive="repl">
                                        <p:cTn id="2756" dur="1000"/>
                                        <p:tgtEl>
                                          <p:spTgt spid="387">
                                            <p:txEl>
                                              <p:pRg st="0" end="0"/>
                                            </p:txEl>
                                          </p:spTgt>
                                        </p:tgtEl>
                                      </p:cBhvr>
                                    </p:animEffect>
                                  </p:childTnLst>
                                </p:cTn>
                              </p:par>
                            </p:childTnLst>
                          </p:cTn>
                        </p:par>
                      </p:childTnLst>
                    </p:cTn>
                  </p:par>
                  <p:par>
                    <p:cTn id="2757" fill="hold">
                      <p:stCondLst>
                        <p:cond delay="indefinite"/>
                      </p:stCondLst>
                      <p:childTnLst>
                        <p:par>
                          <p:cTn id="2758" fill="hold">
                            <p:stCondLst>
                              <p:cond delay="0"/>
                            </p:stCondLst>
                            <p:childTnLst>
                              <p:par>
                                <p:cTn id="2759" nodeType="clickEffect" fill="hold" presetClass="entr" presetID="10">
                                  <p:stCondLst>
                                    <p:cond delay="0"/>
                                  </p:stCondLst>
                                  <p:childTnLst>
                                    <p:set>
                                      <p:cBhvr>
                                        <p:cTn id="2760" dur="1" fill="hold">
                                          <p:stCondLst>
                                            <p:cond delay="0"/>
                                          </p:stCondLst>
                                        </p:cTn>
                                        <p:tgtEl>
                                          <p:spTgt spid="387">
                                            <p:txEl>
                                              <p:pRg st="1" end="1"/>
                                            </p:txEl>
                                          </p:spTgt>
                                        </p:tgtEl>
                                        <p:attrNameLst>
                                          <p:attrName>style.visibility</p:attrName>
                                        </p:attrNameLst>
                                      </p:cBhvr>
                                      <p:to>
                                        <p:strVal val="visible"/>
                                      </p:to>
                                    </p:set>
                                    <p:animEffect filter="fade" transition="in">
                                      <p:cBhvr additive="repl">
                                        <p:cTn id="2761" dur="1000"/>
                                        <p:tgtEl>
                                          <p:spTgt spid="387">
                                            <p:txEl>
                                              <p:pRg st="1" end="1"/>
                                            </p:txEl>
                                          </p:spTgt>
                                        </p:tgtEl>
                                      </p:cBhvr>
                                    </p:animEffect>
                                  </p:childTnLst>
                                </p:cTn>
                              </p:par>
                            </p:childTnLst>
                          </p:cTn>
                        </p:par>
                      </p:childTnLst>
                    </p:cTn>
                  </p:par>
                  <p:par>
                    <p:cTn id="2762" fill="hold">
                      <p:stCondLst>
                        <p:cond delay="indefinite"/>
                      </p:stCondLst>
                      <p:childTnLst>
                        <p:par>
                          <p:cTn id="2763" fill="hold">
                            <p:stCondLst>
                              <p:cond delay="0"/>
                            </p:stCondLst>
                            <p:childTnLst>
                              <p:par>
                                <p:cTn id="2764" nodeType="clickEffect" fill="hold" presetClass="entr" presetID="10">
                                  <p:stCondLst>
                                    <p:cond delay="0"/>
                                  </p:stCondLst>
                                  <p:childTnLst>
                                    <p:set>
                                      <p:cBhvr>
                                        <p:cTn id="2765" dur="1" fill="hold">
                                          <p:stCondLst>
                                            <p:cond delay="0"/>
                                          </p:stCondLst>
                                        </p:cTn>
                                        <p:tgtEl>
                                          <p:spTgt spid="387">
                                            <p:txEl>
                                              <p:pRg st="2" end="2"/>
                                            </p:txEl>
                                          </p:spTgt>
                                        </p:tgtEl>
                                        <p:attrNameLst>
                                          <p:attrName>style.visibility</p:attrName>
                                        </p:attrNameLst>
                                      </p:cBhvr>
                                      <p:to>
                                        <p:strVal val="visible"/>
                                      </p:to>
                                    </p:set>
                                    <p:animEffect filter="fade" transition="in">
                                      <p:cBhvr additive="repl">
                                        <p:cTn id="2766" dur="1000"/>
                                        <p:tgtEl>
                                          <p:spTgt spid="387">
                                            <p:txEl>
                                              <p:pRg st="2" end="2"/>
                                            </p:txEl>
                                          </p:spTgt>
                                        </p:tgtEl>
                                      </p:cBhvr>
                                    </p:animEffect>
                                  </p:childTnLst>
                                </p:cTn>
                              </p:par>
                            </p:childTnLst>
                          </p:cTn>
                        </p:par>
                      </p:childTnLst>
                    </p:cTn>
                  </p:par>
                  <p:par>
                    <p:cTn id="2767" fill="hold">
                      <p:stCondLst>
                        <p:cond delay="indefinite"/>
                      </p:stCondLst>
                      <p:childTnLst>
                        <p:par>
                          <p:cTn id="2768" fill="hold">
                            <p:stCondLst>
                              <p:cond delay="0"/>
                            </p:stCondLst>
                            <p:childTnLst>
                              <p:par>
                                <p:cTn id="2769" nodeType="clickEffect" fill="hold" presetClass="entr" presetID="10">
                                  <p:stCondLst>
                                    <p:cond delay="0"/>
                                  </p:stCondLst>
                                  <p:childTnLst>
                                    <p:set>
                                      <p:cBhvr>
                                        <p:cTn id="2770" dur="1" fill="hold">
                                          <p:stCondLst>
                                            <p:cond delay="0"/>
                                          </p:stCondLst>
                                        </p:cTn>
                                        <p:tgtEl>
                                          <p:spTgt spid="387">
                                            <p:txEl>
                                              <p:pRg st="3" end="3"/>
                                            </p:txEl>
                                          </p:spTgt>
                                        </p:tgtEl>
                                        <p:attrNameLst>
                                          <p:attrName>style.visibility</p:attrName>
                                        </p:attrNameLst>
                                      </p:cBhvr>
                                      <p:to>
                                        <p:strVal val="visible"/>
                                      </p:to>
                                    </p:set>
                                    <p:animEffect filter="fade" transition="in">
                                      <p:cBhvr additive="repl">
                                        <p:cTn id="2771" dur="1000"/>
                                        <p:tgtEl>
                                          <p:spTgt spid="387">
                                            <p:txEl>
                                              <p:pRg st="3" end="3"/>
                                            </p:txEl>
                                          </p:spTgt>
                                        </p:tgtEl>
                                      </p:cBhvr>
                                    </p:animEffect>
                                  </p:childTnLst>
                                </p:cTn>
                              </p:par>
                            </p:childTnLst>
                          </p:cTn>
                        </p:par>
                      </p:childTnLst>
                    </p:cTn>
                  </p:par>
                  <p:par>
                    <p:cTn id="2772" fill="hold">
                      <p:stCondLst>
                        <p:cond delay="indefinite"/>
                      </p:stCondLst>
                      <p:childTnLst>
                        <p:par>
                          <p:cTn id="2773" fill="hold">
                            <p:stCondLst>
                              <p:cond delay="0"/>
                            </p:stCondLst>
                            <p:childTnLst>
                              <p:par>
                                <p:cTn id="2774" nodeType="clickEffect" fill="hold" presetClass="entr" presetID="10">
                                  <p:stCondLst>
                                    <p:cond delay="0"/>
                                  </p:stCondLst>
                                  <p:childTnLst>
                                    <p:set>
                                      <p:cBhvr>
                                        <p:cTn id="2775" dur="1" fill="hold">
                                          <p:stCondLst>
                                            <p:cond delay="0"/>
                                          </p:stCondLst>
                                        </p:cTn>
                                        <p:tgtEl>
                                          <p:spTgt spid="387">
                                            <p:txEl>
                                              <p:pRg st="4" end="4"/>
                                            </p:txEl>
                                          </p:spTgt>
                                        </p:tgtEl>
                                        <p:attrNameLst>
                                          <p:attrName>style.visibility</p:attrName>
                                        </p:attrNameLst>
                                      </p:cBhvr>
                                      <p:to>
                                        <p:strVal val="visible"/>
                                      </p:to>
                                    </p:set>
                                    <p:animEffect filter="fade" transition="in">
                                      <p:cBhvr additive="repl">
                                        <p:cTn id="2776" dur="1000"/>
                                        <p:tgtEl>
                                          <p:spTgt spid="387">
                                            <p:txEl>
                                              <p:pRg st="4" end="4"/>
                                            </p:txEl>
                                          </p:spTgt>
                                        </p:tgtEl>
                                      </p:cBhvr>
                                    </p:animEffect>
                                  </p:childTnLst>
                                </p:cTn>
                              </p:par>
                            </p:childTnLst>
                          </p:cTn>
                        </p:par>
                      </p:childTnLst>
                    </p:cTn>
                  </p:par>
                  <p:par>
                    <p:cTn id="2777" fill="hold">
                      <p:stCondLst>
                        <p:cond delay="indefinite"/>
                      </p:stCondLst>
                      <p:childTnLst>
                        <p:par>
                          <p:cTn id="2778" fill="hold">
                            <p:stCondLst>
                              <p:cond delay="0"/>
                            </p:stCondLst>
                            <p:childTnLst>
                              <p:par>
                                <p:cTn id="2779" nodeType="clickEffect" fill="hold" presetClass="entr" presetID="10">
                                  <p:stCondLst>
                                    <p:cond delay="0"/>
                                  </p:stCondLst>
                                  <p:childTnLst>
                                    <p:set>
                                      <p:cBhvr>
                                        <p:cTn id="2780" dur="1" fill="hold">
                                          <p:stCondLst>
                                            <p:cond delay="0"/>
                                          </p:stCondLst>
                                        </p:cTn>
                                        <p:tgtEl>
                                          <p:spTgt spid="387">
                                            <p:txEl>
                                              <p:pRg st="5" end="5"/>
                                            </p:txEl>
                                          </p:spTgt>
                                        </p:tgtEl>
                                        <p:attrNameLst>
                                          <p:attrName>style.visibility</p:attrName>
                                        </p:attrNameLst>
                                      </p:cBhvr>
                                      <p:to>
                                        <p:strVal val="visible"/>
                                      </p:to>
                                    </p:set>
                                    <p:animEffect filter="fade" transition="in">
                                      <p:cBhvr additive="repl">
                                        <p:cTn id="2781" dur="1000"/>
                                        <p:tgtEl>
                                          <p:spTgt spid="387">
                                            <p:txEl>
                                              <p:pRg st="5" end="5"/>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88" name="PlaceHolder 1"/>
          <p:cNvSpPr>
            <a:spLocks noGrp="1"/>
          </p:cNvSpPr>
          <p:nvPr>
            <p:ph type="title"/>
          </p:nvPr>
        </p:nvSpPr>
        <p:spPr>
          <a:xfrm>
            <a:off x="533520" y="1371600"/>
            <a:ext cx="7851240" cy="1828440"/>
          </a:xfrm>
          <a:prstGeom prst="rect">
            <a:avLst/>
          </a:prstGeom>
          <a:noFill/>
          <a:ln w="0">
            <a:noFill/>
          </a:ln>
        </p:spPr>
        <p:txBody>
          <a:bodyPr lIns="0" rIns="18360" tIns="0" bIns="0" anchor="b">
            <a:noAutofit/>
          </a:bodyPr>
          <a:p>
            <a:pPr indent="0" algn="r">
              <a:lnSpc>
                <a:spcPct val="100000"/>
              </a:lnSpc>
              <a:buNone/>
            </a:pPr>
            <a:r>
              <a:rPr b="1" lang="en-US" sz="5600" strike="noStrike" u="none">
                <a:solidFill>
                  <a:schemeClr val="dk2"/>
                </a:solidFill>
                <a:effectLst/>
                <a:uFillTx/>
                <a:latin typeface="Calibri"/>
                <a:ea typeface="Calibri"/>
              </a:rPr>
              <a:t>18/04/2024</a:t>
            </a:r>
            <a:endParaRPr b="0" lang="en-IN" sz="5600" strike="noStrike" u="none">
              <a:solidFill>
                <a:srgbClr val="000000"/>
              </a:solidFill>
              <a:effectLst/>
              <a:uFillTx/>
              <a:latin typeface="Arial"/>
            </a:endParaRPr>
          </a:p>
        </p:txBody>
      </p:sp>
      <p:sp>
        <p:nvSpPr>
          <p:cNvPr id="389" name="PlaceHolder 2"/>
          <p:cNvSpPr>
            <a:spLocks noGrp="1"/>
          </p:cNvSpPr>
          <p:nvPr>
            <p:ph type="subTitle"/>
          </p:nvPr>
        </p:nvSpPr>
        <p:spPr>
          <a:xfrm>
            <a:off x="533520" y="3228480"/>
            <a:ext cx="7854480" cy="1752120"/>
          </a:xfrm>
          <a:prstGeom prst="rect">
            <a:avLst/>
          </a:prstGeom>
          <a:noFill/>
          <a:ln w="0">
            <a:noFill/>
          </a:ln>
        </p:spPr>
        <p:txBody>
          <a:bodyPr lIns="0" rIns="18360" tIns="45720" bIns="45720" anchor="t">
            <a:noAutofit/>
          </a:bodyPr>
          <a:p>
            <a:pPr indent="0" algn="ctr">
              <a:buNone/>
            </a:pPr>
            <a:endParaRPr b="0" lang="en-IN" sz="2600" strike="noStrike" u="none">
              <a:solidFill>
                <a:schemeClr val="lt1"/>
              </a:solidFill>
              <a:effectLst/>
              <a:uFillTx/>
              <a:latin typeface="Constantia"/>
              <a:ea typeface="Constantia"/>
            </a:endParaRPr>
          </a:p>
        </p:txBody>
      </p:sp>
    </p:spTree>
  </p:cSld>
  <mc:AlternateContent>
    <mc:Choice Requires="p14">
      <p:transition spd="slow" p14:dur="2000"/>
    </mc:Choice>
    <mc:Fallback>
      <p:transition spd="slow"/>
    </mc:Fallback>
  </mc:AlternateContent>
</p:sld>
</file>

<file path=ppt/slides/slide13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90" name="PlaceHolder 1"/>
          <p:cNvSpPr>
            <a:spLocks noGrp="1"/>
          </p:cNvSpPr>
          <p:nvPr>
            <p:ph type="title"/>
          </p:nvPr>
        </p:nvSpPr>
        <p:spPr>
          <a:xfrm>
            <a:off x="457200" y="704160"/>
            <a:ext cx="8686440" cy="1734120"/>
          </a:xfrm>
          <a:prstGeom prst="rect">
            <a:avLst/>
          </a:prstGeom>
          <a:noFill/>
          <a:ln w="0">
            <a:noFill/>
          </a:ln>
        </p:spPr>
        <p:txBody>
          <a:bodyPr lIns="0" rIns="0" tIns="45720" bIns="0" anchor="b">
            <a:normAutofit fontScale="92500" lnSpcReduction="9999"/>
          </a:bodyPr>
          <a:p>
            <a:pPr indent="0">
              <a:lnSpc>
                <a:spcPct val="100000"/>
              </a:lnSpc>
              <a:buNone/>
              <a:tabLst>
                <a:tab algn="l" pos="0"/>
              </a:tabLst>
            </a:pPr>
            <a:r>
              <a:rPr b="0" lang="en-US" sz="6700" strike="noStrike" u="none">
                <a:solidFill>
                  <a:schemeClr val="dk2"/>
                </a:solidFill>
                <a:effectLst/>
                <a:uFillTx/>
                <a:latin typeface="Calibri"/>
                <a:ea typeface="Calibri"/>
              </a:rPr>
              <a:t>Points covered</a:t>
            </a:r>
            <a:br>
              <a:rPr sz="6700"/>
            </a:br>
            <a:r>
              <a:rPr b="0" lang="en-US" sz="5000" strike="noStrike" u="none">
                <a:solidFill>
                  <a:schemeClr val="dk2"/>
                </a:solidFill>
                <a:effectLst/>
                <a:uFillTx/>
                <a:latin typeface="Calibri"/>
                <a:ea typeface="Calibri"/>
              </a:rPr>
              <a:t>Part I : Amazon Web Services (AWS)</a:t>
            </a:r>
            <a:endParaRPr b="0" lang="en-IN" sz="5000" strike="noStrike" u="none">
              <a:solidFill>
                <a:srgbClr val="000000"/>
              </a:solidFill>
              <a:effectLst/>
              <a:uFillTx/>
              <a:latin typeface="Arial"/>
            </a:endParaRPr>
          </a:p>
        </p:txBody>
      </p:sp>
      <p:sp>
        <p:nvSpPr>
          <p:cNvPr id="391" name="PlaceHolder 2"/>
          <p:cNvSpPr>
            <a:spLocks noGrp="1"/>
          </p:cNvSpPr>
          <p:nvPr>
            <p:ph/>
          </p:nvPr>
        </p:nvSpPr>
        <p:spPr>
          <a:xfrm>
            <a:off x="457200" y="2666880"/>
            <a:ext cx="8229240" cy="3657240"/>
          </a:xfrm>
          <a:prstGeom prst="rect">
            <a:avLst/>
          </a:prstGeom>
          <a:noFill/>
          <a:ln w="0">
            <a:noFill/>
          </a:ln>
        </p:spPr>
        <p:txBody>
          <a:bodyPr lIns="91440" rIns="91440" tIns="45720" bIns="45720" anchor="t">
            <a:normAutofit/>
          </a:bodyPr>
          <a:p>
            <a:pPr marL="274320" indent="-274320">
              <a:lnSpc>
                <a:spcPct val="100000"/>
              </a:lnSpc>
              <a:buClr>
                <a:srgbClr val="0bd0d9"/>
              </a:buClr>
              <a:buFont typeface="Noto Sans Symbols"/>
              <a:buChar char="✓"/>
            </a:pPr>
            <a:r>
              <a:rPr b="0" lang="en-US" sz="2600" strike="noStrike" u="none">
                <a:solidFill>
                  <a:schemeClr val="dk1"/>
                </a:solidFill>
                <a:effectLst/>
                <a:uFillTx/>
                <a:latin typeface="Constantia"/>
                <a:ea typeface="Constantia"/>
              </a:rPr>
              <a:t>Amazon Web Services and Components</a:t>
            </a:r>
            <a:endParaRPr b="0" lang="en-IN" sz="2600" strike="noStrike" u="none">
              <a:solidFill>
                <a:srgbClr val="000000"/>
              </a:solidFill>
              <a:effectLst/>
              <a:uFillTx/>
              <a:latin typeface="Arial"/>
            </a:endParaRPr>
          </a:p>
          <a:p>
            <a:pPr marL="274320" indent="-274320">
              <a:lnSpc>
                <a:spcPct val="100000"/>
              </a:lnSpc>
              <a:spcBef>
                <a:spcPts val="519"/>
              </a:spcBef>
              <a:buClr>
                <a:srgbClr val="0bd0d9"/>
              </a:buClr>
              <a:buFont typeface="Noto Sans Symbols"/>
              <a:buChar char="✓"/>
            </a:pPr>
            <a:r>
              <a:rPr b="0" lang="en-US" sz="2600" strike="noStrike" u="none">
                <a:solidFill>
                  <a:schemeClr val="dk1"/>
                </a:solidFill>
                <a:effectLst/>
                <a:uFillTx/>
                <a:latin typeface="Constantia"/>
                <a:ea typeface="Constantia"/>
              </a:rPr>
              <a:t>Amazon Simple DB</a:t>
            </a:r>
            <a:endParaRPr b="0" lang="en-IN" sz="2600" strike="noStrike" u="none">
              <a:solidFill>
                <a:srgbClr val="000000"/>
              </a:solidFill>
              <a:effectLst/>
              <a:uFillTx/>
              <a:latin typeface="Arial"/>
            </a:endParaRPr>
          </a:p>
          <a:p>
            <a:pPr marL="274320" indent="-274320">
              <a:lnSpc>
                <a:spcPct val="100000"/>
              </a:lnSpc>
              <a:spcBef>
                <a:spcPts val="519"/>
              </a:spcBef>
              <a:buClr>
                <a:srgbClr val="0bd0d9"/>
              </a:buClr>
              <a:buFont typeface="Noto Sans Symbols"/>
              <a:buChar char="✓"/>
            </a:pPr>
            <a:r>
              <a:rPr b="0" lang="en-US" sz="2600" strike="noStrike" u="none">
                <a:solidFill>
                  <a:schemeClr val="dk1"/>
                </a:solidFill>
                <a:effectLst/>
                <a:uFillTx/>
                <a:latin typeface="Constantia"/>
                <a:ea typeface="Constantia"/>
              </a:rPr>
              <a:t>Elastic Cloud Computing (EC2)</a:t>
            </a:r>
            <a:endParaRPr b="0" lang="en-IN" sz="2600" strike="noStrike" u="none">
              <a:solidFill>
                <a:srgbClr val="000000"/>
              </a:solidFill>
              <a:effectLst/>
              <a:uFillTx/>
              <a:latin typeface="Arial"/>
            </a:endParaRPr>
          </a:p>
          <a:p>
            <a:pPr marL="274320" indent="-274320">
              <a:lnSpc>
                <a:spcPct val="100000"/>
              </a:lnSpc>
              <a:spcBef>
                <a:spcPts val="519"/>
              </a:spcBef>
              <a:buClr>
                <a:srgbClr val="0bd0d9"/>
              </a:buClr>
              <a:buFont typeface="Noto Sans Symbols"/>
              <a:buChar char="✓"/>
            </a:pPr>
            <a:r>
              <a:rPr b="0" lang="en-US" sz="2600" strike="noStrike" u="none">
                <a:solidFill>
                  <a:schemeClr val="dk1"/>
                </a:solidFill>
                <a:effectLst/>
                <a:uFillTx/>
                <a:latin typeface="Constantia"/>
                <a:ea typeface="Constantia"/>
              </a:rPr>
              <a:t> Amazon Storage System</a:t>
            </a:r>
            <a:endParaRPr b="0" lang="en-IN" sz="2600" strike="noStrike" u="none">
              <a:solidFill>
                <a:srgbClr val="000000"/>
              </a:solidFill>
              <a:effectLst/>
              <a:uFillTx/>
              <a:latin typeface="Arial"/>
            </a:endParaRPr>
          </a:p>
          <a:p>
            <a:pPr marL="274320" indent="-274320">
              <a:lnSpc>
                <a:spcPct val="100000"/>
              </a:lnSpc>
              <a:spcBef>
                <a:spcPts val="519"/>
              </a:spcBef>
              <a:buClr>
                <a:srgbClr val="0bd0d9"/>
              </a:buClr>
              <a:buFont typeface="Noto Sans Symbols"/>
              <a:buChar char="✓"/>
            </a:pPr>
            <a:r>
              <a:rPr b="0" lang="en-US" sz="2600" strike="noStrike" u="none">
                <a:solidFill>
                  <a:schemeClr val="dk1"/>
                </a:solidFill>
                <a:effectLst/>
                <a:uFillTx/>
                <a:latin typeface="Constantia"/>
                <a:ea typeface="Constantia"/>
              </a:rPr>
              <a:t>Amazon Database services (Dynamo DB)</a:t>
            </a:r>
            <a:endParaRPr b="0" lang="en-IN" sz="26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3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92" name="PlaceHolder 1"/>
          <p:cNvSpPr>
            <a:spLocks noGrp="1"/>
          </p:cNvSpPr>
          <p:nvPr>
            <p:ph type="title"/>
          </p:nvPr>
        </p:nvSpPr>
        <p:spPr>
          <a:xfrm>
            <a:off x="457200" y="704160"/>
            <a:ext cx="8686440" cy="1734120"/>
          </a:xfrm>
          <a:prstGeom prst="rect">
            <a:avLst/>
          </a:prstGeom>
          <a:noFill/>
          <a:ln w="0">
            <a:noFill/>
          </a:ln>
        </p:spPr>
        <p:txBody>
          <a:bodyPr lIns="0" rIns="0" tIns="45720" bIns="0" anchor="b">
            <a:normAutofit lnSpcReduction="9999"/>
          </a:bodyPr>
          <a:p>
            <a:pPr indent="0">
              <a:lnSpc>
                <a:spcPct val="100000"/>
              </a:lnSpc>
              <a:buNone/>
              <a:tabLst>
                <a:tab algn="l" pos="0"/>
              </a:tabLst>
            </a:pPr>
            <a:r>
              <a:rPr b="0" lang="en-US" sz="6700" strike="noStrike" u="none">
                <a:solidFill>
                  <a:schemeClr val="dk2"/>
                </a:solidFill>
                <a:effectLst/>
                <a:uFillTx/>
                <a:latin typeface="Calibri"/>
                <a:ea typeface="Calibri"/>
              </a:rPr>
              <a:t>Points covered</a:t>
            </a:r>
            <a:br>
              <a:rPr sz="6700"/>
            </a:br>
            <a:r>
              <a:rPr b="0" lang="en-US" sz="5000" strike="noStrike" u="none">
                <a:solidFill>
                  <a:schemeClr val="dk2"/>
                </a:solidFill>
                <a:effectLst/>
                <a:uFillTx/>
                <a:latin typeface="Calibri"/>
                <a:ea typeface="Calibri"/>
              </a:rPr>
              <a:t>Part II : Microsoft Cloud Services</a:t>
            </a:r>
            <a:endParaRPr b="0" lang="en-IN" sz="5000" strike="noStrike" u="none">
              <a:solidFill>
                <a:srgbClr val="000000"/>
              </a:solidFill>
              <a:effectLst/>
              <a:uFillTx/>
              <a:latin typeface="Arial"/>
            </a:endParaRPr>
          </a:p>
        </p:txBody>
      </p:sp>
      <p:sp>
        <p:nvSpPr>
          <p:cNvPr id="393" name="PlaceHolder 2"/>
          <p:cNvSpPr>
            <a:spLocks noGrp="1"/>
          </p:cNvSpPr>
          <p:nvPr>
            <p:ph/>
          </p:nvPr>
        </p:nvSpPr>
        <p:spPr>
          <a:xfrm>
            <a:off x="457200" y="2666880"/>
            <a:ext cx="8229240" cy="3657240"/>
          </a:xfrm>
          <a:prstGeom prst="rect">
            <a:avLst/>
          </a:prstGeom>
          <a:noFill/>
          <a:ln w="0">
            <a:noFill/>
          </a:ln>
        </p:spPr>
        <p:txBody>
          <a:bodyPr lIns="91440" rIns="91440" tIns="45720" bIns="45720" anchor="t">
            <a:normAutofit/>
          </a:bodyPr>
          <a:p>
            <a:pPr marL="274320" indent="-274320">
              <a:lnSpc>
                <a:spcPct val="100000"/>
              </a:lnSpc>
              <a:buClr>
                <a:srgbClr val="0bd0d9"/>
              </a:buClr>
              <a:buFont typeface="Noto Sans Symbols"/>
              <a:buChar char="✓"/>
            </a:pPr>
            <a:r>
              <a:rPr b="0" lang="en-US" sz="2600" strike="noStrike" u="none">
                <a:solidFill>
                  <a:schemeClr val="dk1"/>
                </a:solidFill>
                <a:effectLst/>
                <a:uFillTx/>
                <a:latin typeface="Constantia"/>
                <a:ea typeface="Constantia"/>
              </a:rPr>
              <a:t>Azure core concepts</a:t>
            </a:r>
            <a:endParaRPr b="0" lang="en-IN" sz="2600" strike="noStrike" u="none">
              <a:solidFill>
                <a:srgbClr val="000000"/>
              </a:solidFill>
              <a:effectLst/>
              <a:uFillTx/>
              <a:latin typeface="Arial"/>
            </a:endParaRPr>
          </a:p>
          <a:p>
            <a:pPr marL="274320" indent="-274320">
              <a:lnSpc>
                <a:spcPct val="100000"/>
              </a:lnSpc>
              <a:spcBef>
                <a:spcPts val="519"/>
              </a:spcBef>
              <a:buClr>
                <a:srgbClr val="0bd0d9"/>
              </a:buClr>
              <a:buFont typeface="Noto Sans Symbols"/>
              <a:buChar char="✓"/>
            </a:pPr>
            <a:r>
              <a:rPr b="0" lang="en-US" sz="2600" strike="noStrike" u="none">
                <a:solidFill>
                  <a:schemeClr val="dk1"/>
                </a:solidFill>
                <a:effectLst/>
                <a:uFillTx/>
                <a:latin typeface="Constantia"/>
                <a:ea typeface="Constantia"/>
              </a:rPr>
              <a:t>SQL Azure</a:t>
            </a:r>
            <a:endParaRPr b="0" lang="en-IN" sz="2600" strike="noStrike" u="none">
              <a:solidFill>
                <a:srgbClr val="000000"/>
              </a:solidFill>
              <a:effectLst/>
              <a:uFillTx/>
              <a:latin typeface="Arial"/>
            </a:endParaRPr>
          </a:p>
          <a:p>
            <a:pPr marL="274320" indent="-274320">
              <a:lnSpc>
                <a:spcPct val="100000"/>
              </a:lnSpc>
              <a:spcBef>
                <a:spcPts val="519"/>
              </a:spcBef>
              <a:buClr>
                <a:srgbClr val="0bd0d9"/>
              </a:buClr>
              <a:buFont typeface="Noto Sans Symbols"/>
              <a:buChar char="✓"/>
            </a:pPr>
            <a:r>
              <a:rPr b="0" lang="en-US" sz="2600" strike="noStrike" u="none">
                <a:solidFill>
                  <a:schemeClr val="dk1"/>
                </a:solidFill>
                <a:effectLst/>
                <a:uFillTx/>
                <a:latin typeface="Constantia"/>
                <a:ea typeface="Constantia"/>
              </a:rPr>
              <a:t>Windows Azure Platform Appliance</a:t>
            </a:r>
            <a:endParaRPr b="0" lang="en-IN" sz="26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3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94" name="PlaceHolder 1"/>
          <p:cNvSpPr>
            <a:spLocks noGrp="1"/>
          </p:cNvSpPr>
          <p:nvPr>
            <p:ph type="title"/>
          </p:nvPr>
        </p:nvSpPr>
        <p:spPr>
          <a:xfrm>
            <a:off x="429480" y="533520"/>
            <a:ext cx="8686440" cy="1734120"/>
          </a:xfrm>
          <a:prstGeom prst="rect">
            <a:avLst/>
          </a:prstGeom>
          <a:noFill/>
          <a:ln w="0">
            <a:noFill/>
          </a:ln>
        </p:spPr>
        <p:txBody>
          <a:bodyPr lIns="0" rIns="0" tIns="45720" bIns="0" anchor="b">
            <a:noAutofit/>
          </a:bodyPr>
          <a:p>
            <a:pPr indent="0">
              <a:lnSpc>
                <a:spcPct val="100000"/>
              </a:lnSpc>
              <a:buNone/>
              <a:tabLst>
                <a:tab algn="l" pos="0"/>
              </a:tabLst>
            </a:pPr>
            <a:r>
              <a:rPr b="0" lang="en-US" sz="4800" strike="noStrike" u="none">
                <a:solidFill>
                  <a:schemeClr val="dk2"/>
                </a:solidFill>
                <a:effectLst/>
                <a:uFillTx/>
                <a:latin typeface="Calibri"/>
                <a:ea typeface="Calibri"/>
              </a:rPr>
              <a:t>Points to cover</a:t>
            </a:r>
            <a:br>
              <a:rPr sz="4800"/>
            </a:br>
            <a:r>
              <a:rPr b="0" lang="en-US" sz="4000" strike="noStrike" u="none">
                <a:solidFill>
                  <a:schemeClr val="dk2"/>
                </a:solidFill>
                <a:effectLst/>
                <a:uFillTx/>
                <a:latin typeface="Calibri"/>
                <a:ea typeface="Calibri"/>
              </a:rPr>
              <a:t>Part III : Cloud Computing Applications</a:t>
            </a:r>
            <a:endParaRPr b="0" lang="en-IN" sz="4000" strike="noStrike" u="none">
              <a:solidFill>
                <a:srgbClr val="000000"/>
              </a:solidFill>
              <a:effectLst/>
              <a:uFillTx/>
              <a:latin typeface="Arial"/>
            </a:endParaRPr>
          </a:p>
        </p:txBody>
      </p:sp>
      <p:sp>
        <p:nvSpPr>
          <p:cNvPr id="395" name="PlaceHolder 2"/>
          <p:cNvSpPr>
            <a:spLocks noGrp="1"/>
          </p:cNvSpPr>
          <p:nvPr>
            <p:ph/>
          </p:nvPr>
        </p:nvSpPr>
        <p:spPr>
          <a:xfrm>
            <a:off x="457200" y="2438280"/>
            <a:ext cx="8229240" cy="3657240"/>
          </a:xfrm>
          <a:prstGeom prst="rect">
            <a:avLst/>
          </a:prstGeom>
          <a:noFill/>
          <a:ln w="0">
            <a:noFill/>
          </a:ln>
        </p:spPr>
        <p:txBody>
          <a:bodyPr lIns="91440" rIns="91440" tIns="45720" bIns="45720" anchor="t">
            <a:normAutofit/>
          </a:bodyPr>
          <a:p>
            <a:pPr marL="457200" indent="-457200">
              <a:lnSpc>
                <a:spcPct val="100000"/>
              </a:lnSpc>
              <a:buClr>
                <a:srgbClr val="0bd0d9"/>
              </a:buClr>
              <a:buFont typeface="Wingdings 2" charset="2"/>
              <a:buChar char=""/>
            </a:pPr>
            <a:r>
              <a:rPr b="0" lang="en-US" sz="2600" strike="noStrike" u="none">
                <a:solidFill>
                  <a:schemeClr val="dk1"/>
                </a:solidFill>
                <a:effectLst/>
                <a:uFillTx/>
                <a:latin typeface="Constantia"/>
                <a:ea typeface="Constantia"/>
              </a:rPr>
              <a:t>Healthcare: ECG Analysis in the Cloud</a:t>
            </a:r>
            <a:endParaRPr b="0" lang="en-IN" sz="2600" strike="noStrike" u="none">
              <a:solidFill>
                <a:srgbClr val="000000"/>
              </a:solidFill>
              <a:effectLst/>
              <a:uFillTx/>
              <a:latin typeface="Arial"/>
            </a:endParaRPr>
          </a:p>
          <a:p>
            <a:pPr marL="457200" indent="-457200">
              <a:lnSpc>
                <a:spcPct val="100000"/>
              </a:lnSpc>
              <a:spcBef>
                <a:spcPts val="519"/>
              </a:spcBef>
              <a:buClr>
                <a:srgbClr val="0bd0d9"/>
              </a:buClr>
              <a:buFont typeface="Wingdings 2" charset="2"/>
              <a:buChar char=""/>
            </a:pPr>
            <a:r>
              <a:rPr b="0" lang="en-US" sz="2600" strike="noStrike" u="none">
                <a:solidFill>
                  <a:schemeClr val="dk1"/>
                </a:solidFill>
                <a:effectLst/>
                <a:uFillTx/>
                <a:latin typeface="Constantia"/>
                <a:ea typeface="Constantia"/>
              </a:rPr>
              <a:t>Biology: Protein Structure Prediction</a:t>
            </a:r>
            <a:endParaRPr b="0" lang="en-IN" sz="2600" strike="noStrike" u="none">
              <a:solidFill>
                <a:srgbClr val="000000"/>
              </a:solidFill>
              <a:effectLst/>
              <a:uFillTx/>
              <a:latin typeface="Arial"/>
            </a:endParaRPr>
          </a:p>
          <a:p>
            <a:pPr marL="457200" indent="-457200">
              <a:lnSpc>
                <a:spcPct val="100000"/>
              </a:lnSpc>
              <a:spcBef>
                <a:spcPts val="519"/>
              </a:spcBef>
              <a:buClr>
                <a:srgbClr val="0bd0d9"/>
              </a:buClr>
              <a:buFont typeface="Wingdings 2" charset="2"/>
              <a:buChar char=""/>
            </a:pPr>
            <a:r>
              <a:rPr b="0" lang="en-US" sz="2600" strike="noStrike" u="none">
                <a:solidFill>
                  <a:schemeClr val="dk1"/>
                </a:solidFill>
                <a:effectLst/>
                <a:uFillTx/>
                <a:latin typeface="Constantia"/>
                <a:ea typeface="Constantia"/>
              </a:rPr>
              <a:t>Geosciences: Satellite Image Processing</a:t>
            </a:r>
            <a:endParaRPr b="0" lang="en-IN" sz="2600" strike="noStrike" u="none">
              <a:solidFill>
                <a:srgbClr val="000000"/>
              </a:solidFill>
              <a:effectLst/>
              <a:uFillTx/>
              <a:latin typeface="Arial"/>
            </a:endParaRPr>
          </a:p>
          <a:p>
            <a:pPr marL="457200" indent="-457200">
              <a:lnSpc>
                <a:spcPct val="100000"/>
              </a:lnSpc>
              <a:spcBef>
                <a:spcPts val="519"/>
              </a:spcBef>
              <a:buClr>
                <a:srgbClr val="0bd0d9"/>
              </a:buClr>
              <a:buFont typeface="Wingdings 2" charset="2"/>
              <a:buChar char=""/>
            </a:pPr>
            <a:r>
              <a:rPr b="0" lang="en-US" sz="2600" strike="noStrike" u="none">
                <a:solidFill>
                  <a:schemeClr val="dk1"/>
                </a:solidFill>
                <a:effectLst/>
                <a:uFillTx/>
                <a:latin typeface="Constantia"/>
                <a:ea typeface="Constantia"/>
              </a:rPr>
              <a:t>Business and Consumer Applications: </a:t>
            </a:r>
            <a:endParaRPr b="0" lang="en-IN" sz="2600" strike="noStrike" u="none">
              <a:solidFill>
                <a:srgbClr val="000000"/>
              </a:solidFill>
              <a:effectLst/>
              <a:uFillTx/>
              <a:latin typeface="Arial"/>
            </a:endParaRPr>
          </a:p>
          <a:p>
            <a:pPr lvl="1" marL="736200" indent="-343080">
              <a:lnSpc>
                <a:spcPct val="100000"/>
              </a:lnSpc>
              <a:spcBef>
                <a:spcPts val="479"/>
              </a:spcBef>
              <a:buClr>
                <a:srgbClr val="0f6fc6"/>
              </a:buClr>
              <a:buFont typeface="Wingdings 2" charset="2"/>
              <a:buChar char=""/>
            </a:pPr>
            <a:r>
              <a:rPr b="0" lang="en-US" sz="2400" strike="noStrike" u="none">
                <a:solidFill>
                  <a:schemeClr val="dk1"/>
                </a:solidFill>
                <a:effectLst/>
                <a:uFillTx/>
                <a:latin typeface="Constantia"/>
                <a:ea typeface="Constantia"/>
              </a:rPr>
              <a:t>CRM and ERP</a:t>
            </a:r>
            <a:endParaRPr b="0" lang="en-IN" sz="2400" strike="noStrike" u="none">
              <a:solidFill>
                <a:srgbClr val="000000"/>
              </a:solidFill>
              <a:effectLst/>
              <a:uFillTx/>
              <a:latin typeface="Arial"/>
            </a:endParaRPr>
          </a:p>
          <a:p>
            <a:pPr lvl="1" marL="736200" indent="-343080">
              <a:lnSpc>
                <a:spcPct val="100000"/>
              </a:lnSpc>
              <a:spcBef>
                <a:spcPts val="479"/>
              </a:spcBef>
              <a:buClr>
                <a:srgbClr val="0f6fc6"/>
              </a:buClr>
              <a:buFont typeface="Wingdings 2" charset="2"/>
              <a:buChar char=""/>
            </a:pPr>
            <a:r>
              <a:rPr b="0" lang="en-US" sz="2400" strike="noStrike" u="none">
                <a:solidFill>
                  <a:schemeClr val="dk1"/>
                </a:solidFill>
                <a:effectLst/>
                <a:uFillTx/>
                <a:latin typeface="Constantia"/>
                <a:ea typeface="Constantia"/>
              </a:rPr>
              <a:t>Social Networking</a:t>
            </a:r>
            <a:endParaRPr b="0" lang="en-IN" sz="2400" strike="noStrike" u="none">
              <a:solidFill>
                <a:srgbClr val="000000"/>
              </a:solidFill>
              <a:effectLst/>
              <a:uFillTx/>
              <a:latin typeface="Arial"/>
            </a:endParaRPr>
          </a:p>
          <a:p>
            <a:pPr marL="274320" indent="-274320">
              <a:lnSpc>
                <a:spcPct val="100000"/>
              </a:lnSpc>
              <a:spcBef>
                <a:spcPts val="519"/>
              </a:spcBef>
              <a:buClr>
                <a:srgbClr val="0bd0d9"/>
              </a:buClr>
              <a:buFont typeface="Noto Sans Symbols"/>
              <a:buChar char="⚫"/>
            </a:pPr>
            <a:r>
              <a:rPr b="0" lang="en-US" sz="2600" strike="noStrike" u="none">
                <a:solidFill>
                  <a:schemeClr val="dk1"/>
                </a:solidFill>
                <a:effectLst/>
                <a:uFillTx/>
                <a:latin typeface="Constantia"/>
                <a:ea typeface="Constantia"/>
              </a:rPr>
              <a:t>Google Cloud Application: Google App Engine. </a:t>
            </a:r>
            <a:endParaRPr b="0" lang="en-IN" sz="2600" strike="noStrike" u="none">
              <a:solidFill>
                <a:srgbClr val="000000"/>
              </a:solidFill>
              <a:effectLst/>
              <a:uFillTx/>
              <a:latin typeface="Arial"/>
            </a:endParaRPr>
          </a:p>
          <a:p>
            <a:pPr marL="274320" indent="-274320">
              <a:lnSpc>
                <a:spcPct val="100000"/>
              </a:lnSpc>
              <a:spcBef>
                <a:spcPts val="519"/>
              </a:spcBef>
              <a:buClr>
                <a:srgbClr val="0bd0d9"/>
              </a:buClr>
              <a:buFont typeface="Noto Sans Symbols"/>
              <a:buChar char="⚫"/>
            </a:pPr>
            <a:r>
              <a:rPr b="0" lang="en-US" sz="2600" strike="noStrike" u="none">
                <a:solidFill>
                  <a:schemeClr val="dk1"/>
                </a:solidFill>
                <a:effectLst/>
                <a:uFillTx/>
                <a:latin typeface="Constantia"/>
                <a:ea typeface="Constantia"/>
              </a:rPr>
              <a:t>Overview of OpenStack architecture. </a:t>
            </a:r>
            <a:endParaRPr b="0" lang="en-IN" sz="26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3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96" name="PlaceHolder 1"/>
          <p:cNvSpPr>
            <a:spLocks noGrp="1"/>
          </p:cNvSpPr>
          <p:nvPr>
            <p:ph type="title"/>
          </p:nvPr>
        </p:nvSpPr>
        <p:spPr>
          <a:xfrm>
            <a:off x="477720" y="23760"/>
            <a:ext cx="8229240" cy="1142640"/>
          </a:xfrm>
          <a:prstGeom prst="rect">
            <a:avLst/>
          </a:prstGeom>
          <a:noFill/>
          <a:ln w="0">
            <a:noFill/>
          </a:ln>
        </p:spPr>
        <p:txBody>
          <a:bodyPr lIns="0" rIns="0" tIns="45720" bIns="0" anchor="b">
            <a:normAutofit/>
          </a:bodyPr>
          <a:p>
            <a:pPr indent="0">
              <a:lnSpc>
                <a:spcPct val="100000"/>
              </a:lnSpc>
              <a:buNone/>
              <a:tabLst>
                <a:tab algn="l" pos="0"/>
              </a:tabLst>
            </a:pPr>
            <a:r>
              <a:rPr b="0" lang="en-US" sz="5000" strike="noStrike" u="none">
                <a:solidFill>
                  <a:schemeClr val="dk2"/>
                </a:solidFill>
                <a:effectLst/>
                <a:uFillTx/>
                <a:latin typeface="Calibri"/>
                <a:ea typeface="Calibri"/>
              </a:rPr>
              <a:t>Google App Engine</a:t>
            </a:r>
            <a:endParaRPr b="0" lang="en-IN" sz="5000" strike="noStrike" u="none">
              <a:solidFill>
                <a:srgbClr val="000000"/>
              </a:solidFill>
              <a:effectLst/>
              <a:uFillTx/>
              <a:latin typeface="Arial"/>
            </a:endParaRPr>
          </a:p>
        </p:txBody>
      </p:sp>
      <p:sp>
        <p:nvSpPr>
          <p:cNvPr id="397" name="PlaceHolder 2"/>
          <p:cNvSpPr>
            <a:spLocks noGrp="1"/>
          </p:cNvSpPr>
          <p:nvPr>
            <p:ph/>
          </p:nvPr>
        </p:nvSpPr>
        <p:spPr>
          <a:xfrm>
            <a:off x="477720" y="1447920"/>
            <a:ext cx="8229240" cy="4388760"/>
          </a:xfrm>
          <a:prstGeom prst="rect">
            <a:avLst/>
          </a:prstGeom>
          <a:noFill/>
          <a:ln w="0">
            <a:noFill/>
          </a:ln>
        </p:spPr>
        <p:txBody>
          <a:bodyPr lIns="91440" rIns="91440" tIns="45720" bIns="45720" anchor="t">
            <a:normAutofit/>
          </a:bodyPr>
          <a:p>
            <a:pPr marL="274320" indent="-274320">
              <a:lnSpc>
                <a:spcPct val="100000"/>
              </a:lnSpc>
              <a:buClr>
                <a:srgbClr val="0bd0d9"/>
              </a:buClr>
              <a:buFont typeface="Noto Sans Symbols"/>
              <a:buChar char="⚫"/>
            </a:pPr>
            <a:r>
              <a:rPr b="0" lang="en-US" sz="2600" strike="noStrike" u="none">
                <a:solidFill>
                  <a:schemeClr val="dk1"/>
                </a:solidFill>
                <a:effectLst/>
                <a:uFillTx/>
                <a:latin typeface="Constantia"/>
                <a:ea typeface="Constantia"/>
              </a:rPr>
              <a:t>Google’s stimulating application development and hosting platform in the cloud</a:t>
            </a:r>
            <a:endParaRPr b="0" lang="en-IN" sz="2600" strike="noStrike" u="none">
              <a:solidFill>
                <a:srgbClr val="000000"/>
              </a:solidFill>
              <a:effectLst/>
              <a:uFillTx/>
              <a:latin typeface="Arial"/>
            </a:endParaRPr>
          </a:p>
          <a:p>
            <a:pPr marL="274320" indent="-274320">
              <a:lnSpc>
                <a:spcPct val="100000"/>
              </a:lnSpc>
              <a:spcBef>
                <a:spcPts val="519"/>
              </a:spcBef>
              <a:buClr>
                <a:srgbClr val="0bd0d9"/>
              </a:buClr>
              <a:buFont typeface="Noto Sans Symbols"/>
              <a:buChar char="⚫"/>
            </a:pPr>
            <a:r>
              <a:rPr b="0" lang="en-US" sz="2600" strike="noStrike" u="none">
                <a:solidFill>
                  <a:schemeClr val="dk1"/>
                </a:solidFill>
                <a:effectLst/>
                <a:uFillTx/>
                <a:latin typeface="Constantia"/>
                <a:ea typeface="Constantia"/>
              </a:rPr>
              <a:t>With it, the client can construct and establish web applications on Google’s scalable high-traffic infrastructure. </a:t>
            </a:r>
            <a:endParaRPr b="0" lang="en-IN" sz="2600" strike="noStrike" u="none">
              <a:solidFill>
                <a:srgbClr val="000000"/>
              </a:solidFill>
              <a:effectLst/>
              <a:uFillTx/>
              <a:latin typeface="Arial"/>
            </a:endParaRPr>
          </a:p>
          <a:p>
            <a:pPr marL="274320" indent="-274320">
              <a:lnSpc>
                <a:spcPct val="100000"/>
              </a:lnSpc>
              <a:spcBef>
                <a:spcPts val="519"/>
              </a:spcBef>
              <a:buClr>
                <a:srgbClr val="0bd0d9"/>
              </a:buClr>
              <a:buFont typeface="Noto Sans Symbols"/>
              <a:buChar char="⚫"/>
            </a:pPr>
            <a:r>
              <a:rPr b="0" lang="en-US" sz="2600" strike="noStrike" u="none">
                <a:solidFill>
                  <a:schemeClr val="dk1"/>
                </a:solidFill>
                <a:effectLst/>
                <a:uFillTx/>
                <a:latin typeface="Constantia"/>
                <a:ea typeface="Constantia"/>
              </a:rPr>
              <a:t>App Engine carries apps written in Python or Java and they will execute on servers that use the identical expertise that forces Google’s websites for pace and reliability. </a:t>
            </a:r>
            <a:endParaRPr b="0" lang="en-IN" sz="26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timing>
    <p:tnLst>
      <p:par>
        <p:cTn id="2782" dur="indefinite" restart="never" nodeType="tmRoot">
          <p:childTnLst>
            <p:seq>
              <p:cTn id="2783" dur="indefinite" nodeType="mainSeq">
                <p:childTnLst>
                  <p:par>
                    <p:cTn id="2784" fill="hold">
                      <p:stCondLst>
                        <p:cond delay="indefinite"/>
                      </p:stCondLst>
                      <p:childTnLst>
                        <p:par>
                          <p:cTn id="2785" fill="hold">
                            <p:stCondLst>
                              <p:cond delay="0"/>
                            </p:stCondLst>
                            <p:childTnLst>
                              <p:par>
                                <p:cTn id="2786" nodeType="clickEffect" fill="hold" presetClass="entr" presetID="10">
                                  <p:stCondLst>
                                    <p:cond delay="0"/>
                                  </p:stCondLst>
                                  <p:childTnLst>
                                    <p:set>
                                      <p:cBhvr>
                                        <p:cTn id="2787" dur="1" fill="hold">
                                          <p:stCondLst>
                                            <p:cond delay="0"/>
                                          </p:stCondLst>
                                        </p:cTn>
                                        <p:tgtEl>
                                          <p:spTgt spid="397">
                                            <p:txEl>
                                              <p:pRg st="0" end="0"/>
                                            </p:txEl>
                                          </p:spTgt>
                                        </p:tgtEl>
                                        <p:attrNameLst>
                                          <p:attrName>style.visibility</p:attrName>
                                        </p:attrNameLst>
                                      </p:cBhvr>
                                      <p:to>
                                        <p:strVal val="visible"/>
                                      </p:to>
                                    </p:set>
                                    <p:animEffect filter="fade" transition="in">
                                      <p:cBhvr additive="repl">
                                        <p:cTn id="2788" dur="1000"/>
                                        <p:tgtEl>
                                          <p:spTgt spid="397">
                                            <p:txEl>
                                              <p:pRg st="0" end="0"/>
                                            </p:txEl>
                                          </p:spTgt>
                                        </p:tgtEl>
                                      </p:cBhvr>
                                    </p:animEffect>
                                  </p:childTnLst>
                                </p:cTn>
                              </p:par>
                            </p:childTnLst>
                          </p:cTn>
                        </p:par>
                      </p:childTnLst>
                    </p:cTn>
                  </p:par>
                  <p:par>
                    <p:cTn id="2789" fill="hold">
                      <p:stCondLst>
                        <p:cond delay="indefinite"/>
                      </p:stCondLst>
                      <p:childTnLst>
                        <p:par>
                          <p:cTn id="2790" fill="hold">
                            <p:stCondLst>
                              <p:cond delay="0"/>
                            </p:stCondLst>
                            <p:childTnLst>
                              <p:par>
                                <p:cTn id="2791" nodeType="clickEffect" fill="hold" presetClass="entr" presetID="10">
                                  <p:stCondLst>
                                    <p:cond delay="0"/>
                                  </p:stCondLst>
                                  <p:childTnLst>
                                    <p:set>
                                      <p:cBhvr>
                                        <p:cTn id="2792" dur="1" fill="hold">
                                          <p:stCondLst>
                                            <p:cond delay="0"/>
                                          </p:stCondLst>
                                        </p:cTn>
                                        <p:tgtEl>
                                          <p:spTgt spid="397">
                                            <p:txEl>
                                              <p:pRg st="1" end="1"/>
                                            </p:txEl>
                                          </p:spTgt>
                                        </p:tgtEl>
                                        <p:attrNameLst>
                                          <p:attrName>style.visibility</p:attrName>
                                        </p:attrNameLst>
                                      </p:cBhvr>
                                      <p:to>
                                        <p:strVal val="visible"/>
                                      </p:to>
                                    </p:set>
                                    <p:animEffect filter="fade" transition="in">
                                      <p:cBhvr additive="repl">
                                        <p:cTn id="2793" dur="1000"/>
                                        <p:tgtEl>
                                          <p:spTgt spid="397">
                                            <p:txEl>
                                              <p:pRg st="1" end="1"/>
                                            </p:txEl>
                                          </p:spTgt>
                                        </p:tgtEl>
                                      </p:cBhvr>
                                    </p:animEffect>
                                  </p:childTnLst>
                                </p:cTn>
                              </p:par>
                            </p:childTnLst>
                          </p:cTn>
                        </p:par>
                      </p:childTnLst>
                    </p:cTn>
                  </p:par>
                  <p:par>
                    <p:cTn id="2794" fill="hold">
                      <p:stCondLst>
                        <p:cond delay="indefinite"/>
                      </p:stCondLst>
                      <p:childTnLst>
                        <p:par>
                          <p:cTn id="2795" fill="hold">
                            <p:stCondLst>
                              <p:cond delay="0"/>
                            </p:stCondLst>
                            <p:childTnLst>
                              <p:par>
                                <p:cTn id="2796" nodeType="clickEffect" fill="hold" presetClass="entr" presetID="10">
                                  <p:stCondLst>
                                    <p:cond delay="0"/>
                                  </p:stCondLst>
                                  <p:childTnLst>
                                    <p:set>
                                      <p:cBhvr>
                                        <p:cTn id="2797" dur="1" fill="hold">
                                          <p:stCondLst>
                                            <p:cond delay="0"/>
                                          </p:stCondLst>
                                        </p:cTn>
                                        <p:tgtEl>
                                          <p:spTgt spid="397">
                                            <p:txEl>
                                              <p:pRg st="2" end="2"/>
                                            </p:txEl>
                                          </p:spTgt>
                                        </p:tgtEl>
                                        <p:attrNameLst>
                                          <p:attrName>style.visibility</p:attrName>
                                        </p:attrNameLst>
                                      </p:cBhvr>
                                      <p:to>
                                        <p:strVal val="visible"/>
                                      </p:to>
                                    </p:set>
                                    <p:animEffect filter="fade" transition="in">
                                      <p:cBhvr additive="repl">
                                        <p:cTn id="2798" dur="1000"/>
                                        <p:tgtEl>
                                          <p:spTgt spid="397">
                                            <p:txEl>
                                              <p:pRg st="2" end="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98" name="PlaceHolder 1"/>
          <p:cNvSpPr>
            <a:spLocks noGrp="1"/>
          </p:cNvSpPr>
          <p:nvPr>
            <p:ph/>
          </p:nvPr>
        </p:nvSpPr>
        <p:spPr>
          <a:xfrm>
            <a:off x="457200" y="1066680"/>
            <a:ext cx="8229240" cy="4388760"/>
          </a:xfrm>
          <a:prstGeom prst="rect">
            <a:avLst/>
          </a:prstGeom>
          <a:noFill/>
          <a:ln w="0">
            <a:noFill/>
          </a:ln>
        </p:spPr>
        <p:txBody>
          <a:bodyPr lIns="91440" rIns="91440" tIns="45720" bIns="45720" anchor="t">
            <a:normAutofit/>
          </a:bodyPr>
          <a:p>
            <a:pPr marL="274320" indent="-274320">
              <a:lnSpc>
                <a:spcPct val="100000"/>
              </a:lnSpc>
              <a:buClr>
                <a:srgbClr val="0bd0d9"/>
              </a:buClr>
              <a:buFont typeface="Noto Sans Symbols"/>
              <a:buChar char="⚫"/>
            </a:pPr>
            <a:r>
              <a:rPr b="0" lang="en-US" sz="2600" strike="noStrike" u="none">
                <a:solidFill>
                  <a:schemeClr val="dk1"/>
                </a:solidFill>
                <a:effectLst/>
                <a:uFillTx/>
                <a:latin typeface="Constantia"/>
                <a:ea typeface="Constantia"/>
              </a:rPr>
              <a:t>App Engine applications are simple to construct and scale as the traffic and data grows. </a:t>
            </a:r>
            <a:endParaRPr b="0" lang="en-IN" sz="2600" strike="noStrike" u="none">
              <a:solidFill>
                <a:srgbClr val="000000"/>
              </a:solidFill>
              <a:effectLst/>
              <a:uFillTx/>
              <a:latin typeface="Arial"/>
            </a:endParaRPr>
          </a:p>
          <a:p>
            <a:pPr marL="274320" indent="-274320">
              <a:lnSpc>
                <a:spcPct val="100000"/>
              </a:lnSpc>
              <a:spcBef>
                <a:spcPts val="519"/>
              </a:spcBef>
              <a:buClr>
                <a:srgbClr val="0bd0d9"/>
              </a:buClr>
              <a:buFont typeface="Noto Sans Symbols"/>
              <a:buChar char="⚫"/>
            </a:pPr>
            <a:r>
              <a:rPr b="0" lang="en-US" sz="2600" strike="noStrike" u="none">
                <a:solidFill>
                  <a:schemeClr val="dk1"/>
                </a:solidFill>
                <a:effectLst/>
                <a:uFillTx/>
                <a:latin typeface="Constantia"/>
                <a:ea typeface="Constantia"/>
              </a:rPr>
              <a:t>To maintain App Engine, there are no servers available.</a:t>
            </a:r>
            <a:endParaRPr b="0" lang="en-IN" sz="2600" strike="noStrike" u="none">
              <a:solidFill>
                <a:srgbClr val="000000"/>
              </a:solidFill>
              <a:effectLst/>
              <a:uFillTx/>
              <a:latin typeface="Arial"/>
            </a:endParaRPr>
          </a:p>
          <a:p>
            <a:pPr marL="274320" indent="-274320">
              <a:lnSpc>
                <a:spcPct val="100000"/>
              </a:lnSpc>
              <a:spcBef>
                <a:spcPts val="519"/>
              </a:spcBef>
              <a:buClr>
                <a:srgbClr val="0bd0d9"/>
              </a:buClr>
              <a:buFont typeface="Noto Sans Symbols"/>
              <a:buChar char="⚫"/>
            </a:pPr>
            <a:r>
              <a:rPr b="0" lang="en-US" sz="2600" strike="noStrike" u="none">
                <a:solidFill>
                  <a:schemeClr val="dk1"/>
                </a:solidFill>
                <a:effectLst/>
                <a:uFillTx/>
                <a:latin typeface="Constantia"/>
                <a:ea typeface="Constantia"/>
              </a:rPr>
              <a:t> It helps the user to upload the application. </a:t>
            </a:r>
            <a:endParaRPr b="0" lang="en-IN" sz="2600" strike="noStrike" u="none">
              <a:solidFill>
                <a:srgbClr val="000000"/>
              </a:solidFill>
              <a:effectLst/>
              <a:uFillTx/>
              <a:latin typeface="Arial"/>
            </a:endParaRPr>
          </a:p>
          <a:p>
            <a:pPr marL="274320" indent="-274320">
              <a:lnSpc>
                <a:spcPct val="100000"/>
              </a:lnSpc>
              <a:spcBef>
                <a:spcPts val="519"/>
              </a:spcBef>
              <a:buClr>
                <a:srgbClr val="0bd0d9"/>
              </a:buClr>
              <a:buFont typeface="Noto Sans Symbols"/>
              <a:buChar char="⚫"/>
            </a:pPr>
            <a:r>
              <a:rPr b="0" lang="en-US" sz="2600" strike="noStrike" u="none">
                <a:solidFill>
                  <a:schemeClr val="dk1"/>
                </a:solidFill>
                <a:effectLst/>
                <a:uFillTx/>
                <a:latin typeface="Constantia"/>
                <a:ea typeface="Constantia"/>
              </a:rPr>
              <a:t>Google App Engine devotes you to get access to the identical construction blocks that Google values for its own applications. </a:t>
            </a:r>
            <a:endParaRPr b="0" lang="en-IN" sz="2600" strike="noStrike" u="none">
              <a:solidFill>
                <a:srgbClr val="000000"/>
              </a:solidFill>
              <a:effectLst/>
              <a:uFillTx/>
              <a:latin typeface="Arial"/>
            </a:endParaRPr>
          </a:p>
          <a:p>
            <a:pPr marL="274320" indent="-274320">
              <a:lnSpc>
                <a:spcPct val="100000"/>
              </a:lnSpc>
              <a:spcBef>
                <a:spcPts val="519"/>
              </a:spcBef>
              <a:buClr>
                <a:srgbClr val="0bd0d9"/>
              </a:buClr>
              <a:buFont typeface="Noto Sans Symbols"/>
              <a:buChar char="⚫"/>
            </a:pPr>
            <a:r>
              <a:rPr b="0" lang="en-US" sz="2600" strike="noStrike" u="none">
                <a:solidFill>
                  <a:schemeClr val="dk1"/>
                </a:solidFill>
                <a:effectLst/>
                <a:uFillTx/>
                <a:latin typeface="Constantia"/>
                <a:ea typeface="Constantia"/>
              </a:rPr>
              <a:t>It makes it simpler to construct an application that runs reliably, even under a hefty load and with a large amount of data.</a:t>
            </a:r>
            <a:endParaRPr b="0" lang="en-IN" sz="26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timing>
    <p:tnLst>
      <p:par>
        <p:cTn id="2799" dur="indefinite" restart="never" nodeType="tmRoot">
          <p:childTnLst>
            <p:seq>
              <p:cTn id="2800" dur="indefinite" nodeType="mainSeq">
                <p:childTnLst>
                  <p:par>
                    <p:cTn id="2801" fill="hold">
                      <p:stCondLst>
                        <p:cond delay="indefinite"/>
                      </p:stCondLst>
                      <p:childTnLst>
                        <p:par>
                          <p:cTn id="2802" fill="hold">
                            <p:stCondLst>
                              <p:cond delay="0"/>
                            </p:stCondLst>
                            <p:childTnLst>
                              <p:par>
                                <p:cTn id="2803" nodeType="clickEffect" fill="hold" presetClass="entr" presetID="10">
                                  <p:stCondLst>
                                    <p:cond delay="0"/>
                                  </p:stCondLst>
                                  <p:childTnLst>
                                    <p:set>
                                      <p:cBhvr>
                                        <p:cTn id="2804" dur="1" fill="hold">
                                          <p:stCondLst>
                                            <p:cond delay="0"/>
                                          </p:stCondLst>
                                        </p:cTn>
                                        <p:tgtEl>
                                          <p:spTgt spid="398">
                                            <p:txEl>
                                              <p:pRg st="0" end="0"/>
                                            </p:txEl>
                                          </p:spTgt>
                                        </p:tgtEl>
                                        <p:attrNameLst>
                                          <p:attrName>style.visibility</p:attrName>
                                        </p:attrNameLst>
                                      </p:cBhvr>
                                      <p:to>
                                        <p:strVal val="visible"/>
                                      </p:to>
                                    </p:set>
                                    <p:animEffect filter="fade" transition="in">
                                      <p:cBhvr additive="repl">
                                        <p:cTn id="2805" dur="1000"/>
                                        <p:tgtEl>
                                          <p:spTgt spid="398">
                                            <p:txEl>
                                              <p:pRg st="0" end="0"/>
                                            </p:txEl>
                                          </p:spTgt>
                                        </p:tgtEl>
                                      </p:cBhvr>
                                    </p:animEffect>
                                  </p:childTnLst>
                                </p:cTn>
                              </p:par>
                            </p:childTnLst>
                          </p:cTn>
                        </p:par>
                      </p:childTnLst>
                    </p:cTn>
                  </p:par>
                  <p:par>
                    <p:cTn id="2806" fill="hold">
                      <p:stCondLst>
                        <p:cond delay="indefinite"/>
                      </p:stCondLst>
                      <p:childTnLst>
                        <p:par>
                          <p:cTn id="2807" fill="hold">
                            <p:stCondLst>
                              <p:cond delay="0"/>
                            </p:stCondLst>
                            <p:childTnLst>
                              <p:par>
                                <p:cTn id="2808" nodeType="clickEffect" fill="hold" presetClass="entr" presetID="10">
                                  <p:stCondLst>
                                    <p:cond delay="0"/>
                                  </p:stCondLst>
                                  <p:childTnLst>
                                    <p:set>
                                      <p:cBhvr>
                                        <p:cTn id="2809" dur="1" fill="hold">
                                          <p:stCondLst>
                                            <p:cond delay="0"/>
                                          </p:stCondLst>
                                        </p:cTn>
                                        <p:tgtEl>
                                          <p:spTgt spid="398">
                                            <p:txEl>
                                              <p:pRg st="1" end="1"/>
                                            </p:txEl>
                                          </p:spTgt>
                                        </p:tgtEl>
                                        <p:attrNameLst>
                                          <p:attrName>style.visibility</p:attrName>
                                        </p:attrNameLst>
                                      </p:cBhvr>
                                      <p:to>
                                        <p:strVal val="visible"/>
                                      </p:to>
                                    </p:set>
                                    <p:animEffect filter="fade" transition="in">
                                      <p:cBhvr additive="repl">
                                        <p:cTn id="2810" dur="1000"/>
                                        <p:tgtEl>
                                          <p:spTgt spid="398">
                                            <p:txEl>
                                              <p:pRg st="1" end="1"/>
                                            </p:txEl>
                                          </p:spTgt>
                                        </p:tgtEl>
                                      </p:cBhvr>
                                    </p:animEffect>
                                  </p:childTnLst>
                                </p:cTn>
                              </p:par>
                            </p:childTnLst>
                          </p:cTn>
                        </p:par>
                      </p:childTnLst>
                    </p:cTn>
                  </p:par>
                  <p:par>
                    <p:cTn id="2811" fill="hold">
                      <p:stCondLst>
                        <p:cond delay="indefinite"/>
                      </p:stCondLst>
                      <p:childTnLst>
                        <p:par>
                          <p:cTn id="2812" fill="hold">
                            <p:stCondLst>
                              <p:cond delay="0"/>
                            </p:stCondLst>
                            <p:childTnLst>
                              <p:par>
                                <p:cTn id="2813" nodeType="clickEffect" fill="hold" presetClass="entr" presetID="10">
                                  <p:stCondLst>
                                    <p:cond delay="0"/>
                                  </p:stCondLst>
                                  <p:childTnLst>
                                    <p:set>
                                      <p:cBhvr>
                                        <p:cTn id="2814" dur="1" fill="hold">
                                          <p:stCondLst>
                                            <p:cond delay="0"/>
                                          </p:stCondLst>
                                        </p:cTn>
                                        <p:tgtEl>
                                          <p:spTgt spid="398">
                                            <p:txEl>
                                              <p:pRg st="2" end="2"/>
                                            </p:txEl>
                                          </p:spTgt>
                                        </p:tgtEl>
                                        <p:attrNameLst>
                                          <p:attrName>style.visibility</p:attrName>
                                        </p:attrNameLst>
                                      </p:cBhvr>
                                      <p:to>
                                        <p:strVal val="visible"/>
                                      </p:to>
                                    </p:set>
                                    <p:animEffect filter="fade" transition="in">
                                      <p:cBhvr additive="repl">
                                        <p:cTn id="2815" dur="1000"/>
                                        <p:tgtEl>
                                          <p:spTgt spid="398">
                                            <p:txEl>
                                              <p:pRg st="2" end="2"/>
                                            </p:txEl>
                                          </p:spTgt>
                                        </p:tgtEl>
                                      </p:cBhvr>
                                    </p:animEffect>
                                  </p:childTnLst>
                                </p:cTn>
                              </p:par>
                            </p:childTnLst>
                          </p:cTn>
                        </p:par>
                      </p:childTnLst>
                    </p:cTn>
                  </p:par>
                  <p:par>
                    <p:cTn id="2816" fill="hold">
                      <p:stCondLst>
                        <p:cond delay="indefinite"/>
                      </p:stCondLst>
                      <p:childTnLst>
                        <p:par>
                          <p:cTn id="2817" fill="hold">
                            <p:stCondLst>
                              <p:cond delay="0"/>
                            </p:stCondLst>
                            <p:childTnLst>
                              <p:par>
                                <p:cTn id="2818" nodeType="clickEffect" fill="hold" presetClass="entr" presetID="10">
                                  <p:stCondLst>
                                    <p:cond delay="0"/>
                                  </p:stCondLst>
                                  <p:childTnLst>
                                    <p:set>
                                      <p:cBhvr>
                                        <p:cTn id="2819" dur="1" fill="hold">
                                          <p:stCondLst>
                                            <p:cond delay="0"/>
                                          </p:stCondLst>
                                        </p:cTn>
                                        <p:tgtEl>
                                          <p:spTgt spid="398">
                                            <p:txEl>
                                              <p:pRg st="3" end="3"/>
                                            </p:txEl>
                                          </p:spTgt>
                                        </p:tgtEl>
                                        <p:attrNameLst>
                                          <p:attrName>style.visibility</p:attrName>
                                        </p:attrNameLst>
                                      </p:cBhvr>
                                      <p:to>
                                        <p:strVal val="visible"/>
                                      </p:to>
                                    </p:set>
                                    <p:animEffect filter="fade" transition="in">
                                      <p:cBhvr additive="repl">
                                        <p:cTn id="2820" dur="1000"/>
                                        <p:tgtEl>
                                          <p:spTgt spid="398">
                                            <p:txEl>
                                              <p:pRg st="3" end="3"/>
                                            </p:txEl>
                                          </p:spTgt>
                                        </p:tgtEl>
                                      </p:cBhvr>
                                    </p:animEffect>
                                  </p:childTnLst>
                                </p:cTn>
                              </p:par>
                            </p:childTnLst>
                          </p:cTn>
                        </p:par>
                      </p:childTnLst>
                    </p:cTn>
                  </p:par>
                  <p:par>
                    <p:cTn id="2821" fill="hold">
                      <p:stCondLst>
                        <p:cond delay="indefinite"/>
                      </p:stCondLst>
                      <p:childTnLst>
                        <p:par>
                          <p:cTn id="2822" fill="hold">
                            <p:stCondLst>
                              <p:cond delay="0"/>
                            </p:stCondLst>
                            <p:childTnLst>
                              <p:par>
                                <p:cTn id="2823" nodeType="clickEffect" fill="hold" presetClass="entr" presetID="10">
                                  <p:stCondLst>
                                    <p:cond delay="0"/>
                                  </p:stCondLst>
                                  <p:childTnLst>
                                    <p:set>
                                      <p:cBhvr>
                                        <p:cTn id="2824" dur="1" fill="hold">
                                          <p:stCondLst>
                                            <p:cond delay="0"/>
                                          </p:stCondLst>
                                        </p:cTn>
                                        <p:tgtEl>
                                          <p:spTgt spid="398">
                                            <p:txEl>
                                              <p:pRg st="4" end="4"/>
                                            </p:txEl>
                                          </p:spTgt>
                                        </p:tgtEl>
                                        <p:attrNameLst>
                                          <p:attrName>style.visibility</p:attrName>
                                        </p:attrNameLst>
                                      </p:cBhvr>
                                      <p:to>
                                        <p:strVal val="visible"/>
                                      </p:to>
                                    </p:set>
                                    <p:animEffect filter="fade" transition="in">
                                      <p:cBhvr additive="repl">
                                        <p:cTn id="2825" dur="1000"/>
                                        <p:tgtEl>
                                          <p:spTgt spid="398">
                                            <p:txEl>
                                              <p:pRg st="4" end="4"/>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99" name="PlaceHolder 1"/>
          <p:cNvSpPr>
            <a:spLocks noGrp="1"/>
          </p:cNvSpPr>
          <p:nvPr>
            <p:ph/>
          </p:nvPr>
        </p:nvSpPr>
        <p:spPr>
          <a:xfrm>
            <a:off x="457200" y="914400"/>
            <a:ext cx="8229240" cy="4800240"/>
          </a:xfrm>
          <a:prstGeom prst="rect">
            <a:avLst/>
          </a:prstGeom>
          <a:noFill/>
          <a:ln w="0">
            <a:noFill/>
          </a:ln>
        </p:spPr>
        <p:txBody>
          <a:bodyPr lIns="91440" rIns="91440" tIns="45720" bIns="45720" anchor="t">
            <a:normAutofit fontScale="92500" lnSpcReduction="9999"/>
          </a:bodyPr>
          <a:p>
            <a:pPr marL="274320" indent="-274320">
              <a:lnSpc>
                <a:spcPct val="100000"/>
              </a:lnSpc>
              <a:buClr>
                <a:srgbClr val="0bd0d9"/>
              </a:buClr>
              <a:buSzPct val="95000"/>
              <a:buFont typeface="Noto Sans Symbols"/>
              <a:buChar char="⚫"/>
            </a:pPr>
            <a:r>
              <a:rPr b="0" lang="en-US" sz="2600" strike="noStrike" u="none">
                <a:solidFill>
                  <a:schemeClr val="dk1"/>
                </a:solidFill>
                <a:effectLst/>
                <a:uFillTx/>
                <a:latin typeface="Constantia"/>
                <a:ea typeface="Constantia"/>
              </a:rPr>
              <a:t>The development environment contains the following features: </a:t>
            </a:r>
            <a:endParaRPr b="0" lang="en-IN" sz="2600" strike="noStrike" u="none">
              <a:solidFill>
                <a:srgbClr val="000000"/>
              </a:solidFill>
              <a:effectLst/>
              <a:uFillTx/>
              <a:latin typeface="Arial"/>
            </a:endParaRPr>
          </a:p>
          <a:p>
            <a:pPr indent="0">
              <a:lnSpc>
                <a:spcPct val="100000"/>
              </a:lnSpc>
              <a:spcBef>
                <a:spcPts val="442"/>
              </a:spcBef>
              <a:buNone/>
              <a:tabLst>
                <a:tab algn="l" pos="0"/>
              </a:tabLst>
            </a:pPr>
            <a:r>
              <a:rPr b="0" lang="en-US" sz="2600" strike="noStrike" u="none">
                <a:solidFill>
                  <a:schemeClr val="dk1"/>
                </a:solidFill>
                <a:effectLst/>
                <a:uFillTx/>
                <a:latin typeface="Constantia"/>
                <a:ea typeface="Constantia"/>
              </a:rPr>
              <a:t>● Dynamic WWW assisting with full support of extensive web technologies. </a:t>
            </a:r>
            <a:endParaRPr b="0" lang="en-IN" sz="2600" strike="noStrike" u="none">
              <a:solidFill>
                <a:srgbClr val="000000"/>
              </a:solidFill>
              <a:effectLst/>
              <a:uFillTx/>
              <a:latin typeface="Arial"/>
            </a:endParaRPr>
          </a:p>
          <a:p>
            <a:pPr indent="0">
              <a:lnSpc>
                <a:spcPct val="100000"/>
              </a:lnSpc>
              <a:spcBef>
                <a:spcPts val="442"/>
              </a:spcBef>
              <a:buNone/>
              <a:tabLst>
                <a:tab algn="l" pos="0"/>
              </a:tabLst>
            </a:pPr>
            <a:r>
              <a:rPr b="0" lang="en-US" sz="2600" strike="noStrike" u="none">
                <a:solidFill>
                  <a:schemeClr val="dk1"/>
                </a:solidFill>
                <a:effectLst/>
                <a:uFillTx/>
                <a:latin typeface="Constantia"/>
                <a:ea typeface="Constantia"/>
              </a:rPr>
              <a:t>● Persistent storage with queries, sorting and transactions that are powered by Bigtable and GFS. </a:t>
            </a:r>
            <a:endParaRPr b="0" lang="en-IN" sz="2600" strike="noStrike" u="none">
              <a:solidFill>
                <a:srgbClr val="000000"/>
              </a:solidFill>
              <a:effectLst/>
              <a:uFillTx/>
              <a:latin typeface="Arial"/>
            </a:endParaRPr>
          </a:p>
          <a:p>
            <a:pPr indent="0">
              <a:lnSpc>
                <a:spcPct val="100000"/>
              </a:lnSpc>
              <a:spcBef>
                <a:spcPts val="442"/>
              </a:spcBef>
              <a:buNone/>
              <a:tabLst>
                <a:tab algn="l" pos="0"/>
              </a:tabLst>
            </a:pPr>
            <a:r>
              <a:rPr b="0" lang="en-US" sz="2600" strike="noStrike" u="none">
                <a:solidFill>
                  <a:schemeClr val="dk1"/>
                </a:solidFill>
                <a:effectLst/>
                <a:uFillTx/>
                <a:latin typeface="Constantia"/>
                <a:ea typeface="Constantia"/>
              </a:rPr>
              <a:t>● Scalability and load balancing are done automatically. </a:t>
            </a:r>
            <a:endParaRPr b="0" lang="en-IN" sz="2600" strike="noStrike" u="none">
              <a:solidFill>
                <a:srgbClr val="000000"/>
              </a:solidFill>
              <a:effectLst/>
              <a:uFillTx/>
              <a:latin typeface="Arial"/>
            </a:endParaRPr>
          </a:p>
          <a:p>
            <a:pPr indent="0">
              <a:lnSpc>
                <a:spcPct val="100000"/>
              </a:lnSpc>
              <a:spcBef>
                <a:spcPts val="442"/>
              </a:spcBef>
              <a:buNone/>
              <a:tabLst>
                <a:tab algn="l" pos="0"/>
              </a:tabLst>
            </a:pPr>
            <a:r>
              <a:rPr b="0" lang="en-US" sz="2600" strike="noStrike" u="none">
                <a:solidFill>
                  <a:schemeClr val="dk1"/>
                </a:solidFill>
                <a:effectLst/>
                <a:uFillTx/>
                <a:latin typeface="Constantia"/>
                <a:ea typeface="Constantia"/>
              </a:rPr>
              <a:t>● Google APIs for authenticating users and dispatching e-mail. </a:t>
            </a:r>
            <a:endParaRPr b="0" lang="en-IN" sz="2600" strike="noStrike" u="none">
              <a:solidFill>
                <a:srgbClr val="000000"/>
              </a:solidFill>
              <a:effectLst/>
              <a:uFillTx/>
              <a:latin typeface="Arial"/>
            </a:endParaRPr>
          </a:p>
          <a:p>
            <a:pPr indent="0">
              <a:lnSpc>
                <a:spcPct val="100000"/>
              </a:lnSpc>
              <a:spcBef>
                <a:spcPts val="442"/>
              </a:spcBef>
              <a:buNone/>
              <a:tabLst>
                <a:tab algn="l" pos="0"/>
              </a:tabLst>
            </a:pPr>
            <a:r>
              <a:rPr b="0" lang="en-US" sz="2600" strike="noStrike" u="none">
                <a:solidFill>
                  <a:schemeClr val="dk1"/>
                </a:solidFill>
                <a:effectLst/>
                <a:uFillTx/>
                <a:latin typeface="Constantia"/>
                <a:ea typeface="Constantia"/>
              </a:rPr>
              <a:t>● Fully boasted localized development environment. </a:t>
            </a:r>
            <a:endParaRPr b="0" lang="en-IN" sz="2600" strike="noStrike" u="none">
              <a:solidFill>
                <a:srgbClr val="000000"/>
              </a:solidFill>
              <a:effectLst/>
              <a:uFillTx/>
              <a:latin typeface="Arial"/>
            </a:endParaRPr>
          </a:p>
          <a:p>
            <a:pPr marL="274320" indent="-141120">
              <a:lnSpc>
                <a:spcPct val="100000"/>
              </a:lnSpc>
              <a:spcBef>
                <a:spcPts val="442"/>
              </a:spcBef>
              <a:buNone/>
              <a:tabLst>
                <a:tab algn="l" pos="0"/>
              </a:tabLst>
            </a:pPr>
            <a:endParaRPr b="0" lang="en-IN" sz="2600" strike="noStrike" u="none">
              <a:solidFill>
                <a:srgbClr val="000000"/>
              </a:solidFill>
              <a:effectLst/>
              <a:uFillTx/>
              <a:latin typeface="Arial"/>
            </a:endParaRPr>
          </a:p>
          <a:p>
            <a:pPr marL="274320" indent="-274320">
              <a:lnSpc>
                <a:spcPct val="100000"/>
              </a:lnSpc>
              <a:spcBef>
                <a:spcPts val="442"/>
              </a:spcBef>
              <a:buClr>
                <a:srgbClr val="0bd0d9"/>
              </a:buClr>
              <a:buSzPct val="95000"/>
              <a:buFont typeface="Noto Sans Symbols"/>
              <a:buChar char="⚫"/>
              <a:tabLst>
                <a:tab algn="l" pos="0"/>
              </a:tabLst>
            </a:pPr>
            <a:r>
              <a:rPr b="0" lang="en-US" sz="2600" strike="noStrike" u="none">
                <a:solidFill>
                  <a:schemeClr val="dk1"/>
                </a:solidFill>
                <a:effectLst/>
                <a:uFillTx/>
                <a:latin typeface="Constantia"/>
                <a:ea typeface="Constantia"/>
              </a:rPr>
              <a:t>Google App Engine bundles the construction blocks and takes care of the infrastructure stack, departing you more time to aim on composing code and advancing your application.</a:t>
            </a:r>
            <a:endParaRPr b="0" lang="en-IN" sz="26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timing>
    <p:tnLst>
      <p:par>
        <p:cTn id="2826" dur="indefinite" restart="never" nodeType="tmRoot">
          <p:childTnLst>
            <p:seq>
              <p:cTn id="2827" dur="indefinite" nodeType="mainSeq">
                <p:childTnLst>
                  <p:par>
                    <p:cTn id="2828" fill="hold">
                      <p:stCondLst>
                        <p:cond delay="indefinite"/>
                      </p:stCondLst>
                      <p:childTnLst>
                        <p:par>
                          <p:cTn id="2829" fill="hold">
                            <p:stCondLst>
                              <p:cond delay="0"/>
                            </p:stCondLst>
                            <p:childTnLst>
                              <p:par>
                                <p:cTn id="2830" nodeType="clickEffect" fill="hold" presetClass="entr" presetID="10">
                                  <p:stCondLst>
                                    <p:cond delay="0"/>
                                  </p:stCondLst>
                                  <p:childTnLst>
                                    <p:set>
                                      <p:cBhvr>
                                        <p:cTn id="2831" dur="1" fill="hold">
                                          <p:stCondLst>
                                            <p:cond delay="0"/>
                                          </p:stCondLst>
                                        </p:cTn>
                                        <p:tgtEl>
                                          <p:spTgt spid="399">
                                            <p:txEl>
                                              <p:pRg st="0" end="0"/>
                                            </p:txEl>
                                          </p:spTgt>
                                        </p:tgtEl>
                                        <p:attrNameLst>
                                          <p:attrName>style.visibility</p:attrName>
                                        </p:attrNameLst>
                                      </p:cBhvr>
                                      <p:to>
                                        <p:strVal val="visible"/>
                                      </p:to>
                                    </p:set>
                                    <p:animEffect filter="fade" transition="in">
                                      <p:cBhvr additive="repl">
                                        <p:cTn id="2832" dur="1000"/>
                                        <p:tgtEl>
                                          <p:spTgt spid="399">
                                            <p:txEl>
                                              <p:pRg st="0" end="0"/>
                                            </p:txEl>
                                          </p:spTgt>
                                        </p:tgtEl>
                                      </p:cBhvr>
                                    </p:animEffect>
                                  </p:childTnLst>
                                </p:cTn>
                              </p:par>
                            </p:childTnLst>
                          </p:cTn>
                        </p:par>
                      </p:childTnLst>
                    </p:cTn>
                  </p:par>
                  <p:par>
                    <p:cTn id="2833" fill="hold">
                      <p:stCondLst>
                        <p:cond delay="indefinite"/>
                      </p:stCondLst>
                      <p:childTnLst>
                        <p:par>
                          <p:cTn id="2834" fill="hold">
                            <p:stCondLst>
                              <p:cond delay="0"/>
                            </p:stCondLst>
                            <p:childTnLst>
                              <p:par>
                                <p:cTn id="2835" nodeType="clickEffect" fill="hold" presetClass="entr" presetID="10">
                                  <p:stCondLst>
                                    <p:cond delay="0"/>
                                  </p:stCondLst>
                                  <p:childTnLst>
                                    <p:set>
                                      <p:cBhvr>
                                        <p:cTn id="2836" dur="1" fill="hold">
                                          <p:stCondLst>
                                            <p:cond delay="0"/>
                                          </p:stCondLst>
                                        </p:cTn>
                                        <p:tgtEl>
                                          <p:spTgt spid="399">
                                            <p:txEl>
                                              <p:pRg st="1" end="1"/>
                                            </p:txEl>
                                          </p:spTgt>
                                        </p:tgtEl>
                                        <p:attrNameLst>
                                          <p:attrName>style.visibility</p:attrName>
                                        </p:attrNameLst>
                                      </p:cBhvr>
                                      <p:to>
                                        <p:strVal val="visible"/>
                                      </p:to>
                                    </p:set>
                                    <p:animEffect filter="fade" transition="in">
                                      <p:cBhvr additive="repl">
                                        <p:cTn id="2837" dur="1000"/>
                                        <p:tgtEl>
                                          <p:spTgt spid="399">
                                            <p:txEl>
                                              <p:pRg st="1" end="1"/>
                                            </p:txEl>
                                          </p:spTgt>
                                        </p:tgtEl>
                                      </p:cBhvr>
                                    </p:animEffect>
                                  </p:childTnLst>
                                </p:cTn>
                              </p:par>
                            </p:childTnLst>
                          </p:cTn>
                        </p:par>
                      </p:childTnLst>
                    </p:cTn>
                  </p:par>
                  <p:par>
                    <p:cTn id="2838" fill="hold">
                      <p:stCondLst>
                        <p:cond delay="indefinite"/>
                      </p:stCondLst>
                      <p:childTnLst>
                        <p:par>
                          <p:cTn id="2839" fill="hold">
                            <p:stCondLst>
                              <p:cond delay="0"/>
                            </p:stCondLst>
                            <p:childTnLst>
                              <p:par>
                                <p:cTn id="2840" nodeType="clickEffect" fill="hold" presetClass="entr" presetID="10">
                                  <p:stCondLst>
                                    <p:cond delay="0"/>
                                  </p:stCondLst>
                                  <p:childTnLst>
                                    <p:set>
                                      <p:cBhvr>
                                        <p:cTn id="2841" dur="1" fill="hold">
                                          <p:stCondLst>
                                            <p:cond delay="0"/>
                                          </p:stCondLst>
                                        </p:cTn>
                                        <p:tgtEl>
                                          <p:spTgt spid="399">
                                            <p:txEl>
                                              <p:pRg st="2" end="2"/>
                                            </p:txEl>
                                          </p:spTgt>
                                        </p:tgtEl>
                                        <p:attrNameLst>
                                          <p:attrName>style.visibility</p:attrName>
                                        </p:attrNameLst>
                                      </p:cBhvr>
                                      <p:to>
                                        <p:strVal val="visible"/>
                                      </p:to>
                                    </p:set>
                                    <p:animEffect filter="fade" transition="in">
                                      <p:cBhvr additive="repl">
                                        <p:cTn id="2842" dur="1000"/>
                                        <p:tgtEl>
                                          <p:spTgt spid="399">
                                            <p:txEl>
                                              <p:pRg st="2" end="2"/>
                                            </p:txEl>
                                          </p:spTgt>
                                        </p:tgtEl>
                                      </p:cBhvr>
                                    </p:animEffect>
                                  </p:childTnLst>
                                </p:cTn>
                              </p:par>
                            </p:childTnLst>
                          </p:cTn>
                        </p:par>
                      </p:childTnLst>
                    </p:cTn>
                  </p:par>
                  <p:par>
                    <p:cTn id="2843" fill="hold">
                      <p:stCondLst>
                        <p:cond delay="indefinite"/>
                      </p:stCondLst>
                      <p:childTnLst>
                        <p:par>
                          <p:cTn id="2844" fill="hold">
                            <p:stCondLst>
                              <p:cond delay="0"/>
                            </p:stCondLst>
                            <p:childTnLst>
                              <p:par>
                                <p:cTn id="2845" nodeType="clickEffect" fill="hold" presetClass="entr" presetID="10">
                                  <p:stCondLst>
                                    <p:cond delay="0"/>
                                  </p:stCondLst>
                                  <p:childTnLst>
                                    <p:set>
                                      <p:cBhvr>
                                        <p:cTn id="2846" dur="1" fill="hold">
                                          <p:stCondLst>
                                            <p:cond delay="0"/>
                                          </p:stCondLst>
                                        </p:cTn>
                                        <p:tgtEl>
                                          <p:spTgt spid="399">
                                            <p:txEl>
                                              <p:pRg st="3" end="3"/>
                                            </p:txEl>
                                          </p:spTgt>
                                        </p:tgtEl>
                                        <p:attrNameLst>
                                          <p:attrName>style.visibility</p:attrName>
                                        </p:attrNameLst>
                                      </p:cBhvr>
                                      <p:to>
                                        <p:strVal val="visible"/>
                                      </p:to>
                                    </p:set>
                                    <p:animEffect filter="fade" transition="in">
                                      <p:cBhvr additive="repl">
                                        <p:cTn id="2847" dur="1000"/>
                                        <p:tgtEl>
                                          <p:spTgt spid="399">
                                            <p:txEl>
                                              <p:pRg st="3" end="3"/>
                                            </p:txEl>
                                          </p:spTgt>
                                        </p:tgtEl>
                                      </p:cBhvr>
                                    </p:animEffect>
                                  </p:childTnLst>
                                </p:cTn>
                              </p:par>
                            </p:childTnLst>
                          </p:cTn>
                        </p:par>
                      </p:childTnLst>
                    </p:cTn>
                  </p:par>
                  <p:par>
                    <p:cTn id="2848" fill="hold">
                      <p:stCondLst>
                        <p:cond delay="indefinite"/>
                      </p:stCondLst>
                      <p:childTnLst>
                        <p:par>
                          <p:cTn id="2849" fill="hold">
                            <p:stCondLst>
                              <p:cond delay="0"/>
                            </p:stCondLst>
                            <p:childTnLst>
                              <p:par>
                                <p:cTn id="2850" nodeType="clickEffect" fill="hold" presetClass="entr" presetID="10">
                                  <p:stCondLst>
                                    <p:cond delay="0"/>
                                  </p:stCondLst>
                                  <p:childTnLst>
                                    <p:set>
                                      <p:cBhvr>
                                        <p:cTn id="2851" dur="1" fill="hold">
                                          <p:stCondLst>
                                            <p:cond delay="0"/>
                                          </p:stCondLst>
                                        </p:cTn>
                                        <p:tgtEl>
                                          <p:spTgt spid="399">
                                            <p:txEl>
                                              <p:pRg st="4" end="4"/>
                                            </p:txEl>
                                          </p:spTgt>
                                        </p:tgtEl>
                                        <p:attrNameLst>
                                          <p:attrName>style.visibility</p:attrName>
                                        </p:attrNameLst>
                                      </p:cBhvr>
                                      <p:to>
                                        <p:strVal val="visible"/>
                                      </p:to>
                                    </p:set>
                                    <p:animEffect filter="fade" transition="in">
                                      <p:cBhvr additive="repl">
                                        <p:cTn id="2852" dur="1000"/>
                                        <p:tgtEl>
                                          <p:spTgt spid="399">
                                            <p:txEl>
                                              <p:pRg st="4" end="4"/>
                                            </p:txEl>
                                          </p:spTgt>
                                        </p:tgtEl>
                                      </p:cBhvr>
                                    </p:animEffect>
                                  </p:childTnLst>
                                </p:cTn>
                              </p:par>
                            </p:childTnLst>
                          </p:cTn>
                        </p:par>
                      </p:childTnLst>
                    </p:cTn>
                  </p:par>
                  <p:par>
                    <p:cTn id="2853" fill="hold">
                      <p:stCondLst>
                        <p:cond delay="indefinite"/>
                      </p:stCondLst>
                      <p:childTnLst>
                        <p:par>
                          <p:cTn id="2854" fill="hold">
                            <p:stCondLst>
                              <p:cond delay="0"/>
                            </p:stCondLst>
                            <p:childTnLst>
                              <p:par>
                                <p:cTn id="2855" nodeType="clickEffect" fill="hold" presetClass="entr" presetID="10">
                                  <p:stCondLst>
                                    <p:cond delay="0"/>
                                  </p:stCondLst>
                                  <p:childTnLst>
                                    <p:set>
                                      <p:cBhvr>
                                        <p:cTn id="2856" dur="1" fill="hold">
                                          <p:stCondLst>
                                            <p:cond delay="0"/>
                                          </p:stCondLst>
                                        </p:cTn>
                                        <p:tgtEl>
                                          <p:spTgt spid="399">
                                            <p:txEl>
                                              <p:pRg st="5" end="5"/>
                                            </p:txEl>
                                          </p:spTgt>
                                        </p:tgtEl>
                                        <p:attrNameLst>
                                          <p:attrName>style.visibility</p:attrName>
                                        </p:attrNameLst>
                                      </p:cBhvr>
                                      <p:to>
                                        <p:strVal val="visible"/>
                                      </p:to>
                                    </p:set>
                                    <p:animEffect filter="fade" transition="in">
                                      <p:cBhvr additive="repl">
                                        <p:cTn id="2857" dur="1000"/>
                                        <p:tgtEl>
                                          <p:spTgt spid="399">
                                            <p:txEl>
                                              <p:pRg st="5" end="5"/>
                                            </p:txEl>
                                          </p:spTgt>
                                        </p:tgtEl>
                                      </p:cBhvr>
                                    </p:animEffect>
                                  </p:childTnLst>
                                </p:cTn>
                              </p:par>
                            </p:childTnLst>
                          </p:cTn>
                        </p:par>
                      </p:childTnLst>
                    </p:cTn>
                  </p:par>
                  <p:par>
                    <p:cTn id="2858" fill="hold">
                      <p:stCondLst>
                        <p:cond delay="indefinite"/>
                      </p:stCondLst>
                      <p:childTnLst>
                        <p:par>
                          <p:cTn id="2859" fill="hold">
                            <p:stCondLst>
                              <p:cond delay="0"/>
                            </p:stCondLst>
                            <p:childTnLst>
                              <p:par>
                                <p:cTn id="2860" nodeType="clickEffect" fill="hold" presetClass="entr" presetID="10">
                                  <p:stCondLst>
                                    <p:cond delay="0"/>
                                  </p:stCondLst>
                                  <p:childTnLst>
                                    <p:set>
                                      <p:cBhvr>
                                        <p:cTn id="2861" dur="1" fill="hold">
                                          <p:stCondLst>
                                            <p:cond delay="0"/>
                                          </p:stCondLst>
                                        </p:cTn>
                                        <p:tgtEl>
                                          <p:spTgt spid="399">
                                            <p:txEl>
                                              <p:pRg st="6" end="6"/>
                                            </p:txEl>
                                          </p:spTgt>
                                        </p:tgtEl>
                                        <p:attrNameLst>
                                          <p:attrName>style.visibility</p:attrName>
                                        </p:attrNameLst>
                                      </p:cBhvr>
                                      <p:to>
                                        <p:strVal val="visible"/>
                                      </p:to>
                                    </p:set>
                                    <p:animEffect filter="fade" transition="in">
                                      <p:cBhvr additive="repl">
                                        <p:cTn id="2862" dur="1000"/>
                                        <p:tgtEl>
                                          <p:spTgt spid="399">
                                            <p:txEl>
                                              <p:pRg st="6" end="6"/>
                                            </p:txEl>
                                          </p:spTgt>
                                        </p:tgtEl>
                                      </p:cBhvr>
                                    </p:animEffect>
                                  </p:childTnLst>
                                </p:cTn>
                              </p:par>
                            </p:childTnLst>
                          </p:cTn>
                        </p:par>
                      </p:childTnLst>
                    </p:cTn>
                  </p:par>
                  <p:par>
                    <p:cTn id="2863" fill="hold">
                      <p:stCondLst>
                        <p:cond delay="indefinite"/>
                      </p:stCondLst>
                      <p:childTnLst>
                        <p:par>
                          <p:cTn id="2864" fill="hold">
                            <p:stCondLst>
                              <p:cond delay="0"/>
                            </p:stCondLst>
                            <p:childTnLst>
                              <p:par>
                                <p:cTn id="2865" nodeType="clickEffect" fill="hold" presetClass="entr" presetID="10">
                                  <p:stCondLst>
                                    <p:cond delay="0"/>
                                  </p:stCondLst>
                                  <p:childTnLst>
                                    <p:set>
                                      <p:cBhvr>
                                        <p:cTn id="2866" dur="1" fill="hold">
                                          <p:stCondLst>
                                            <p:cond delay="0"/>
                                          </p:stCondLst>
                                        </p:cTn>
                                        <p:tgtEl>
                                          <p:spTgt spid="399">
                                            <p:txEl>
                                              <p:pRg st="7" end="7"/>
                                            </p:txEl>
                                          </p:spTgt>
                                        </p:tgtEl>
                                        <p:attrNameLst>
                                          <p:attrName>style.visibility</p:attrName>
                                        </p:attrNameLst>
                                      </p:cBhvr>
                                      <p:to>
                                        <p:strVal val="visible"/>
                                      </p:to>
                                    </p:set>
                                    <p:animEffect filter="fade" transition="in">
                                      <p:cBhvr additive="repl">
                                        <p:cTn id="2867" dur="1000"/>
                                        <p:tgtEl>
                                          <p:spTgt spid="399">
                                            <p:txEl>
                                              <p:pRg st="7" end="7"/>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00" name="PlaceHolder 1"/>
          <p:cNvSpPr>
            <a:spLocks noGrp="1"/>
          </p:cNvSpPr>
          <p:nvPr>
            <p:ph type="title"/>
          </p:nvPr>
        </p:nvSpPr>
        <p:spPr>
          <a:xfrm>
            <a:off x="477720" y="27360"/>
            <a:ext cx="8229240" cy="1142640"/>
          </a:xfrm>
          <a:prstGeom prst="rect">
            <a:avLst/>
          </a:prstGeom>
          <a:noFill/>
          <a:ln w="0">
            <a:noFill/>
          </a:ln>
        </p:spPr>
        <p:txBody>
          <a:bodyPr lIns="0" rIns="0" tIns="45720" bIns="0" anchor="b">
            <a:normAutofit/>
          </a:bodyPr>
          <a:p>
            <a:pPr indent="0">
              <a:lnSpc>
                <a:spcPct val="100000"/>
              </a:lnSpc>
              <a:buNone/>
              <a:tabLst>
                <a:tab algn="l" pos="0"/>
              </a:tabLst>
            </a:pPr>
            <a:r>
              <a:rPr b="0" lang="en-US" sz="5000" strike="noStrike" u="none">
                <a:solidFill>
                  <a:schemeClr val="dk2"/>
                </a:solidFill>
                <a:effectLst/>
                <a:uFillTx/>
                <a:latin typeface="Calibri"/>
                <a:ea typeface="Calibri"/>
              </a:rPr>
              <a:t>Google Apps for Business</a:t>
            </a:r>
            <a:endParaRPr b="0" lang="en-IN" sz="5000" strike="noStrike" u="none">
              <a:solidFill>
                <a:srgbClr val="000000"/>
              </a:solidFill>
              <a:effectLst/>
              <a:uFillTx/>
              <a:latin typeface="Arial"/>
            </a:endParaRPr>
          </a:p>
        </p:txBody>
      </p:sp>
      <p:sp>
        <p:nvSpPr>
          <p:cNvPr id="401" name="PlaceHolder 2"/>
          <p:cNvSpPr>
            <a:spLocks noGrp="1"/>
          </p:cNvSpPr>
          <p:nvPr>
            <p:ph/>
          </p:nvPr>
        </p:nvSpPr>
        <p:spPr>
          <a:xfrm>
            <a:off x="228600" y="1295280"/>
            <a:ext cx="8686440" cy="5257440"/>
          </a:xfrm>
          <a:prstGeom prst="rect">
            <a:avLst/>
          </a:prstGeom>
          <a:noFill/>
          <a:ln w="0">
            <a:noFill/>
          </a:ln>
        </p:spPr>
        <p:txBody>
          <a:bodyPr lIns="91440" rIns="91440" tIns="45720" bIns="45720" anchor="t">
            <a:noAutofit/>
          </a:bodyPr>
          <a:p>
            <a:pPr marL="274320" indent="-274320">
              <a:lnSpc>
                <a:spcPct val="100000"/>
              </a:lnSpc>
              <a:buClr>
                <a:srgbClr val="0bd0d9"/>
              </a:buClr>
              <a:buFont typeface="Noto Sans Symbols"/>
              <a:buChar char="⚫"/>
            </a:pPr>
            <a:r>
              <a:rPr b="0" lang="en-US" sz="2000" strike="noStrike" u="none">
                <a:solidFill>
                  <a:schemeClr val="dk1"/>
                </a:solidFill>
                <a:effectLst/>
                <a:uFillTx/>
                <a:latin typeface="Constantia"/>
                <a:ea typeface="Constantia"/>
              </a:rPr>
              <a:t>Powerful cloud-based messaging and collaboration tools are offered by Google Apps for Business, from tiny organizations to huge organizations.</a:t>
            </a:r>
            <a:endParaRPr b="0" lang="en-IN" sz="2000" strike="noStrike" u="none">
              <a:solidFill>
                <a:srgbClr val="000000"/>
              </a:solidFill>
              <a:effectLst/>
              <a:uFillTx/>
              <a:latin typeface="Arial"/>
            </a:endParaRPr>
          </a:p>
          <a:p>
            <a:pPr marL="274320" indent="-274320">
              <a:lnSpc>
                <a:spcPct val="100000"/>
              </a:lnSpc>
              <a:spcBef>
                <a:spcPts val="400"/>
              </a:spcBef>
              <a:buClr>
                <a:srgbClr val="0bd0d9"/>
              </a:buClr>
              <a:buFont typeface="Noto Sans Symbols"/>
              <a:buChar char="⚫"/>
            </a:pPr>
            <a:r>
              <a:rPr b="0" lang="en-US" sz="2000" strike="noStrike" u="none">
                <a:solidFill>
                  <a:schemeClr val="dk1"/>
                </a:solidFill>
                <a:effectLst/>
                <a:uFillTx/>
                <a:latin typeface="Constantia"/>
                <a:ea typeface="Constantia"/>
              </a:rPr>
              <a:t>Google Apps is 100% hosted by Google, which decreases IT charges, minimizes up-keeping and management and simplifies primary setup. </a:t>
            </a:r>
            <a:endParaRPr b="0" lang="en-IN" sz="2000" strike="noStrike" u="none">
              <a:solidFill>
                <a:srgbClr val="000000"/>
              </a:solidFill>
              <a:effectLst/>
              <a:uFillTx/>
              <a:latin typeface="Arial"/>
            </a:endParaRPr>
          </a:p>
          <a:p>
            <a:pPr marL="274320" indent="-274320">
              <a:lnSpc>
                <a:spcPct val="100000"/>
              </a:lnSpc>
              <a:spcBef>
                <a:spcPts val="400"/>
              </a:spcBef>
              <a:buClr>
                <a:srgbClr val="0bd0d9"/>
              </a:buClr>
              <a:buFont typeface="Noto Sans Symbols"/>
              <a:buChar char="⚫"/>
            </a:pPr>
            <a:r>
              <a:rPr b="0" lang="en-US" sz="2000" strike="noStrike" u="none">
                <a:solidFill>
                  <a:schemeClr val="dk1"/>
                </a:solidFill>
                <a:effectLst/>
                <a:uFillTx/>
                <a:latin typeface="Constantia"/>
                <a:ea typeface="Constantia"/>
              </a:rPr>
              <a:t>With Google Apps for Business, client gets: </a:t>
            </a:r>
            <a:endParaRPr b="0" lang="en-IN" sz="2000" strike="noStrike" u="none">
              <a:solidFill>
                <a:srgbClr val="000000"/>
              </a:solidFill>
              <a:effectLst/>
              <a:uFillTx/>
              <a:latin typeface="Arial"/>
            </a:endParaRPr>
          </a:p>
          <a:p>
            <a:pPr marL="640080" indent="0">
              <a:lnSpc>
                <a:spcPct val="100000"/>
              </a:lnSpc>
              <a:spcBef>
                <a:spcPts val="400"/>
              </a:spcBef>
              <a:buNone/>
              <a:tabLst>
                <a:tab algn="l" pos="0"/>
              </a:tabLst>
            </a:pPr>
            <a:r>
              <a:rPr b="0" lang="en-US" sz="2000" strike="noStrike" u="none">
                <a:solidFill>
                  <a:schemeClr val="dk1"/>
                </a:solidFill>
                <a:effectLst/>
                <a:uFillTx/>
                <a:latin typeface="Constantia"/>
                <a:ea typeface="Constantia"/>
              </a:rPr>
              <a:t>● </a:t>
            </a:r>
            <a:r>
              <a:rPr b="0" lang="en-US" sz="1800" strike="noStrike" u="none">
                <a:solidFill>
                  <a:schemeClr val="dk1"/>
                </a:solidFill>
                <a:effectLst/>
                <a:uFillTx/>
                <a:latin typeface="Constantia"/>
                <a:ea typeface="Constantia"/>
              </a:rPr>
              <a:t>Customized e-mail addresses </a:t>
            </a:r>
            <a:endParaRPr b="0" lang="en-IN" sz="1800" strike="noStrike" u="none">
              <a:solidFill>
                <a:srgbClr val="000000"/>
              </a:solidFill>
              <a:effectLst/>
              <a:uFillTx/>
              <a:latin typeface="Arial"/>
            </a:endParaRPr>
          </a:p>
          <a:p>
            <a:pPr marL="640080" indent="0">
              <a:lnSpc>
                <a:spcPct val="100000"/>
              </a:lnSpc>
              <a:spcBef>
                <a:spcPts val="360"/>
              </a:spcBef>
              <a:buNone/>
              <a:tabLst>
                <a:tab algn="l" pos="0"/>
              </a:tabLst>
            </a:pPr>
            <a:r>
              <a:rPr b="0" lang="en-US" sz="1800" strike="noStrike" u="none">
                <a:solidFill>
                  <a:schemeClr val="dk1"/>
                </a:solidFill>
                <a:effectLst/>
                <a:uFillTx/>
                <a:latin typeface="Constantia"/>
                <a:ea typeface="Constantia"/>
              </a:rPr>
              <a:t>● Mobile e-mail, calendar and IM access </a:t>
            </a:r>
            <a:endParaRPr b="0" lang="en-IN" sz="1800" strike="noStrike" u="none">
              <a:solidFill>
                <a:srgbClr val="000000"/>
              </a:solidFill>
              <a:effectLst/>
              <a:uFillTx/>
              <a:latin typeface="Arial"/>
            </a:endParaRPr>
          </a:p>
          <a:p>
            <a:pPr marL="640080" indent="0">
              <a:lnSpc>
                <a:spcPct val="100000"/>
              </a:lnSpc>
              <a:spcBef>
                <a:spcPts val="360"/>
              </a:spcBef>
              <a:buNone/>
              <a:tabLst>
                <a:tab algn="l" pos="0"/>
              </a:tabLst>
            </a:pPr>
            <a:r>
              <a:rPr b="0" lang="en-US" sz="1800" strike="noStrike" u="none">
                <a:solidFill>
                  <a:schemeClr val="dk1"/>
                </a:solidFill>
                <a:effectLst/>
                <a:uFillTx/>
                <a:latin typeface="Constantia"/>
                <a:ea typeface="Constantia"/>
              </a:rPr>
              <a:t>● No added hardware or programs </a:t>
            </a:r>
            <a:endParaRPr b="0" lang="en-IN" sz="1800" strike="noStrike" u="none">
              <a:solidFill>
                <a:srgbClr val="000000"/>
              </a:solidFill>
              <a:effectLst/>
              <a:uFillTx/>
              <a:latin typeface="Arial"/>
            </a:endParaRPr>
          </a:p>
          <a:p>
            <a:pPr marL="640080" indent="0">
              <a:lnSpc>
                <a:spcPct val="100000"/>
              </a:lnSpc>
              <a:spcBef>
                <a:spcPts val="360"/>
              </a:spcBef>
              <a:buNone/>
              <a:tabLst>
                <a:tab algn="l" pos="0"/>
              </a:tabLst>
            </a:pPr>
            <a:r>
              <a:rPr b="0" lang="en-US" sz="1800" strike="noStrike" u="none">
                <a:solidFill>
                  <a:schemeClr val="dk1"/>
                </a:solidFill>
                <a:effectLst/>
                <a:uFillTx/>
                <a:latin typeface="Constantia"/>
                <a:ea typeface="Constantia"/>
              </a:rPr>
              <a:t>● Industry-leading spam filtering </a:t>
            </a:r>
            <a:endParaRPr b="0" lang="en-IN" sz="1800" strike="noStrike" u="none">
              <a:solidFill>
                <a:srgbClr val="000000"/>
              </a:solidFill>
              <a:effectLst/>
              <a:uFillTx/>
              <a:latin typeface="Arial"/>
            </a:endParaRPr>
          </a:p>
          <a:p>
            <a:pPr marL="640080" indent="0">
              <a:lnSpc>
                <a:spcPct val="100000"/>
              </a:lnSpc>
              <a:spcBef>
                <a:spcPts val="360"/>
              </a:spcBef>
              <a:buNone/>
              <a:tabLst>
                <a:tab algn="l" pos="0"/>
              </a:tabLst>
            </a:pPr>
            <a:r>
              <a:rPr b="0" lang="en-US" sz="1800" strike="noStrike" u="none">
                <a:solidFill>
                  <a:schemeClr val="dk1"/>
                </a:solidFill>
                <a:effectLst/>
                <a:uFillTx/>
                <a:latin typeface="Constantia"/>
                <a:ea typeface="Constantia"/>
              </a:rPr>
              <a:t>● 24/7 internet note and telephone support </a:t>
            </a:r>
            <a:endParaRPr b="0" lang="en-IN" sz="1800" strike="noStrike" u="none">
              <a:solidFill>
                <a:srgbClr val="000000"/>
              </a:solidFill>
              <a:effectLst/>
              <a:uFillTx/>
              <a:latin typeface="Arial"/>
            </a:endParaRPr>
          </a:p>
          <a:p>
            <a:pPr marL="640080" indent="0">
              <a:lnSpc>
                <a:spcPct val="100000"/>
              </a:lnSpc>
              <a:spcBef>
                <a:spcPts val="360"/>
              </a:spcBef>
              <a:buNone/>
              <a:tabLst>
                <a:tab algn="l" pos="0"/>
              </a:tabLst>
            </a:pPr>
            <a:r>
              <a:rPr b="0" lang="en-US" sz="1800" strike="noStrike" u="none">
                <a:solidFill>
                  <a:schemeClr val="dk1"/>
                </a:solidFill>
                <a:effectLst/>
                <a:uFillTx/>
                <a:latin typeface="Constantia"/>
                <a:ea typeface="Constantia"/>
              </a:rPr>
              <a:t>● 99.9% uptime assurance </a:t>
            </a:r>
            <a:endParaRPr b="0" lang="en-IN" sz="1800" strike="noStrike" u="none">
              <a:solidFill>
                <a:srgbClr val="000000"/>
              </a:solidFill>
              <a:effectLst/>
              <a:uFillTx/>
              <a:latin typeface="Arial"/>
            </a:endParaRPr>
          </a:p>
          <a:p>
            <a:pPr marL="640080" indent="0">
              <a:lnSpc>
                <a:spcPct val="100000"/>
              </a:lnSpc>
              <a:spcBef>
                <a:spcPts val="360"/>
              </a:spcBef>
              <a:buNone/>
              <a:tabLst>
                <a:tab algn="l" pos="0"/>
              </a:tabLst>
            </a:pPr>
            <a:r>
              <a:rPr b="0" lang="en-US" sz="1800" strike="noStrike" u="none">
                <a:solidFill>
                  <a:schemeClr val="dk1"/>
                </a:solidFill>
                <a:effectLst/>
                <a:uFillTx/>
                <a:latin typeface="Constantia"/>
                <a:ea typeface="Constantia"/>
              </a:rPr>
              <a:t>● Dramatic cost savings </a:t>
            </a:r>
            <a:endParaRPr b="0" lang="en-IN" sz="1800" strike="noStrike" u="none">
              <a:solidFill>
                <a:srgbClr val="000000"/>
              </a:solidFill>
              <a:effectLst/>
              <a:uFillTx/>
              <a:latin typeface="Arial"/>
            </a:endParaRPr>
          </a:p>
          <a:p>
            <a:pPr marL="274320" indent="-274320">
              <a:lnSpc>
                <a:spcPct val="100000"/>
              </a:lnSpc>
              <a:spcBef>
                <a:spcPts val="400"/>
              </a:spcBef>
              <a:buClr>
                <a:srgbClr val="0bd0d9"/>
              </a:buClr>
              <a:buFont typeface="Noto Sans Symbols"/>
              <a:buChar char="⚫"/>
              <a:tabLst>
                <a:tab algn="l" pos="0"/>
              </a:tabLst>
            </a:pPr>
            <a:r>
              <a:rPr b="0" lang="en-US" sz="2000" strike="noStrike" u="none">
                <a:solidFill>
                  <a:schemeClr val="dk1"/>
                </a:solidFill>
                <a:effectLst/>
                <a:uFillTx/>
                <a:latin typeface="Constantia"/>
                <a:ea typeface="Constantia"/>
              </a:rPr>
              <a:t>Choosing Google Apps not only saves money, but also saves an unbelievable amount of time. If the entire IT group focuses on methods and forward-thinking that can really advance the way enterprise operates.</a:t>
            </a:r>
            <a:endParaRPr b="0" lang="en-IN" sz="20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4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02" name="PlaceHolder 1"/>
          <p:cNvSpPr>
            <a:spLocks noGrp="1"/>
          </p:cNvSpPr>
          <p:nvPr>
            <p:ph type="title"/>
          </p:nvPr>
        </p:nvSpPr>
        <p:spPr>
          <a:xfrm>
            <a:off x="457200" y="21600"/>
            <a:ext cx="8229240" cy="1142640"/>
          </a:xfrm>
          <a:prstGeom prst="rect">
            <a:avLst/>
          </a:prstGeom>
          <a:noFill/>
          <a:ln w="0">
            <a:noFill/>
          </a:ln>
        </p:spPr>
        <p:txBody>
          <a:bodyPr lIns="0" rIns="0" tIns="45720" bIns="0" anchor="b">
            <a:normAutofit/>
          </a:bodyPr>
          <a:p>
            <a:pPr indent="0">
              <a:lnSpc>
                <a:spcPct val="100000"/>
              </a:lnSpc>
              <a:buNone/>
              <a:tabLst>
                <a:tab algn="l" pos="0"/>
              </a:tabLst>
            </a:pPr>
            <a:r>
              <a:rPr b="0" lang="en-US" sz="5000" strike="noStrike" u="none">
                <a:solidFill>
                  <a:schemeClr val="dk2"/>
                </a:solidFill>
                <a:effectLst/>
                <a:uFillTx/>
                <a:latin typeface="Calibri"/>
                <a:ea typeface="Calibri"/>
              </a:rPr>
              <a:t>Google Apps for Education </a:t>
            </a:r>
            <a:endParaRPr b="0" lang="en-IN" sz="5000" strike="noStrike" u="none">
              <a:solidFill>
                <a:srgbClr val="000000"/>
              </a:solidFill>
              <a:effectLst/>
              <a:uFillTx/>
              <a:latin typeface="Arial"/>
            </a:endParaRPr>
          </a:p>
        </p:txBody>
      </p:sp>
      <p:sp>
        <p:nvSpPr>
          <p:cNvPr id="403" name="PlaceHolder 2"/>
          <p:cNvSpPr>
            <a:spLocks noGrp="1"/>
          </p:cNvSpPr>
          <p:nvPr>
            <p:ph/>
          </p:nvPr>
        </p:nvSpPr>
        <p:spPr>
          <a:xfrm>
            <a:off x="457200" y="1371600"/>
            <a:ext cx="8229240" cy="4952520"/>
          </a:xfrm>
          <a:prstGeom prst="rect">
            <a:avLst/>
          </a:prstGeom>
          <a:noFill/>
          <a:ln w="0">
            <a:noFill/>
          </a:ln>
        </p:spPr>
        <p:txBody>
          <a:bodyPr lIns="91440" rIns="91440" tIns="45720" bIns="45720" anchor="t">
            <a:normAutofit lnSpcReduction="9999"/>
          </a:bodyPr>
          <a:p>
            <a:pPr marL="274320" indent="-274320">
              <a:lnSpc>
                <a:spcPct val="100000"/>
              </a:lnSpc>
              <a:buClr>
                <a:srgbClr val="0bd0d9"/>
              </a:buClr>
              <a:buSzPct val="95000"/>
              <a:buFont typeface="Noto Sans Symbols"/>
              <a:buChar char="⚫"/>
            </a:pPr>
            <a:r>
              <a:rPr b="0" lang="en-US" sz="2600" strike="noStrike" u="none">
                <a:solidFill>
                  <a:schemeClr val="dk1"/>
                </a:solidFill>
                <a:effectLst/>
                <a:uFillTx/>
                <a:latin typeface="Constantia"/>
                <a:ea typeface="Constantia"/>
              </a:rPr>
              <a:t>Google Apps for Education boasts worth that is yet to be agreed in the world of cloud-based messaging and collaboration. </a:t>
            </a:r>
            <a:endParaRPr b="0" lang="en-IN" sz="2600" strike="noStrike" u="none">
              <a:solidFill>
                <a:srgbClr val="000000"/>
              </a:solidFill>
              <a:effectLst/>
              <a:uFillTx/>
              <a:latin typeface="Arial"/>
            </a:endParaRPr>
          </a:p>
          <a:p>
            <a:pPr marL="274320" indent="-274320">
              <a:lnSpc>
                <a:spcPct val="100000"/>
              </a:lnSpc>
              <a:spcBef>
                <a:spcPts val="482"/>
              </a:spcBef>
              <a:buClr>
                <a:srgbClr val="0bd0d9"/>
              </a:buClr>
              <a:buSzPct val="95000"/>
              <a:buFont typeface="Noto Sans Symbols"/>
              <a:buChar char="⚫"/>
            </a:pPr>
            <a:r>
              <a:rPr b="0" lang="en-US" sz="2600" strike="noStrike" u="none">
                <a:solidFill>
                  <a:schemeClr val="dk1"/>
                </a:solidFill>
                <a:effectLst/>
                <a:uFillTx/>
                <a:latin typeface="Constantia"/>
                <a:ea typeface="Constantia"/>
              </a:rPr>
              <a:t>For $0/user/year, school, employees and scholars of informative organizations at all levels can leverage this huge set of customizable connection and collaboration tools. </a:t>
            </a:r>
            <a:endParaRPr b="0" lang="en-IN" sz="2600" strike="noStrike" u="none">
              <a:solidFill>
                <a:srgbClr val="000000"/>
              </a:solidFill>
              <a:effectLst/>
              <a:uFillTx/>
              <a:latin typeface="Arial"/>
            </a:endParaRPr>
          </a:p>
          <a:p>
            <a:pPr marL="274320" indent="-274320">
              <a:lnSpc>
                <a:spcPct val="100000"/>
              </a:lnSpc>
              <a:spcBef>
                <a:spcPts val="482"/>
              </a:spcBef>
              <a:buClr>
                <a:srgbClr val="0bd0d9"/>
              </a:buClr>
              <a:buSzPct val="95000"/>
              <a:buFont typeface="Noto Sans Symbols"/>
              <a:buChar char="⚫"/>
            </a:pPr>
            <a:r>
              <a:rPr b="0" lang="en-US" sz="2600" strike="noStrike" u="none">
                <a:solidFill>
                  <a:schemeClr val="dk1"/>
                </a:solidFill>
                <a:effectLst/>
                <a:uFillTx/>
                <a:latin typeface="Constantia"/>
                <a:ea typeface="Constantia"/>
              </a:rPr>
              <a:t>Tools like Google Sites and Google Groups are ready-made for the world of learning, endowing data exchange and direction at solely new levels. </a:t>
            </a:r>
            <a:endParaRPr b="0" lang="en-IN" sz="2600" strike="noStrike" u="none">
              <a:solidFill>
                <a:srgbClr val="000000"/>
              </a:solidFill>
              <a:effectLst/>
              <a:uFillTx/>
              <a:latin typeface="Arial"/>
            </a:endParaRPr>
          </a:p>
          <a:p>
            <a:pPr marL="274320" indent="-274320">
              <a:lnSpc>
                <a:spcPct val="100000"/>
              </a:lnSpc>
              <a:spcBef>
                <a:spcPts val="482"/>
              </a:spcBef>
              <a:buClr>
                <a:srgbClr val="0bd0d9"/>
              </a:buClr>
              <a:buSzPct val="95000"/>
              <a:buFont typeface="Noto Sans Symbols"/>
              <a:buChar char="⚫"/>
            </a:pPr>
            <a:r>
              <a:rPr b="0" lang="en-US" sz="2600" strike="noStrike" u="none">
                <a:solidFill>
                  <a:schemeClr val="dk1"/>
                </a:solidFill>
                <a:effectLst/>
                <a:uFillTx/>
                <a:latin typeface="Constantia"/>
                <a:ea typeface="Constantia"/>
              </a:rPr>
              <a:t>Google Apps adds the newest technologies and establishes best practices for data-centre administration, network application security and data integrity. </a:t>
            </a:r>
            <a:endParaRPr b="0" lang="en-IN" sz="26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timing>
    <p:tnLst>
      <p:par>
        <p:cTn id="2868" dur="indefinite" restart="never" nodeType="tmRoot">
          <p:childTnLst>
            <p:seq>
              <p:cTn id="2869" dur="indefinite" nodeType="mainSeq">
                <p:childTnLst>
                  <p:par>
                    <p:cTn id="2870" fill="hold">
                      <p:stCondLst>
                        <p:cond delay="indefinite"/>
                      </p:stCondLst>
                      <p:childTnLst>
                        <p:par>
                          <p:cTn id="2871" fill="hold">
                            <p:stCondLst>
                              <p:cond delay="0"/>
                            </p:stCondLst>
                            <p:childTnLst>
                              <p:par>
                                <p:cTn id="2872" nodeType="clickEffect" fill="hold" presetClass="entr" presetID="10">
                                  <p:stCondLst>
                                    <p:cond delay="0"/>
                                  </p:stCondLst>
                                  <p:childTnLst>
                                    <p:set>
                                      <p:cBhvr>
                                        <p:cTn id="2873" dur="1" fill="hold">
                                          <p:stCondLst>
                                            <p:cond delay="0"/>
                                          </p:stCondLst>
                                        </p:cTn>
                                        <p:tgtEl>
                                          <p:spTgt spid="403">
                                            <p:txEl>
                                              <p:pRg st="0" end="0"/>
                                            </p:txEl>
                                          </p:spTgt>
                                        </p:tgtEl>
                                        <p:attrNameLst>
                                          <p:attrName>style.visibility</p:attrName>
                                        </p:attrNameLst>
                                      </p:cBhvr>
                                      <p:to>
                                        <p:strVal val="visible"/>
                                      </p:to>
                                    </p:set>
                                    <p:animEffect filter="fade" transition="in">
                                      <p:cBhvr additive="repl">
                                        <p:cTn id="2874" dur="1000"/>
                                        <p:tgtEl>
                                          <p:spTgt spid="403">
                                            <p:txEl>
                                              <p:pRg st="0" end="0"/>
                                            </p:txEl>
                                          </p:spTgt>
                                        </p:tgtEl>
                                      </p:cBhvr>
                                    </p:animEffect>
                                  </p:childTnLst>
                                </p:cTn>
                              </p:par>
                            </p:childTnLst>
                          </p:cTn>
                        </p:par>
                      </p:childTnLst>
                    </p:cTn>
                  </p:par>
                  <p:par>
                    <p:cTn id="2875" fill="hold">
                      <p:stCondLst>
                        <p:cond delay="indefinite"/>
                      </p:stCondLst>
                      <p:childTnLst>
                        <p:par>
                          <p:cTn id="2876" fill="hold">
                            <p:stCondLst>
                              <p:cond delay="0"/>
                            </p:stCondLst>
                            <p:childTnLst>
                              <p:par>
                                <p:cTn id="2877" nodeType="clickEffect" fill="hold" presetClass="entr" presetID="10">
                                  <p:stCondLst>
                                    <p:cond delay="0"/>
                                  </p:stCondLst>
                                  <p:childTnLst>
                                    <p:set>
                                      <p:cBhvr>
                                        <p:cTn id="2878" dur="1" fill="hold">
                                          <p:stCondLst>
                                            <p:cond delay="0"/>
                                          </p:stCondLst>
                                        </p:cTn>
                                        <p:tgtEl>
                                          <p:spTgt spid="403">
                                            <p:txEl>
                                              <p:pRg st="1" end="1"/>
                                            </p:txEl>
                                          </p:spTgt>
                                        </p:tgtEl>
                                        <p:attrNameLst>
                                          <p:attrName>style.visibility</p:attrName>
                                        </p:attrNameLst>
                                      </p:cBhvr>
                                      <p:to>
                                        <p:strVal val="visible"/>
                                      </p:to>
                                    </p:set>
                                    <p:animEffect filter="fade" transition="in">
                                      <p:cBhvr additive="repl">
                                        <p:cTn id="2879" dur="1000"/>
                                        <p:tgtEl>
                                          <p:spTgt spid="403">
                                            <p:txEl>
                                              <p:pRg st="1" end="1"/>
                                            </p:txEl>
                                          </p:spTgt>
                                        </p:tgtEl>
                                      </p:cBhvr>
                                    </p:animEffect>
                                  </p:childTnLst>
                                </p:cTn>
                              </p:par>
                            </p:childTnLst>
                          </p:cTn>
                        </p:par>
                      </p:childTnLst>
                    </p:cTn>
                  </p:par>
                  <p:par>
                    <p:cTn id="2880" fill="hold">
                      <p:stCondLst>
                        <p:cond delay="indefinite"/>
                      </p:stCondLst>
                      <p:childTnLst>
                        <p:par>
                          <p:cTn id="2881" fill="hold">
                            <p:stCondLst>
                              <p:cond delay="0"/>
                            </p:stCondLst>
                            <p:childTnLst>
                              <p:par>
                                <p:cTn id="2882" nodeType="clickEffect" fill="hold" presetClass="entr" presetID="10">
                                  <p:stCondLst>
                                    <p:cond delay="0"/>
                                  </p:stCondLst>
                                  <p:childTnLst>
                                    <p:set>
                                      <p:cBhvr>
                                        <p:cTn id="2883" dur="1" fill="hold">
                                          <p:stCondLst>
                                            <p:cond delay="0"/>
                                          </p:stCondLst>
                                        </p:cTn>
                                        <p:tgtEl>
                                          <p:spTgt spid="403">
                                            <p:txEl>
                                              <p:pRg st="2" end="2"/>
                                            </p:txEl>
                                          </p:spTgt>
                                        </p:tgtEl>
                                        <p:attrNameLst>
                                          <p:attrName>style.visibility</p:attrName>
                                        </p:attrNameLst>
                                      </p:cBhvr>
                                      <p:to>
                                        <p:strVal val="visible"/>
                                      </p:to>
                                    </p:set>
                                    <p:animEffect filter="fade" transition="in">
                                      <p:cBhvr additive="repl">
                                        <p:cTn id="2884" dur="1000"/>
                                        <p:tgtEl>
                                          <p:spTgt spid="403">
                                            <p:txEl>
                                              <p:pRg st="2" end="2"/>
                                            </p:txEl>
                                          </p:spTgt>
                                        </p:tgtEl>
                                      </p:cBhvr>
                                    </p:animEffect>
                                  </p:childTnLst>
                                </p:cTn>
                              </p:par>
                            </p:childTnLst>
                          </p:cTn>
                        </p:par>
                      </p:childTnLst>
                    </p:cTn>
                  </p:par>
                  <p:par>
                    <p:cTn id="2885" fill="hold">
                      <p:stCondLst>
                        <p:cond delay="indefinite"/>
                      </p:stCondLst>
                      <p:childTnLst>
                        <p:par>
                          <p:cTn id="2886" fill="hold">
                            <p:stCondLst>
                              <p:cond delay="0"/>
                            </p:stCondLst>
                            <p:childTnLst>
                              <p:par>
                                <p:cTn id="2887" nodeType="clickEffect" fill="hold" presetClass="entr" presetID="10">
                                  <p:stCondLst>
                                    <p:cond delay="0"/>
                                  </p:stCondLst>
                                  <p:childTnLst>
                                    <p:set>
                                      <p:cBhvr>
                                        <p:cTn id="2888" dur="1" fill="hold">
                                          <p:stCondLst>
                                            <p:cond delay="0"/>
                                          </p:stCondLst>
                                        </p:cTn>
                                        <p:tgtEl>
                                          <p:spTgt spid="403">
                                            <p:txEl>
                                              <p:pRg st="3" end="3"/>
                                            </p:txEl>
                                          </p:spTgt>
                                        </p:tgtEl>
                                        <p:attrNameLst>
                                          <p:attrName>style.visibility</p:attrName>
                                        </p:attrNameLst>
                                      </p:cBhvr>
                                      <p:to>
                                        <p:strVal val="visible"/>
                                      </p:to>
                                    </p:set>
                                    <p:animEffect filter="fade" transition="in">
                                      <p:cBhvr additive="repl">
                                        <p:cTn id="2889" dur="1000"/>
                                        <p:tgtEl>
                                          <p:spTgt spid="403">
                                            <p:txEl>
                                              <p:pRg st="3" end="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04" name="PlaceHolder 1"/>
          <p:cNvSpPr>
            <a:spLocks noGrp="1"/>
          </p:cNvSpPr>
          <p:nvPr>
            <p:ph type="title"/>
          </p:nvPr>
        </p:nvSpPr>
        <p:spPr>
          <a:xfrm>
            <a:off x="436680" y="29520"/>
            <a:ext cx="8229240" cy="1142640"/>
          </a:xfrm>
          <a:prstGeom prst="rect">
            <a:avLst/>
          </a:prstGeom>
          <a:noFill/>
          <a:ln w="0">
            <a:noFill/>
          </a:ln>
        </p:spPr>
        <p:txBody>
          <a:bodyPr lIns="0" rIns="0" tIns="45720" bIns="0" anchor="b">
            <a:normAutofit/>
          </a:bodyPr>
          <a:p>
            <a:pPr indent="0">
              <a:lnSpc>
                <a:spcPct val="100000"/>
              </a:lnSpc>
              <a:buNone/>
              <a:tabLst>
                <a:tab algn="l" pos="0"/>
              </a:tabLst>
            </a:pPr>
            <a:r>
              <a:rPr b="0" lang="en-US" sz="5000" strike="noStrike" u="none">
                <a:solidFill>
                  <a:schemeClr val="dk2"/>
                </a:solidFill>
                <a:effectLst/>
                <a:uFillTx/>
                <a:latin typeface="Calibri"/>
                <a:ea typeface="Calibri"/>
              </a:rPr>
              <a:t>Google Apps for Education (1)</a:t>
            </a:r>
            <a:endParaRPr b="0" lang="en-IN" sz="5000" strike="noStrike" u="none">
              <a:solidFill>
                <a:srgbClr val="000000"/>
              </a:solidFill>
              <a:effectLst/>
              <a:uFillTx/>
              <a:latin typeface="Arial"/>
            </a:endParaRPr>
          </a:p>
        </p:txBody>
      </p:sp>
      <p:sp>
        <p:nvSpPr>
          <p:cNvPr id="405" name="PlaceHolder 2"/>
          <p:cNvSpPr>
            <a:spLocks noGrp="1"/>
          </p:cNvSpPr>
          <p:nvPr>
            <p:ph/>
          </p:nvPr>
        </p:nvSpPr>
        <p:spPr>
          <a:xfrm>
            <a:off x="436680" y="1447920"/>
            <a:ext cx="8229240" cy="4388760"/>
          </a:xfrm>
          <a:prstGeom prst="rect">
            <a:avLst/>
          </a:prstGeom>
          <a:noFill/>
          <a:ln w="0">
            <a:noFill/>
          </a:ln>
        </p:spPr>
        <p:txBody>
          <a:bodyPr lIns="91440" rIns="91440" tIns="45720" bIns="45720" anchor="t">
            <a:normAutofit lnSpcReduction="9999"/>
          </a:bodyPr>
          <a:p>
            <a:pPr marL="274320" indent="-274320">
              <a:lnSpc>
                <a:spcPct val="100000"/>
              </a:lnSpc>
              <a:buClr>
                <a:srgbClr val="0bd0d9"/>
              </a:buClr>
              <a:buFont typeface="Noto Sans Symbols"/>
              <a:buChar char="⚫"/>
            </a:pPr>
            <a:r>
              <a:rPr b="0" lang="en-US" sz="2600" strike="noStrike" u="none">
                <a:solidFill>
                  <a:schemeClr val="dk1"/>
                </a:solidFill>
                <a:effectLst/>
                <a:uFillTx/>
                <a:latin typeface="Constantia"/>
                <a:ea typeface="Constantia"/>
              </a:rPr>
              <a:t>Eight ways how Google Apps advantages the campus are listed herewith: </a:t>
            </a:r>
            <a:endParaRPr b="0" lang="en-IN" sz="2600" strike="noStrike" u="none">
              <a:solidFill>
                <a:srgbClr val="000000"/>
              </a:solidFill>
              <a:effectLst/>
              <a:uFillTx/>
              <a:latin typeface="Arial"/>
            </a:endParaRPr>
          </a:p>
          <a:p>
            <a:pPr indent="0">
              <a:lnSpc>
                <a:spcPct val="100000"/>
              </a:lnSpc>
              <a:spcBef>
                <a:spcPts val="519"/>
              </a:spcBef>
              <a:buNone/>
              <a:tabLst>
                <a:tab algn="l" pos="0"/>
              </a:tabLst>
            </a:pPr>
            <a:r>
              <a:rPr b="0" lang="en-US" sz="2600" strike="noStrike" u="none">
                <a:solidFill>
                  <a:schemeClr val="dk1"/>
                </a:solidFill>
                <a:effectLst/>
                <a:uFillTx/>
                <a:latin typeface="Constantia"/>
                <a:ea typeface="Constantia"/>
              </a:rPr>
              <a:t>● Students will love you for it </a:t>
            </a:r>
            <a:endParaRPr b="0" lang="en-IN" sz="2600" strike="noStrike" u="none">
              <a:solidFill>
                <a:srgbClr val="000000"/>
              </a:solidFill>
              <a:effectLst/>
              <a:uFillTx/>
              <a:latin typeface="Arial"/>
            </a:endParaRPr>
          </a:p>
          <a:p>
            <a:pPr indent="0">
              <a:lnSpc>
                <a:spcPct val="100000"/>
              </a:lnSpc>
              <a:spcBef>
                <a:spcPts val="519"/>
              </a:spcBef>
              <a:buNone/>
              <a:tabLst>
                <a:tab algn="l" pos="0"/>
              </a:tabLst>
            </a:pPr>
            <a:r>
              <a:rPr b="0" lang="en-US" sz="2600" strike="noStrike" u="none">
                <a:solidFill>
                  <a:schemeClr val="dk1"/>
                </a:solidFill>
                <a:effectLst/>
                <a:uFillTx/>
                <a:latin typeface="Constantia"/>
                <a:ea typeface="Constantia"/>
              </a:rPr>
              <a:t>● Free up your IT </a:t>
            </a:r>
            <a:endParaRPr b="0" lang="en-IN" sz="2600" strike="noStrike" u="none">
              <a:solidFill>
                <a:srgbClr val="000000"/>
              </a:solidFill>
              <a:effectLst/>
              <a:uFillTx/>
              <a:latin typeface="Arial"/>
            </a:endParaRPr>
          </a:p>
          <a:p>
            <a:pPr indent="0">
              <a:lnSpc>
                <a:spcPct val="100000"/>
              </a:lnSpc>
              <a:spcBef>
                <a:spcPts val="519"/>
              </a:spcBef>
              <a:buNone/>
              <a:tabLst>
                <a:tab algn="l" pos="0"/>
              </a:tabLst>
            </a:pPr>
            <a:r>
              <a:rPr b="0" lang="en-US" sz="2600" strike="noStrike" u="none">
                <a:solidFill>
                  <a:schemeClr val="dk1"/>
                </a:solidFill>
                <a:effectLst/>
                <a:uFillTx/>
                <a:latin typeface="Constantia"/>
                <a:ea typeface="Constantia"/>
              </a:rPr>
              <a:t>● Easy to deploy </a:t>
            </a:r>
            <a:endParaRPr b="0" lang="en-IN" sz="2600" strike="noStrike" u="none">
              <a:solidFill>
                <a:srgbClr val="000000"/>
              </a:solidFill>
              <a:effectLst/>
              <a:uFillTx/>
              <a:latin typeface="Arial"/>
            </a:endParaRPr>
          </a:p>
          <a:p>
            <a:pPr indent="0">
              <a:lnSpc>
                <a:spcPct val="100000"/>
              </a:lnSpc>
              <a:spcBef>
                <a:spcPts val="519"/>
              </a:spcBef>
              <a:buNone/>
              <a:tabLst>
                <a:tab algn="l" pos="0"/>
              </a:tabLst>
            </a:pPr>
            <a:r>
              <a:rPr b="0" lang="en-US" sz="2600" strike="noStrike" u="none">
                <a:solidFill>
                  <a:schemeClr val="dk1"/>
                </a:solidFill>
                <a:effectLst/>
                <a:uFillTx/>
                <a:latin typeface="Constantia"/>
                <a:ea typeface="Constantia"/>
              </a:rPr>
              <a:t>● Save money </a:t>
            </a:r>
            <a:endParaRPr b="0" lang="en-IN" sz="2600" strike="noStrike" u="none">
              <a:solidFill>
                <a:srgbClr val="000000"/>
              </a:solidFill>
              <a:effectLst/>
              <a:uFillTx/>
              <a:latin typeface="Arial"/>
            </a:endParaRPr>
          </a:p>
          <a:p>
            <a:pPr indent="0">
              <a:lnSpc>
                <a:spcPct val="100000"/>
              </a:lnSpc>
              <a:spcBef>
                <a:spcPts val="519"/>
              </a:spcBef>
              <a:buNone/>
              <a:tabLst>
                <a:tab algn="l" pos="0"/>
              </a:tabLst>
            </a:pPr>
            <a:r>
              <a:rPr b="0" lang="en-US" sz="2600" strike="noStrike" u="none">
                <a:solidFill>
                  <a:schemeClr val="dk1"/>
                </a:solidFill>
                <a:effectLst/>
                <a:uFillTx/>
                <a:latin typeface="Constantia"/>
                <a:ea typeface="Constantia"/>
              </a:rPr>
              <a:t>● Google defends your privacy </a:t>
            </a:r>
            <a:endParaRPr b="0" lang="en-IN" sz="2600" strike="noStrike" u="none">
              <a:solidFill>
                <a:srgbClr val="000000"/>
              </a:solidFill>
              <a:effectLst/>
              <a:uFillTx/>
              <a:latin typeface="Arial"/>
            </a:endParaRPr>
          </a:p>
          <a:p>
            <a:pPr indent="0">
              <a:lnSpc>
                <a:spcPct val="100000"/>
              </a:lnSpc>
              <a:spcBef>
                <a:spcPts val="519"/>
              </a:spcBef>
              <a:buNone/>
              <a:tabLst>
                <a:tab algn="l" pos="0"/>
              </a:tabLst>
            </a:pPr>
            <a:r>
              <a:rPr b="0" lang="en-US" sz="2600" strike="noStrike" u="none">
                <a:solidFill>
                  <a:schemeClr val="dk1"/>
                </a:solidFill>
                <a:effectLst/>
                <a:uFillTx/>
                <a:latin typeface="Constantia"/>
                <a:ea typeface="Constantia"/>
              </a:rPr>
              <a:t>● Security as powerful as Google </a:t>
            </a:r>
            <a:endParaRPr b="0" lang="en-IN" sz="2600" strike="noStrike" u="none">
              <a:solidFill>
                <a:srgbClr val="000000"/>
              </a:solidFill>
              <a:effectLst/>
              <a:uFillTx/>
              <a:latin typeface="Arial"/>
            </a:endParaRPr>
          </a:p>
          <a:p>
            <a:pPr indent="0">
              <a:lnSpc>
                <a:spcPct val="100000"/>
              </a:lnSpc>
              <a:spcBef>
                <a:spcPts val="519"/>
              </a:spcBef>
              <a:buNone/>
              <a:tabLst>
                <a:tab algn="l" pos="0"/>
              </a:tabLst>
            </a:pPr>
            <a:r>
              <a:rPr b="0" lang="en-US" sz="2600" strike="noStrike" u="none">
                <a:solidFill>
                  <a:schemeClr val="dk1"/>
                </a:solidFill>
                <a:effectLst/>
                <a:uFillTx/>
                <a:latin typeface="Constantia"/>
                <a:ea typeface="Constantia"/>
              </a:rPr>
              <a:t>● Innovation in real-time </a:t>
            </a:r>
            <a:endParaRPr b="0" lang="en-IN" sz="2600" strike="noStrike" u="none">
              <a:solidFill>
                <a:srgbClr val="000000"/>
              </a:solidFill>
              <a:effectLst/>
              <a:uFillTx/>
              <a:latin typeface="Arial"/>
            </a:endParaRPr>
          </a:p>
          <a:p>
            <a:pPr indent="0">
              <a:lnSpc>
                <a:spcPct val="100000"/>
              </a:lnSpc>
              <a:spcBef>
                <a:spcPts val="519"/>
              </a:spcBef>
              <a:buNone/>
              <a:tabLst>
                <a:tab algn="l" pos="0"/>
              </a:tabLst>
            </a:pPr>
            <a:r>
              <a:rPr b="0" lang="en-US" sz="2600" strike="noStrike" u="none">
                <a:solidFill>
                  <a:schemeClr val="dk1"/>
                </a:solidFill>
                <a:effectLst/>
                <a:uFillTx/>
                <a:latin typeface="Constantia"/>
                <a:ea typeface="Constantia"/>
              </a:rPr>
              <a:t>● Collaborate globally</a:t>
            </a:r>
            <a:endParaRPr b="0" lang="en-IN" sz="26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4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06" name="PlaceHolder 1"/>
          <p:cNvSpPr>
            <a:spLocks noGrp="1"/>
          </p:cNvSpPr>
          <p:nvPr>
            <p:ph type="title"/>
          </p:nvPr>
        </p:nvSpPr>
        <p:spPr>
          <a:xfrm>
            <a:off x="457200" y="704160"/>
            <a:ext cx="8229240" cy="1142640"/>
          </a:xfrm>
          <a:prstGeom prst="rect">
            <a:avLst/>
          </a:prstGeom>
          <a:noFill/>
          <a:ln w="0">
            <a:noFill/>
          </a:ln>
        </p:spPr>
        <p:txBody>
          <a:bodyPr lIns="0" rIns="0" tIns="45720" bIns="0" anchor="b">
            <a:normAutofit/>
          </a:bodyPr>
          <a:p>
            <a:pPr indent="0">
              <a:lnSpc>
                <a:spcPct val="100000"/>
              </a:lnSpc>
              <a:buNone/>
              <a:tabLst>
                <a:tab algn="l" pos="0"/>
              </a:tabLst>
            </a:pPr>
            <a:r>
              <a:rPr b="0" lang="en-US" sz="5000" strike="noStrike" u="none">
                <a:solidFill>
                  <a:schemeClr val="dk2"/>
                </a:solidFill>
                <a:effectLst/>
                <a:uFillTx/>
                <a:latin typeface="Calibri"/>
                <a:ea typeface="Calibri"/>
              </a:rPr>
              <a:t>Google Apps for Government </a:t>
            </a:r>
            <a:endParaRPr b="0" lang="en-IN" sz="5000" strike="noStrike" u="none">
              <a:solidFill>
                <a:srgbClr val="000000"/>
              </a:solidFill>
              <a:effectLst/>
              <a:uFillTx/>
              <a:latin typeface="Arial"/>
            </a:endParaRPr>
          </a:p>
        </p:txBody>
      </p:sp>
      <p:sp>
        <p:nvSpPr>
          <p:cNvPr id="407" name="PlaceHolder 2"/>
          <p:cNvSpPr>
            <a:spLocks noGrp="1"/>
          </p:cNvSpPr>
          <p:nvPr>
            <p:ph/>
          </p:nvPr>
        </p:nvSpPr>
        <p:spPr>
          <a:xfrm>
            <a:off x="457200" y="1935360"/>
            <a:ext cx="8229240" cy="4388760"/>
          </a:xfrm>
          <a:prstGeom prst="rect">
            <a:avLst/>
          </a:prstGeom>
          <a:noFill/>
          <a:ln w="0">
            <a:noFill/>
          </a:ln>
        </p:spPr>
        <p:txBody>
          <a:bodyPr lIns="91440" rIns="91440" tIns="45720" bIns="45720" anchor="t">
            <a:normAutofit/>
          </a:bodyPr>
          <a:p>
            <a:pPr marL="274320" indent="-274320">
              <a:lnSpc>
                <a:spcPct val="100000"/>
              </a:lnSpc>
              <a:buClr>
                <a:srgbClr val="0bd0d9"/>
              </a:buClr>
              <a:buFont typeface="Noto Sans Symbols"/>
              <a:buChar char="⚫"/>
            </a:pPr>
            <a:r>
              <a:rPr b="0" lang="en-US" sz="2600" strike="noStrike" u="none">
                <a:solidFill>
                  <a:schemeClr val="dk1"/>
                </a:solidFill>
                <a:effectLst/>
                <a:uFillTx/>
                <a:latin typeface="Constantia"/>
                <a:ea typeface="Constantia"/>
              </a:rPr>
              <a:t>Google Apps for Government presents all of the identical advantages that Google Apps for Business does, but with a supplemented level of security that stands up to even the largest levels of government standards. </a:t>
            </a:r>
            <a:endParaRPr b="0" lang="en-IN" sz="2600" strike="noStrike" u="none">
              <a:solidFill>
                <a:srgbClr val="000000"/>
              </a:solidFill>
              <a:effectLst/>
              <a:uFillTx/>
              <a:latin typeface="Arial"/>
            </a:endParaRPr>
          </a:p>
          <a:p>
            <a:pPr marL="274320" indent="-274320">
              <a:lnSpc>
                <a:spcPct val="100000"/>
              </a:lnSpc>
              <a:spcBef>
                <a:spcPts val="519"/>
              </a:spcBef>
              <a:buClr>
                <a:srgbClr val="0bd0d9"/>
              </a:buClr>
              <a:buFont typeface="Noto Sans Symbols"/>
              <a:buChar char="⚫"/>
            </a:pPr>
            <a:r>
              <a:rPr b="0" lang="en-US" sz="2600" strike="noStrike" u="none">
                <a:solidFill>
                  <a:schemeClr val="dk1"/>
                </a:solidFill>
                <a:effectLst/>
                <a:uFillTx/>
                <a:latin typeface="Constantia"/>
                <a:ea typeface="Constantia"/>
              </a:rPr>
              <a:t>With Google Apps, the government department  benefitted from the scale and redundancy of distributed data centres around the globe.</a:t>
            </a:r>
            <a:endParaRPr b="0" lang="en-IN" sz="26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timing>
    <p:tnLst>
      <p:par>
        <p:cTn id="2890" dur="indefinite" restart="never" nodeType="tmRoot">
          <p:childTnLst>
            <p:seq>
              <p:cTn id="2891" dur="indefinite" nodeType="mainSeq">
                <p:childTnLst>
                  <p:par>
                    <p:cTn id="2892" fill="hold">
                      <p:stCondLst>
                        <p:cond delay="indefinite"/>
                      </p:stCondLst>
                      <p:childTnLst>
                        <p:par>
                          <p:cTn id="2893" fill="hold">
                            <p:stCondLst>
                              <p:cond delay="0"/>
                            </p:stCondLst>
                            <p:childTnLst>
                              <p:par>
                                <p:cTn id="2894" nodeType="clickEffect" fill="hold" presetClass="entr" presetID="10">
                                  <p:stCondLst>
                                    <p:cond delay="0"/>
                                  </p:stCondLst>
                                  <p:childTnLst>
                                    <p:set>
                                      <p:cBhvr>
                                        <p:cTn id="2895" dur="1" fill="hold">
                                          <p:stCondLst>
                                            <p:cond delay="0"/>
                                          </p:stCondLst>
                                        </p:cTn>
                                        <p:tgtEl>
                                          <p:spTgt spid="407">
                                            <p:txEl>
                                              <p:pRg st="0" end="0"/>
                                            </p:txEl>
                                          </p:spTgt>
                                        </p:tgtEl>
                                        <p:attrNameLst>
                                          <p:attrName>style.visibility</p:attrName>
                                        </p:attrNameLst>
                                      </p:cBhvr>
                                      <p:to>
                                        <p:strVal val="visible"/>
                                      </p:to>
                                    </p:set>
                                    <p:animEffect filter="fade" transition="in">
                                      <p:cBhvr additive="repl">
                                        <p:cTn id="2896" dur="1000"/>
                                        <p:tgtEl>
                                          <p:spTgt spid="407">
                                            <p:txEl>
                                              <p:pRg st="0" end="0"/>
                                            </p:txEl>
                                          </p:spTgt>
                                        </p:tgtEl>
                                      </p:cBhvr>
                                    </p:animEffect>
                                  </p:childTnLst>
                                </p:cTn>
                              </p:par>
                            </p:childTnLst>
                          </p:cTn>
                        </p:par>
                      </p:childTnLst>
                    </p:cTn>
                  </p:par>
                  <p:par>
                    <p:cTn id="2897" fill="hold">
                      <p:stCondLst>
                        <p:cond delay="indefinite"/>
                      </p:stCondLst>
                      <p:childTnLst>
                        <p:par>
                          <p:cTn id="2898" fill="hold">
                            <p:stCondLst>
                              <p:cond delay="0"/>
                            </p:stCondLst>
                            <p:childTnLst>
                              <p:par>
                                <p:cTn id="2899" nodeType="clickEffect" fill="hold" presetClass="entr" presetID="10">
                                  <p:stCondLst>
                                    <p:cond delay="0"/>
                                  </p:stCondLst>
                                  <p:childTnLst>
                                    <p:set>
                                      <p:cBhvr>
                                        <p:cTn id="2900" dur="1" fill="hold">
                                          <p:stCondLst>
                                            <p:cond delay="0"/>
                                          </p:stCondLst>
                                        </p:cTn>
                                        <p:tgtEl>
                                          <p:spTgt spid="407">
                                            <p:txEl>
                                              <p:pRg st="1" end="1"/>
                                            </p:txEl>
                                          </p:spTgt>
                                        </p:tgtEl>
                                        <p:attrNameLst>
                                          <p:attrName>style.visibility</p:attrName>
                                        </p:attrNameLst>
                                      </p:cBhvr>
                                      <p:to>
                                        <p:strVal val="visible"/>
                                      </p:to>
                                    </p:set>
                                    <p:animEffect filter="fade" transition="in">
                                      <p:cBhvr additive="repl">
                                        <p:cTn id="2901" dur="1000"/>
                                        <p:tgtEl>
                                          <p:spTgt spid="407">
                                            <p:txEl>
                                              <p:pRg st="1" end="1"/>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08" name="PlaceHolder 1"/>
          <p:cNvSpPr>
            <a:spLocks noGrp="1"/>
          </p:cNvSpPr>
          <p:nvPr>
            <p:ph type="title"/>
          </p:nvPr>
        </p:nvSpPr>
        <p:spPr>
          <a:xfrm>
            <a:off x="429480" y="533520"/>
            <a:ext cx="8686440" cy="1734120"/>
          </a:xfrm>
          <a:prstGeom prst="rect">
            <a:avLst/>
          </a:prstGeom>
          <a:noFill/>
          <a:ln w="0">
            <a:noFill/>
          </a:ln>
        </p:spPr>
        <p:txBody>
          <a:bodyPr lIns="0" rIns="0" tIns="45720" bIns="0" anchor="b">
            <a:noAutofit/>
          </a:bodyPr>
          <a:p>
            <a:pPr indent="0">
              <a:lnSpc>
                <a:spcPct val="100000"/>
              </a:lnSpc>
              <a:buNone/>
              <a:tabLst>
                <a:tab algn="l" pos="0"/>
              </a:tabLst>
            </a:pPr>
            <a:r>
              <a:rPr b="0" lang="en-US" sz="4800" strike="noStrike" u="none">
                <a:solidFill>
                  <a:schemeClr val="dk2"/>
                </a:solidFill>
                <a:effectLst/>
                <a:uFillTx/>
                <a:latin typeface="Calibri"/>
                <a:ea typeface="Calibri"/>
              </a:rPr>
              <a:t>Points covered</a:t>
            </a:r>
            <a:br>
              <a:rPr sz="4800"/>
            </a:br>
            <a:r>
              <a:rPr b="0" lang="en-US" sz="4000" strike="noStrike" u="none">
                <a:solidFill>
                  <a:schemeClr val="dk2"/>
                </a:solidFill>
                <a:effectLst/>
                <a:uFillTx/>
                <a:latin typeface="Calibri"/>
                <a:ea typeface="Calibri"/>
              </a:rPr>
              <a:t>Part III : Cloud Computing Applications</a:t>
            </a:r>
            <a:endParaRPr b="0" lang="en-IN" sz="4000" strike="noStrike" u="none">
              <a:solidFill>
                <a:srgbClr val="000000"/>
              </a:solidFill>
              <a:effectLst/>
              <a:uFillTx/>
              <a:latin typeface="Arial"/>
            </a:endParaRPr>
          </a:p>
        </p:txBody>
      </p:sp>
      <p:sp>
        <p:nvSpPr>
          <p:cNvPr id="409" name="PlaceHolder 2"/>
          <p:cNvSpPr>
            <a:spLocks noGrp="1"/>
          </p:cNvSpPr>
          <p:nvPr>
            <p:ph/>
          </p:nvPr>
        </p:nvSpPr>
        <p:spPr>
          <a:xfrm>
            <a:off x="457200" y="2438280"/>
            <a:ext cx="8229240" cy="3657240"/>
          </a:xfrm>
          <a:prstGeom prst="rect">
            <a:avLst/>
          </a:prstGeom>
          <a:noFill/>
          <a:ln w="0">
            <a:noFill/>
          </a:ln>
        </p:spPr>
        <p:txBody>
          <a:bodyPr lIns="91440" rIns="91440" tIns="45720" bIns="45720" anchor="t">
            <a:normAutofit/>
          </a:bodyPr>
          <a:p>
            <a:pPr marL="274320" indent="-274320">
              <a:lnSpc>
                <a:spcPct val="100000"/>
              </a:lnSpc>
              <a:buClr>
                <a:srgbClr val="0bd0d9"/>
              </a:buClr>
              <a:buFont typeface="Noto Sans Symbols"/>
              <a:buChar char="✓"/>
            </a:pPr>
            <a:r>
              <a:rPr b="0" lang="en-US" sz="2600" strike="noStrike" u="none">
                <a:solidFill>
                  <a:schemeClr val="dk1"/>
                </a:solidFill>
                <a:effectLst/>
                <a:uFillTx/>
                <a:latin typeface="Constantia"/>
                <a:ea typeface="Constantia"/>
              </a:rPr>
              <a:t>Healthcare: ECG Analysis in the Cloud</a:t>
            </a:r>
            <a:endParaRPr b="0" lang="en-IN" sz="2600" strike="noStrike" u="none">
              <a:solidFill>
                <a:srgbClr val="000000"/>
              </a:solidFill>
              <a:effectLst/>
              <a:uFillTx/>
              <a:latin typeface="Arial"/>
            </a:endParaRPr>
          </a:p>
          <a:p>
            <a:pPr marL="274320" indent="-274320">
              <a:lnSpc>
                <a:spcPct val="100000"/>
              </a:lnSpc>
              <a:spcBef>
                <a:spcPts val="519"/>
              </a:spcBef>
              <a:buClr>
                <a:srgbClr val="0bd0d9"/>
              </a:buClr>
              <a:buFont typeface="Noto Sans Symbols"/>
              <a:buChar char="✓"/>
            </a:pPr>
            <a:r>
              <a:rPr b="0" lang="en-US" sz="2600" strike="noStrike" u="none">
                <a:solidFill>
                  <a:schemeClr val="dk1"/>
                </a:solidFill>
                <a:effectLst/>
                <a:uFillTx/>
                <a:latin typeface="Constantia"/>
                <a:ea typeface="Constantia"/>
              </a:rPr>
              <a:t>Biology: Protein Structure Prediction</a:t>
            </a:r>
            <a:endParaRPr b="0" lang="en-IN" sz="2600" strike="noStrike" u="none">
              <a:solidFill>
                <a:srgbClr val="000000"/>
              </a:solidFill>
              <a:effectLst/>
              <a:uFillTx/>
              <a:latin typeface="Arial"/>
            </a:endParaRPr>
          </a:p>
          <a:p>
            <a:pPr marL="274320" indent="-274320">
              <a:lnSpc>
                <a:spcPct val="100000"/>
              </a:lnSpc>
              <a:spcBef>
                <a:spcPts val="519"/>
              </a:spcBef>
              <a:buClr>
                <a:srgbClr val="0bd0d9"/>
              </a:buClr>
              <a:buFont typeface="Noto Sans Symbols"/>
              <a:buChar char="✓"/>
            </a:pPr>
            <a:r>
              <a:rPr b="0" lang="en-US" sz="2600" strike="noStrike" u="none">
                <a:solidFill>
                  <a:schemeClr val="dk1"/>
                </a:solidFill>
                <a:effectLst/>
                <a:uFillTx/>
                <a:latin typeface="Constantia"/>
                <a:ea typeface="Constantia"/>
              </a:rPr>
              <a:t>Geosciences: Satellite Image Processing</a:t>
            </a:r>
            <a:endParaRPr b="0" lang="en-IN" sz="2600" strike="noStrike" u="none">
              <a:solidFill>
                <a:srgbClr val="000000"/>
              </a:solidFill>
              <a:effectLst/>
              <a:uFillTx/>
              <a:latin typeface="Arial"/>
            </a:endParaRPr>
          </a:p>
          <a:p>
            <a:pPr marL="274320" indent="-274320">
              <a:lnSpc>
                <a:spcPct val="100000"/>
              </a:lnSpc>
              <a:spcBef>
                <a:spcPts val="519"/>
              </a:spcBef>
              <a:buClr>
                <a:srgbClr val="0bd0d9"/>
              </a:buClr>
              <a:buFont typeface="Noto Sans Symbols"/>
              <a:buChar char="✓"/>
            </a:pPr>
            <a:r>
              <a:rPr b="0" lang="en-US" sz="2600" strike="noStrike" u="none">
                <a:solidFill>
                  <a:schemeClr val="dk1"/>
                </a:solidFill>
                <a:effectLst/>
                <a:uFillTx/>
                <a:latin typeface="Constantia"/>
                <a:ea typeface="Constantia"/>
              </a:rPr>
              <a:t>Business and Consumer Applications: </a:t>
            </a:r>
            <a:endParaRPr b="0" lang="en-IN" sz="2600" strike="noStrike" u="none">
              <a:solidFill>
                <a:srgbClr val="000000"/>
              </a:solidFill>
              <a:effectLst/>
              <a:uFillTx/>
              <a:latin typeface="Arial"/>
            </a:endParaRPr>
          </a:p>
          <a:p>
            <a:pPr lvl="2" marL="548640" indent="-274320">
              <a:lnSpc>
                <a:spcPct val="100000"/>
              </a:lnSpc>
              <a:spcBef>
                <a:spcPts val="459"/>
              </a:spcBef>
              <a:buClr>
                <a:srgbClr val="0bd0d9"/>
              </a:buClr>
              <a:buFont typeface="Noto Sans Symbols"/>
              <a:buChar char="✓"/>
            </a:pPr>
            <a:r>
              <a:rPr b="0" lang="en-US" sz="2300" strike="noStrike" u="none">
                <a:solidFill>
                  <a:schemeClr val="dk1"/>
                </a:solidFill>
                <a:effectLst/>
                <a:uFillTx/>
                <a:latin typeface="Constantia"/>
                <a:ea typeface="Constantia"/>
              </a:rPr>
              <a:t>CRM and ERP</a:t>
            </a:r>
            <a:endParaRPr b="0" lang="en-IN" sz="2300" strike="noStrike" u="none">
              <a:solidFill>
                <a:srgbClr val="000000"/>
              </a:solidFill>
              <a:effectLst/>
              <a:uFillTx/>
              <a:latin typeface="Arial"/>
            </a:endParaRPr>
          </a:p>
          <a:p>
            <a:pPr lvl="2" marL="548640" indent="-274320">
              <a:lnSpc>
                <a:spcPct val="100000"/>
              </a:lnSpc>
              <a:spcBef>
                <a:spcPts val="459"/>
              </a:spcBef>
              <a:buClr>
                <a:srgbClr val="0bd0d9"/>
              </a:buClr>
              <a:buFont typeface="Noto Sans Symbols"/>
              <a:buChar char="✓"/>
            </a:pPr>
            <a:r>
              <a:rPr b="0" lang="en-US" sz="2300" strike="noStrike" u="none">
                <a:solidFill>
                  <a:schemeClr val="dk1"/>
                </a:solidFill>
                <a:effectLst/>
                <a:uFillTx/>
                <a:latin typeface="Constantia"/>
                <a:ea typeface="Constantia"/>
              </a:rPr>
              <a:t>Social Networking</a:t>
            </a:r>
            <a:endParaRPr b="0" lang="en-IN" sz="2300" strike="noStrike" u="none">
              <a:solidFill>
                <a:srgbClr val="000000"/>
              </a:solidFill>
              <a:effectLst/>
              <a:uFillTx/>
              <a:latin typeface="Arial"/>
            </a:endParaRPr>
          </a:p>
          <a:p>
            <a:pPr lvl="1" marL="274320" indent="-274320">
              <a:lnSpc>
                <a:spcPct val="100000"/>
              </a:lnSpc>
              <a:spcBef>
                <a:spcPts val="519"/>
              </a:spcBef>
              <a:buClr>
                <a:srgbClr val="0bd0d9"/>
              </a:buClr>
              <a:buFont typeface="Noto Sans Symbols"/>
              <a:buChar char="✓"/>
            </a:pPr>
            <a:r>
              <a:rPr b="0" lang="en-US" sz="2600" strike="noStrike" u="none">
                <a:solidFill>
                  <a:schemeClr val="dk1"/>
                </a:solidFill>
                <a:effectLst/>
                <a:uFillTx/>
                <a:latin typeface="Constantia"/>
                <a:ea typeface="Constantia"/>
              </a:rPr>
              <a:t>Google Cloud Application: Google App Engine. </a:t>
            </a:r>
            <a:endParaRPr b="0" lang="en-IN" sz="2600" strike="noStrike" u="none">
              <a:solidFill>
                <a:srgbClr val="000000"/>
              </a:solidFill>
              <a:effectLst/>
              <a:uFillTx/>
              <a:latin typeface="Arial"/>
            </a:endParaRPr>
          </a:p>
          <a:p>
            <a:pPr marL="274320" indent="-274320">
              <a:lnSpc>
                <a:spcPct val="100000"/>
              </a:lnSpc>
              <a:spcBef>
                <a:spcPts val="519"/>
              </a:spcBef>
              <a:buClr>
                <a:srgbClr val="0bd0d9"/>
              </a:buClr>
              <a:buFont typeface="Noto Sans Symbols"/>
              <a:buChar char="⚫"/>
            </a:pPr>
            <a:r>
              <a:rPr b="0" lang="en-US" sz="2600" strike="noStrike" u="none">
                <a:solidFill>
                  <a:schemeClr val="dk1"/>
                </a:solidFill>
                <a:effectLst/>
                <a:uFillTx/>
                <a:latin typeface="Constantia"/>
                <a:ea typeface="Constantia"/>
              </a:rPr>
              <a:t>Overview of OpenStack architecture. </a:t>
            </a:r>
            <a:endParaRPr b="0" lang="en-IN" sz="26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4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10" name="PlaceHolder 1"/>
          <p:cNvSpPr>
            <a:spLocks noGrp="1"/>
          </p:cNvSpPr>
          <p:nvPr>
            <p:ph type="title"/>
          </p:nvPr>
        </p:nvSpPr>
        <p:spPr>
          <a:xfrm>
            <a:off x="457200" y="704160"/>
            <a:ext cx="8229240" cy="1142640"/>
          </a:xfrm>
          <a:prstGeom prst="rect">
            <a:avLst/>
          </a:prstGeom>
          <a:noFill/>
          <a:ln w="0">
            <a:noFill/>
          </a:ln>
        </p:spPr>
        <p:txBody>
          <a:bodyPr lIns="0" rIns="0" tIns="45720" bIns="0" anchor="b">
            <a:normAutofit/>
          </a:bodyPr>
          <a:p>
            <a:pPr indent="0">
              <a:lnSpc>
                <a:spcPct val="100000"/>
              </a:lnSpc>
              <a:buNone/>
              <a:tabLst>
                <a:tab algn="l" pos="0"/>
              </a:tabLst>
            </a:pPr>
            <a:r>
              <a:rPr b="0" lang="en-US" sz="4400" strike="noStrike" u="none">
                <a:solidFill>
                  <a:schemeClr val="dk2"/>
                </a:solidFill>
                <a:effectLst/>
                <a:uFillTx/>
                <a:latin typeface="Calibri"/>
                <a:ea typeface="Calibri"/>
              </a:rPr>
              <a:t>Overview of OpenStack architecture</a:t>
            </a:r>
            <a:endParaRPr b="0" lang="en-IN" sz="4400" strike="noStrike" u="none">
              <a:solidFill>
                <a:srgbClr val="000000"/>
              </a:solidFill>
              <a:effectLst/>
              <a:uFillTx/>
              <a:latin typeface="Arial"/>
            </a:endParaRPr>
          </a:p>
        </p:txBody>
      </p:sp>
      <p:sp>
        <p:nvSpPr>
          <p:cNvPr id="411" name="PlaceHolder 2"/>
          <p:cNvSpPr>
            <a:spLocks noGrp="1"/>
          </p:cNvSpPr>
          <p:nvPr>
            <p:ph/>
          </p:nvPr>
        </p:nvSpPr>
        <p:spPr>
          <a:xfrm>
            <a:off x="457200" y="1935360"/>
            <a:ext cx="8229240" cy="4388760"/>
          </a:xfrm>
          <a:prstGeom prst="rect">
            <a:avLst/>
          </a:prstGeom>
          <a:noFill/>
          <a:ln w="0">
            <a:noFill/>
          </a:ln>
        </p:spPr>
        <p:txBody>
          <a:bodyPr lIns="91440" rIns="91440" tIns="45720" bIns="45720" anchor="t">
            <a:normAutofit/>
          </a:bodyPr>
          <a:p>
            <a:pPr indent="0">
              <a:spcBef>
                <a:spcPts val="1417"/>
              </a:spcBef>
              <a:buNone/>
            </a:pPr>
            <a:endParaRPr b="0" lang="en-IN" sz="2600" strike="noStrike" u="none">
              <a:solidFill>
                <a:schemeClr val="dk1"/>
              </a:solidFill>
              <a:effectLst/>
              <a:uFillTx/>
              <a:latin typeface="Constantia"/>
              <a:ea typeface="Constantia"/>
            </a:endParaRPr>
          </a:p>
        </p:txBody>
      </p:sp>
    </p:spTree>
  </p:cSld>
  <mc:AlternateContent>
    <mc:Choice Requires="p14">
      <p:transition spd="slow" p14:dur="2000"/>
    </mc:Choice>
    <mc:Fallback>
      <p:transition spd="slow"/>
    </mc:Fallback>
  </mc:AlternateContent>
</p:sld>
</file>

<file path=ppt/slides/slide14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12" name="PlaceHolder 1"/>
          <p:cNvSpPr>
            <a:spLocks noGrp="1"/>
          </p:cNvSpPr>
          <p:nvPr>
            <p:ph type="title"/>
          </p:nvPr>
        </p:nvSpPr>
        <p:spPr>
          <a:xfrm>
            <a:off x="457200" y="704160"/>
            <a:ext cx="8229240" cy="1142640"/>
          </a:xfrm>
          <a:prstGeom prst="rect">
            <a:avLst/>
          </a:prstGeom>
          <a:noFill/>
          <a:ln w="0">
            <a:noFill/>
          </a:ln>
        </p:spPr>
        <p:txBody>
          <a:bodyPr lIns="0" rIns="0" tIns="45720" bIns="0" anchor="b">
            <a:normAutofit fontScale="85000" lnSpcReduction="19999"/>
          </a:bodyPr>
          <a:p>
            <a:pPr indent="0">
              <a:lnSpc>
                <a:spcPct val="100000"/>
              </a:lnSpc>
              <a:buNone/>
              <a:tabLst>
                <a:tab algn="l" pos="0"/>
              </a:tabLst>
            </a:pPr>
            <a:r>
              <a:rPr b="0" lang="en-US" sz="5000" strike="noStrike" u="none">
                <a:solidFill>
                  <a:schemeClr val="dk2"/>
                </a:solidFill>
                <a:effectLst/>
                <a:uFillTx/>
                <a:latin typeface="Calibri"/>
                <a:ea typeface="Calibri"/>
              </a:rPr>
              <a:t>Open Source Cloud Platforms and Industry Standards</a:t>
            </a:r>
            <a:endParaRPr b="0" lang="en-IN" sz="5000" strike="noStrike" u="none">
              <a:solidFill>
                <a:srgbClr val="000000"/>
              </a:solidFill>
              <a:effectLst/>
              <a:uFillTx/>
              <a:latin typeface="Arial"/>
            </a:endParaRPr>
          </a:p>
        </p:txBody>
      </p:sp>
      <p:sp>
        <p:nvSpPr>
          <p:cNvPr id="413" name="PlaceHolder 2"/>
          <p:cNvSpPr>
            <a:spLocks noGrp="1"/>
          </p:cNvSpPr>
          <p:nvPr>
            <p:ph/>
          </p:nvPr>
        </p:nvSpPr>
        <p:spPr>
          <a:xfrm>
            <a:off x="457200" y="1935360"/>
            <a:ext cx="8229240" cy="4388760"/>
          </a:xfrm>
          <a:prstGeom prst="rect">
            <a:avLst/>
          </a:prstGeom>
          <a:noFill/>
          <a:ln w="0">
            <a:noFill/>
          </a:ln>
        </p:spPr>
        <p:txBody>
          <a:bodyPr lIns="91440" rIns="91440" tIns="45720" bIns="45720" anchor="t">
            <a:normAutofit fontScale="92500" lnSpcReduction="19999"/>
          </a:bodyPr>
          <a:p>
            <a:pPr marL="274320" indent="-274320">
              <a:lnSpc>
                <a:spcPct val="100000"/>
              </a:lnSpc>
              <a:buClr>
                <a:srgbClr val="0bd0d9"/>
              </a:buClr>
              <a:buSzPct val="95000"/>
              <a:buFont typeface="Noto Sans Symbols"/>
              <a:buChar char="⚫"/>
            </a:pPr>
            <a:r>
              <a:rPr b="0" lang="en-US" sz="2600" strike="noStrike" u="none">
                <a:solidFill>
                  <a:schemeClr val="dk1"/>
                </a:solidFill>
                <a:effectLst/>
                <a:uFillTx/>
                <a:latin typeface="Constantia"/>
                <a:ea typeface="Constantia"/>
              </a:rPr>
              <a:t>There are several open source cloud management platforms forming and continuously improving in the industry:</a:t>
            </a:r>
            <a:endParaRPr b="0" lang="en-IN" sz="2600" strike="noStrike" u="none">
              <a:solidFill>
                <a:srgbClr val="000000"/>
              </a:solidFill>
              <a:effectLst/>
              <a:uFillTx/>
              <a:latin typeface="Arial"/>
            </a:endParaRPr>
          </a:p>
          <a:p>
            <a:pPr lvl="2" marL="914400" indent="-246960">
              <a:lnSpc>
                <a:spcPct val="100000"/>
              </a:lnSpc>
              <a:spcBef>
                <a:spcPts val="357"/>
              </a:spcBef>
              <a:buClr>
                <a:srgbClr val="009dd9"/>
              </a:buClr>
              <a:buSzPct val="70000"/>
              <a:buFont typeface="Noto Sans Symbols"/>
              <a:buChar char="⚫"/>
            </a:pPr>
            <a:r>
              <a:rPr b="0" lang="en-US" sz="2100" strike="noStrike" u="none">
                <a:solidFill>
                  <a:schemeClr val="dk1"/>
                </a:solidFill>
                <a:effectLst/>
                <a:uFillTx/>
                <a:latin typeface="Constantia"/>
                <a:ea typeface="Constantia"/>
              </a:rPr>
              <a:t>OpenStack and CloudStack </a:t>
            </a:r>
            <a:endParaRPr b="0" lang="en-IN" sz="2100" strike="noStrike" u="none">
              <a:solidFill>
                <a:srgbClr val="000000"/>
              </a:solidFill>
              <a:effectLst/>
              <a:uFillTx/>
              <a:latin typeface="Arial"/>
            </a:endParaRPr>
          </a:p>
          <a:p>
            <a:pPr lvl="2" marL="914400" indent="-246960">
              <a:lnSpc>
                <a:spcPct val="100000"/>
              </a:lnSpc>
              <a:spcBef>
                <a:spcPts val="357"/>
              </a:spcBef>
              <a:buClr>
                <a:srgbClr val="009dd9"/>
              </a:buClr>
              <a:buSzPct val="70000"/>
              <a:buFont typeface="Noto Sans Symbols"/>
              <a:buChar char="⚫"/>
            </a:pPr>
            <a:r>
              <a:rPr b="0" lang="en-US" sz="2100" strike="noStrike" u="none">
                <a:solidFill>
                  <a:schemeClr val="dk1"/>
                </a:solidFill>
                <a:effectLst/>
                <a:uFillTx/>
                <a:latin typeface="Constantia"/>
                <a:ea typeface="Constantia"/>
              </a:rPr>
              <a:t>two most significant in the industry</a:t>
            </a:r>
            <a:endParaRPr b="0" lang="en-IN" sz="2100" strike="noStrike" u="none">
              <a:solidFill>
                <a:srgbClr val="000000"/>
              </a:solidFill>
              <a:effectLst/>
              <a:uFillTx/>
              <a:latin typeface="Arial"/>
            </a:endParaRPr>
          </a:p>
          <a:p>
            <a:pPr marL="274320" indent="-274320">
              <a:lnSpc>
                <a:spcPct val="100000"/>
              </a:lnSpc>
              <a:spcBef>
                <a:spcPts val="442"/>
              </a:spcBef>
              <a:buClr>
                <a:srgbClr val="0bd0d9"/>
              </a:buClr>
              <a:buSzPct val="95000"/>
              <a:buFont typeface="Noto Sans Symbols"/>
              <a:buChar char="⚫"/>
            </a:pPr>
            <a:r>
              <a:rPr b="0" lang="en-US" sz="2600" strike="noStrike" u="none">
                <a:solidFill>
                  <a:schemeClr val="dk1"/>
                </a:solidFill>
                <a:effectLst/>
                <a:uFillTx/>
                <a:latin typeface="Constantia"/>
                <a:ea typeface="Constantia"/>
              </a:rPr>
              <a:t>Some of these cloud management platforms have broad industry support but might lag behind in terms of the features and functionality provided by commercial cloud management platforms. </a:t>
            </a:r>
            <a:endParaRPr b="0" lang="en-IN" sz="2600" strike="noStrike" u="none">
              <a:solidFill>
                <a:srgbClr val="000000"/>
              </a:solidFill>
              <a:effectLst/>
              <a:uFillTx/>
              <a:latin typeface="Arial"/>
            </a:endParaRPr>
          </a:p>
          <a:p>
            <a:pPr marL="274320" indent="-274320">
              <a:lnSpc>
                <a:spcPct val="100000"/>
              </a:lnSpc>
              <a:spcBef>
                <a:spcPts val="442"/>
              </a:spcBef>
              <a:buClr>
                <a:srgbClr val="0bd0d9"/>
              </a:buClr>
              <a:buSzPct val="95000"/>
              <a:buFont typeface="Noto Sans Symbols"/>
              <a:buChar char="⚫"/>
            </a:pPr>
            <a:r>
              <a:rPr b="0" lang="en-US" sz="2600" strike="noStrike" u="none">
                <a:solidFill>
                  <a:schemeClr val="dk1"/>
                </a:solidFill>
                <a:effectLst/>
                <a:uFillTx/>
                <a:latin typeface="Constantia"/>
                <a:ea typeface="Constantia"/>
              </a:rPr>
              <a:t>Organizations that want to evaluate or deploy this class of cloud management system should consider the pros and cons of using open source versus commercially supported software platforms.</a:t>
            </a:r>
            <a:endParaRPr b="0" lang="en-IN" sz="2600" strike="noStrike" u="none">
              <a:solidFill>
                <a:srgbClr val="000000"/>
              </a:solidFill>
              <a:effectLst/>
              <a:uFillTx/>
              <a:latin typeface="Arial"/>
            </a:endParaRPr>
          </a:p>
          <a:p>
            <a:pPr marL="274320" indent="-274320">
              <a:lnSpc>
                <a:spcPct val="100000"/>
              </a:lnSpc>
              <a:spcBef>
                <a:spcPts val="442"/>
              </a:spcBef>
              <a:buClr>
                <a:srgbClr val="0bd0d9"/>
              </a:buClr>
              <a:buSzPct val="95000"/>
              <a:buFont typeface="Noto Sans Symbols"/>
              <a:buChar char="⚫"/>
            </a:pPr>
            <a:r>
              <a:rPr b="0" lang="en-US" sz="2600" strike="noStrike" u="none">
                <a:solidFill>
                  <a:schemeClr val="dk1"/>
                </a:solidFill>
                <a:effectLst/>
                <a:uFillTx/>
                <a:latin typeface="Constantia"/>
                <a:ea typeface="Constantia"/>
              </a:rPr>
              <a:t> Open source’s largest benefit is avoiding software vendor lock-in</a:t>
            </a:r>
            <a:endParaRPr b="0" lang="en-IN" sz="26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4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14" name="PlaceHolder 1"/>
          <p:cNvSpPr>
            <a:spLocks noGrp="1"/>
          </p:cNvSpPr>
          <p:nvPr>
            <p:ph type="title"/>
          </p:nvPr>
        </p:nvSpPr>
        <p:spPr>
          <a:xfrm>
            <a:off x="457200" y="380880"/>
            <a:ext cx="8229240" cy="591120"/>
          </a:xfrm>
          <a:prstGeom prst="rect">
            <a:avLst/>
          </a:prstGeom>
          <a:noFill/>
          <a:ln w="0">
            <a:noFill/>
          </a:ln>
        </p:spPr>
        <p:txBody>
          <a:bodyPr lIns="0" rIns="0" tIns="45720" bIns="0" anchor="b">
            <a:normAutofit fontScale="85000" lnSpcReduction="19999"/>
          </a:bodyPr>
          <a:p>
            <a:pPr indent="0">
              <a:lnSpc>
                <a:spcPct val="100000"/>
              </a:lnSpc>
              <a:buNone/>
              <a:tabLst>
                <a:tab algn="l" pos="0"/>
              </a:tabLst>
            </a:pPr>
            <a:r>
              <a:rPr b="0" lang="en-US" sz="5000" strike="noStrike" u="none">
                <a:solidFill>
                  <a:schemeClr val="dk2"/>
                </a:solidFill>
                <a:effectLst/>
                <a:uFillTx/>
                <a:latin typeface="Calibri"/>
                <a:ea typeface="Calibri"/>
              </a:rPr>
              <a:t>OpenStack</a:t>
            </a:r>
            <a:endParaRPr b="0" lang="en-IN" sz="5000" strike="noStrike" u="none">
              <a:solidFill>
                <a:srgbClr val="000000"/>
              </a:solidFill>
              <a:effectLst/>
              <a:uFillTx/>
              <a:latin typeface="Arial"/>
            </a:endParaRPr>
          </a:p>
        </p:txBody>
      </p:sp>
      <p:sp>
        <p:nvSpPr>
          <p:cNvPr id="415" name="PlaceHolder 2"/>
          <p:cNvSpPr>
            <a:spLocks noGrp="1"/>
          </p:cNvSpPr>
          <p:nvPr>
            <p:ph/>
          </p:nvPr>
        </p:nvSpPr>
        <p:spPr>
          <a:xfrm>
            <a:off x="477720" y="1219320"/>
            <a:ext cx="8229240" cy="4876560"/>
          </a:xfrm>
          <a:prstGeom prst="rect">
            <a:avLst/>
          </a:prstGeom>
          <a:noFill/>
          <a:ln w="0">
            <a:noFill/>
          </a:ln>
        </p:spPr>
        <p:txBody>
          <a:bodyPr lIns="91440" rIns="91440" tIns="45720" bIns="45720" anchor="t">
            <a:normAutofit fontScale="92500" lnSpcReduction="19999"/>
          </a:bodyPr>
          <a:p>
            <a:pPr marL="274320" indent="-274320">
              <a:lnSpc>
                <a:spcPct val="100000"/>
              </a:lnSpc>
              <a:buClr>
                <a:srgbClr val="0bd0d9"/>
              </a:buClr>
              <a:buSzPct val="95000"/>
              <a:buFont typeface="Noto Sans Symbols"/>
              <a:buChar char="⚫"/>
            </a:pPr>
            <a:r>
              <a:rPr b="0" lang="en-US" sz="2600" strike="noStrike" u="none">
                <a:solidFill>
                  <a:schemeClr val="dk1"/>
                </a:solidFill>
                <a:effectLst/>
                <a:uFillTx/>
                <a:latin typeface="Constantia"/>
                <a:ea typeface="Constantia"/>
              </a:rPr>
              <a:t>An open source project with the largest community, code contributors, and cloud provider and system integrator involvement</a:t>
            </a:r>
            <a:endParaRPr b="0" lang="en-IN" sz="2600" strike="noStrike" u="none">
              <a:solidFill>
                <a:srgbClr val="000000"/>
              </a:solidFill>
              <a:effectLst/>
              <a:uFillTx/>
              <a:latin typeface="Arial"/>
            </a:endParaRPr>
          </a:p>
          <a:p>
            <a:pPr marL="274320" indent="-274320">
              <a:lnSpc>
                <a:spcPct val="100000"/>
              </a:lnSpc>
              <a:spcBef>
                <a:spcPts val="482"/>
              </a:spcBef>
              <a:buClr>
                <a:srgbClr val="0bd0d9"/>
              </a:buClr>
              <a:buSzPct val="95000"/>
              <a:buFont typeface="Noto Sans Symbols"/>
              <a:buChar char="⚫"/>
            </a:pPr>
            <a:r>
              <a:rPr b="0" lang="en-US" sz="2600" strike="noStrike" u="none">
                <a:solidFill>
                  <a:schemeClr val="dk1"/>
                </a:solidFill>
                <a:effectLst/>
                <a:uFillTx/>
                <a:latin typeface="Constantia"/>
                <a:ea typeface="Constantia"/>
              </a:rPr>
              <a:t>Main goal : to support interoperability between cloud services while enabling enterprises to create Amazon-like cloud services. </a:t>
            </a:r>
            <a:endParaRPr b="0" lang="en-IN" sz="2600" strike="noStrike" u="none">
              <a:solidFill>
                <a:srgbClr val="000000"/>
              </a:solidFill>
              <a:effectLst/>
              <a:uFillTx/>
              <a:latin typeface="Arial"/>
            </a:endParaRPr>
          </a:p>
          <a:p>
            <a:pPr marL="274320" indent="-274320">
              <a:lnSpc>
                <a:spcPct val="100000"/>
              </a:lnSpc>
              <a:spcBef>
                <a:spcPts val="482"/>
              </a:spcBef>
              <a:buClr>
                <a:srgbClr val="0bd0d9"/>
              </a:buClr>
              <a:buSzPct val="95000"/>
              <a:buFont typeface="Noto Sans Symbols"/>
              <a:buChar char="⚫"/>
            </a:pPr>
            <a:r>
              <a:rPr b="0" lang="en-US" sz="2600" strike="noStrike" u="none">
                <a:solidFill>
                  <a:schemeClr val="dk1"/>
                </a:solidFill>
                <a:effectLst/>
                <a:uFillTx/>
                <a:latin typeface="Constantia"/>
                <a:ea typeface="Constantia"/>
              </a:rPr>
              <a:t>A combination of modules that you can use to build, host, and operate your own cloud. </a:t>
            </a:r>
            <a:endParaRPr b="0" lang="en-IN" sz="2600" strike="noStrike" u="none">
              <a:solidFill>
                <a:srgbClr val="000000"/>
              </a:solidFill>
              <a:effectLst/>
              <a:uFillTx/>
              <a:latin typeface="Arial"/>
            </a:endParaRPr>
          </a:p>
          <a:p>
            <a:pPr marL="274320" indent="-274320">
              <a:lnSpc>
                <a:spcPct val="100000"/>
              </a:lnSpc>
              <a:spcBef>
                <a:spcPts val="482"/>
              </a:spcBef>
              <a:buClr>
                <a:srgbClr val="0bd0d9"/>
              </a:buClr>
              <a:buSzPct val="95000"/>
              <a:buFont typeface="Noto Sans Symbols"/>
              <a:buChar char="⚫"/>
            </a:pPr>
            <a:r>
              <a:rPr b="0" lang="en-US" sz="2600" strike="noStrike" u="none">
                <a:solidFill>
                  <a:schemeClr val="dk1"/>
                </a:solidFill>
                <a:effectLst/>
                <a:uFillTx/>
                <a:latin typeface="Constantia"/>
                <a:ea typeface="Constantia"/>
              </a:rPr>
              <a:t>OpenStack modules are available to provide IaaS VMs, object and block storage, networking, identity, and many other services. </a:t>
            </a:r>
            <a:endParaRPr b="0" lang="en-IN" sz="2600" strike="noStrike" u="none">
              <a:solidFill>
                <a:srgbClr val="000000"/>
              </a:solidFill>
              <a:effectLst/>
              <a:uFillTx/>
              <a:latin typeface="Arial"/>
            </a:endParaRPr>
          </a:p>
          <a:p>
            <a:pPr marL="274320" indent="-274320">
              <a:lnSpc>
                <a:spcPct val="100000"/>
              </a:lnSpc>
              <a:spcBef>
                <a:spcPts val="482"/>
              </a:spcBef>
              <a:buClr>
                <a:srgbClr val="0bd0d9"/>
              </a:buClr>
              <a:buSzPct val="95000"/>
              <a:buFont typeface="Noto Sans Symbols"/>
              <a:buChar char="⚫"/>
            </a:pPr>
            <a:r>
              <a:rPr b="0" lang="en-US" sz="2600" strike="noStrike" u="none">
                <a:solidFill>
                  <a:schemeClr val="dk1"/>
                </a:solidFill>
                <a:effectLst/>
                <a:uFillTx/>
                <a:latin typeface="Constantia"/>
                <a:ea typeface="Constantia"/>
              </a:rPr>
              <a:t>There is an OpenStack module for cloud management automation and orchestration called </a:t>
            </a:r>
            <a:r>
              <a:rPr b="0" i="1" lang="en-US" sz="2600" strike="noStrike" u="none">
                <a:solidFill>
                  <a:schemeClr val="dk1"/>
                </a:solidFill>
                <a:effectLst/>
                <a:uFillTx/>
                <a:latin typeface="Constantia"/>
                <a:ea typeface="Constantia"/>
              </a:rPr>
              <a:t>Heat</a:t>
            </a:r>
            <a:endParaRPr b="0" lang="en-IN" sz="2600" strike="noStrike" u="none">
              <a:solidFill>
                <a:srgbClr val="000000"/>
              </a:solidFill>
              <a:effectLst/>
              <a:uFillTx/>
              <a:latin typeface="Arial"/>
            </a:endParaRPr>
          </a:p>
          <a:p>
            <a:pPr marL="274320" indent="-274320">
              <a:lnSpc>
                <a:spcPct val="100000"/>
              </a:lnSpc>
              <a:spcBef>
                <a:spcPts val="482"/>
              </a:spcBef>
              <a:buClr>
                <a:srgbClr val="0bd0d9"/>
              </a:buClr>
              <a:buSzPct val="95000"/>
              <a:buFont typeface="Noto Sans Symbols"/>
              <a:buChar char="⚫"/>
            </a:pPr>
            <a:r>
              <a:rPr b="0" lang="en-US" sz="2600" strike="noStrike" u="none">
                <a:solidFill>
                  <a:schemeClr val="dk1"/>
                </a:solidFill>
                <a:effectLst/>
                <a:uFillTx/>
                <a:latin typeface="Constantia"/>
                <a:ea typeface="Constantia"/>
              </a:rPr>
              <a:t>Another module called </a:t>
            </a:r>
            <a:r>
              <a:rPr b="0" i="1" lang="en-US" sz="2600" strike="noStrike" u="none">
                <a:solidFill>
                  <a:schemeClr val="dk1"/>
                </a:solidFill>
                <a:effectLst/>
                <a:uFillTx/>
                <a:latin typeface="Constantia"/>
                <a:ea typeface="Constantia"/>
              </a:rPr>
              <a:t>Horizon</a:t>
            </a:r>
            <a:r>
              <a:rPr b="0" lang="en-US" sz="2600" strike="noStrike" u="none">
                <a:solidFill>
                  <a:schemeClr val="dk1"/>
                </a:solidFill>
                <a:effectLst/>
                <a:uFillTx/>
                <a:latin typeface="Constantia"/>
                <a:ea typeface="Constantia"/>
              </a:rPr>
              <a:t> that is a customer-facing self-service configuration portal. </a:t>
            </a:r>
            <a:endParaRPr b="0" lang="en-IN" sz="26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timing>
    <p:tnLst>
      <p:par>
        <p:cTn id="2902" dur="indefinite" restart="never" nodeType="tmRoot">
          <p:childTnLst>
            <p:seq>
              <p:cTn id="2903" dur="indefinite" nodeType="mainSeq">
                <p:childTnLst>
                  <p:par>
                    <p:cTn id="2904" fill="hold">
                      <p:stCondLst>
                        <p:cond delay="indefinite"/>
                      </p:stCondLst>
                      <p:childTnLst>
                        <p:par>
                          <p:cTn id="2905" fill="hold">
                            <p:stCondLst>
                              <p:cond delay="0"/>
                            </p:stCondLst>
                            <p:childTnLst>
                              <p:par>
                                <p:cTn id="2906" nodeType="clickEffect" fill="hold" presetClass="entr" presetID="10">
                                  <p:stCondLst>
                                    <p:cond delay="0"/>
                                  </p:stCondLst>
                                  <p:childTnLst>
                                    <p:set>
                                      <p:cBhvr>
                                        <p:cTn id="2907" dur="1" fill="hold">
                                          <p:stCondLst>
                                            <p:cond delay="0"/>
                                          </p:stCondLst>
                                        </p:cTn>
                                        <p:tgtEl>
                                          <p:spTgt spid="415">
                                            <p:txEl>
                                              <p:pRg st="0" end="0"/>
                                            </p:txEl>
                                          </p:spTgt>
                                        </p:tgtEl>
                                        <p:attrNameLst>
                                          <p:attrName>style.visibility</p:attrName>
                                        </p:attrNameLst>
                                      </p:cBhvr>
                                      <p:to>
                                        <p:strVal val="visible"/>
                                      </p:to>
                                    </p:set>
                                    <p:animEffect filter="fade" transition="in">
                                      <p:cBhvr additive="repl">
                                        <p:cTn id="2908" dur="1000"/>
                                        <p:tgtEl>
                                          <p:spTgt spid="415">
                                            <p:txEl>
                                              <p:pRg st="0" end="0"/>
                                            </p:txEl>
                                          </p:spTgt>
                                        </p:tgtEl>
                                      </p:cBhvr>
                                    </p:animEffect>
                                  </p:childTnLst>
                                </p:cTn>
                              </p:par>
                            </p:childTnLst>
                          </p:cTn>
                        </p:par>
                      </p:childTnLst>
                    </p:cTn>
                  </p:par>
                  <p:par>
                    <p:cTn id="2909" fill="hold">
                      <p:stCondLst>
                        <p:cond delay="indefinite"/>
                      </p:stCondLst>
                      <p:childTnLst>
                        <p:par>
                          <p:cTn id="2910" fill="hold">
                            <p:stCondLst>
                              <p:cond delay="0"/>
                            </p:stCondLst>
                            <p:childTnLst>
                              <p:par>
                                <p:cTn id="2911" nodeType="clickEffect" fill="hold" presetClass="entr" presetID="10">
                                  <p:stCondLst>
                                    <p:cond delay="0"/>
                                  </p:stCondLst>
                                  <p:childTnLst>
                                    <p:set>
                                      <p:cBhvr>
                                        <p:cTn id="2912" dur="1" fill="hold">
                                          <p:stCondLst>
                                            <p:cond delay="0"/>
                                          </p:stCondLst>
                                        </p:cTn>
                                        <p:tgtEl>
                                          <p:spTgt spid="415">
                                            <p:txEl>
                                              <p:pRg st="1" end="1"/>
                                            </p:txEl>
                                          </p:spTgt>
                                        </p:tgtEl>
                                        <p:attrNameLst>
                                          <p:attrName>style.visibility</p:attrName>
                                        </p:attrNameLst>
                                      </p:cBhvr>
                                      <p:to>
                                        <p:strVal val="visible"/>
                                      </p:to>
                                    </p:set>
                                    <p:animEffect filter="fade" transition="in">
                                      <p:cBhvr additive="repl">
                                        <p:cTn id="2913" dur="1000"/>
                                        <p:tgtEl>
                                          <p:spTgt spid="415">
                                            <p:txEl>
                                              <p:pRg st="1" end="1"/>
                                            </p:txEl>
                                          </p:spTgt>
                                        </p:tgtEl>
                                      </p:cBhvr>
                                    </p:animEffect>
                                  </p:childTnLst>
                                </p:cTn>
                              </p:par>
                            </p:childTnLst>
                          </p:cTn>
                        </p:par>
                      </p:childTnLst>
                    </p:cTn>
                  </p:par>
                  <p:par>
                    <p:cTn id="2914" fill="hold">
                      <p:stCondLst>
                        <p:cond delay="indefinite"/>
                      </p:stCondLst>
                      <p:childTnLst>
                        <p:par>
                          <p:cTn id="2915" fill="hold">
                            <p:stCondLst>
                              <p:cond delay="0"/>
                            </p:stCondLst>
                            <p:childTnLst>
                              <p:par>
                                <p:cTn id="2916" nodeType="clickEffect" fill="hold" presetClass="entr" presetID="10">
                                  <p:stCondLst>
                                    <p:cond delay="0"/>
                                  </p:stCondLst>
                                  <p:childTnLst>
                                    <p:set>
                                      <p:cBhvr>
                                        <p:cTn id="2917" dur="1" fill="hold">
                                          <p:stCondLst>
                                            <p:cond delay="0"/>
                                          </p:stCondLst>
                                        </p:cTn>
                                        <p:tgtEl>
                                          <p:spTgt spid="415">
                                            <p:txEl>
                                              <p:pRg st="2" end="2"/>
                                            </p:txEl>
                                          </p:spTgt>
                                        </p:tgtEl>
                                        <p:attrNameLst>
                                          <p:attrName>style.visibility</p:attrName>
                                        </p:attrNameLst>
                                      </p:cBhvr>
                                      <p:to>
                                        <p:strVal val="visible"/>
                                      </p:to>
                                    </p:set>
                                    <p:animEffect filter="fade" transition="in">
                                      <p:cBhvr additive="repl">
                                        <p:cTn id="2918" dur="1000"/>
                                        <p:tgtEl>
                                          <p:spTgt spid="415">
                                            <p:txEl>
                                              <p:pRg st="2" end="2"/>
                                            </p:txEl>
                                          </p:spTgt>
                                        </p:tgtEl>
                                      </p:cBhvr>
                                    </p:animEffect>
                                  </p:childTnLst>
                                </p:cTn>
                              </p:par>
                            </p:childTnLst>
                          </p:cTn>
                        </p:par>
                      </p:childTnLst>
                    </p:cTn>
                  </p:par>
                  <p:par>
                    <p:cTn id="2919" fill="hold">
                      <p:stCondLst>
                        <p:cond delay="indefinite"/>
                      </p:stCondLst>
                      <p:childTnLst>
                        <p:par>
                          <p:cTn id="2920" fill="hold">
                            <p:stCondLst>
                              <p:cond delay="0"/>
                            </p:stCondLst>
                            <p:childTnLst>
                              <p:par>
                                <p:cTn id="2921" nodeType="clickEffect" fill="hold" presetClass="entr" presetID="10">
                                  <p:stCondLst>
                                    <p:cond delay="0"/>
                                  </p:stCondLst>
                                  <p:childTnLst>
                                    <p:set>
                                      <p:cBhvr>
                                        <p:cTn id="2922" dur="1" fill="hold">
                                          <p:stCondLst>
                                            <p:cond delay="0"/>
                                          </p:stCondLst>
                                        </p:cTn>
                                        <p:tgtEl>
                                          <p:spTgt spid="415">
                                            <p:txEl>
                                              <p:pRg st="3" end="3"/>
                                            </p:txEl>
                                          </p:spTgt>
                                        </p:tgtEl>
                                        <p:attrNameLst>
                                          <p:attrName>style.visibility</p:attrName>
                                        </p:attrNameLst>
                                      </p:cBhvr>
                                      <p:to>
                                        <p:strVal val="visible"/>
                                      </p:to>
                                    </p:set>
                                    <p:animEffect filter="fade" transition="in">
                                      <p:cBhvr additive="repl">
                                        <p:cTn id="2923" dur="1000"/>
                                        <p:tgtEl>
                                          <p:spTgt spid="415">
                                            <p:txEl>
                                              <p:pRg st="3" end="3"/>
                                            </p:txEl>
                                          </p:spTgt>
                                        </p:tgtEl>
                                      </p:cBhvr>
                                    </p:animEffect>
                                  </p:childTnLst>
                                </p:cTn>
                              </p:par>
                            </p:childTnLst>
                          </p:cTn>
                        </p:par>
                      </p:childTnLst>
                    </p:cTn>
                  </p:par>
                  <p:par>
                    <p:cTn id="2924" fill="hold">
                      <p:stCondLst>
                        <p:cond delay="indefinite"/>
                      </p:stCondLst>
                      <p:childTnLst>
                        <p:par>
                          <p:cTn id="2925" fill="hold">
                            <p:stCondLst>
                              <p:cond delay="0"/>
                            </p:stCondLst>
                            <p:childTnLst>
                              <p:par>
                                <p:cTn id="2926" nodeType="clickEffect" fill="hold" presetClass="entr" presetID="10">
                                  <p:stCondLst>
                                    <p:cond delay="0"/>
                                  </p:stCondLst>
                                  <p:childTnLst>
                                    <p:set>
                                      <p:cBhvr>
                                        <p:cTn id="2927" dur="1" fill="hold">
                                          <p:stCondLst>
                                            <p:cond delay="0"/>
                                          </p:stCondLst>
                                        </p:cTn>
                                        <p:tgtEl>
                                          <p:spTgt spid="415">
                                            <p:txEl>
                                              <p:pRg st="4" end="4"/>
                                            </p:txEl>
                                          </p:spTgt>
                                        </p:tgtEl>
                                        <p:attrNameLst>
                                          <p:attrName>style.visibility</p:attrName>
                                        </p:attrNameLst>
                                      </p:cBhvr>
                                      <p:to>
                                        <p:strVal val="visible"/>
                                      </p:to>
                                    </p:set>
                                    <p:animEffect filter="fade" transition="in">
                                      <p:cBhvr additive="repl">
                                        <p:cTn id="2928" dur="1000"/>
                                        <p:tgtEl>
                                          <p:spTgt spid="415">
                                            <p:txEl>
                                              <p:pRg st="4" end="4"/>
                                            </p:txEl>
                                          </p:spTgt>
                                        </p:tgtEl>
                                      </p:cBhvr>
                                    </p:animEffect>
                                  </p:childTnLst>
                                </p:cTn>
                              </p:par>
                            </p:childTnLst>
                          </p:cTn>
                        </p:par>
                      </p:childTnLst>
                    </p:cTn>
                  </p:par>
                  <p:par>
                    <p:cTn id="2929" fill="hold">
                      <p:stCondLst>
                        <p:cond delay="indefinite"/>
                      </p:stCondLst>
                      <p:childTnLst>
                        <p:par>
                          <p:cTn id="2930" fill="hold">
                            <p:stCondLst>
                              <p:cond delay="0"/>
                            </p:stCondLst>
                            <p:childTnLst>
                              <p:par>
                                <p:cTn id="2931" nodeType="clickEffect" fill="hold" presetClass="entr" presetID="10">
                                  <p:stCondLst>
                                    <p:cond delay="0"/>
                                  </p:stCondLst>
                                  <p:childTnLst>
                                    <p:set>
                                      <p:cBhvr>
                                        <p:cTn id="2932" dur="1" fill="hold">
                                          <p:stCondLst>
                                            <p:cond delay="0"/>
                                          </p:stCondLst>
                                        </p:cTn>
                                        <p:tgtEl>
                                          <p:spTgt spid="415">
                                            <p:txEl>
                                              <p:pRg st="5" end="5"/>
                                            </p:txEl>
                                          </p:spTgt>
                                        </p:tgtEl>
                                        <p:attrNameLst>
                                          <p:attrName>style.visibility</p:attrName>
                                        </p:attrNameLst>
                                      </p:cBhvr>
                                      <p:to>
                                        <p:strVal val="visible"/>
                                      </p:to>
                                    </p:set>
                                    <p:animEffect filter="fade" transition="in">
                                      <p:cBhvr additive="repl">
                                        <p:cTn id="2933" dur="1000"/>
                                        <p:tgtEl>
                                          <p:spTgt spid="415">
                                            <p:txEl>
                                              <p:pRg st="5" end="5"/>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16" name="PlaceHolder 1"/>
          <p:cNvSpPr>
            <a:spLocks noGrp="1"/>
          </p:cNvSpPr>
          <p:nvPr>
            <p:ph/>
          </p:nvPr>
        </p:nvSpPr>
        <p:spPr>
          <a:xfrm>
            <a:off x="457200" y="914400"/>
            <a:ext cx="8229240" cy="5181120"/>
          </a:xfrm>
          <a:prstGeom prst="rect">
            <a:avLst/>
          </a:prstGeom>
          <a:noFill/>
          <a:ln w="0">
            <a:noFill/>
          </a:ln>
        </p:spPr>
        <p:txBody>
          <a:bodyPr lIns="91440" rIns="91440" tIns="45720" bIns="45720" anchor="t">
            <a:normAutofit fontScale="85000" lnSpcReduction="9999"/>
          </a:bodyPr>
          <a:p>
            <a:pPr marL="274320" indent="-274320">
              <a:lnSpc>
                <a:spcPct val="100000"/>
              </a:lnSpc>
              <a:buClr>
                <a:srgbClr val="0bd0d9"/>
              </a:buClr>
              <a:buSzPct val="95000"/>
              <a:buFont typeface="Noto Sans Symbols"/>
              <a:buChar char="⚫"/>
            </a:pPr>
            <a:r>
              <a:rPr b="0" lang="en-US" sz="2600" strike="noStrike" u="none">
                <a:solidFill>
                  <a:schemeClr val="dk1"/>
                </a:solidFill>
                <a:effectLst/>
                <a:uFillTx/>
                <a:latin typeface="Constantia"/>
                <a:ea typeface="Constantia"/>
              </a:rPr>
              <a:t>Being an open source project, all developed source code is submitted to the OpenStack committee, with the combined code being released to the public free of charge. </a:t>
            </a:r>
            <a:endParaRPr b="0" lang="en-IN" sz="2600" strike="noStrike" u="none">
              <a:solidFill>
                <a:srgbClr val="000000"/>
              </a:solidFill>
              <a:effectLst/>
              <a:uFillTx/>
              <a:latin typeface="Arial"/>
            </a:endParaRPr>
          </a:p>
          <a:p>
            <a:pPr marL="274320" indent="-274320">
              <a:lnSpc>
                <a:spcPct val="100000"/>
              </a:lnSpc>
              <a:spcBef>
                <a:spcPts val="442"/>
              </a:spcBef>
              <a:buClr>
                <a:srgbClr val="0bd0d9"/>
              </a:buClr>
              <a:buSzPct val="95000"/>
              <a:buFont typeface="Noto Sans Symbols"/>
              <a:buChar char="⚫"/>
            </a:pPr>
            <a:r>
              <a:rPr b="0" lang="en-US" sz="2600" strike="noStrike" u="none">
                <a:solidFill>
                  <a:schemeClr val="dk1"/>
                </a:solidFill>
                <a:effectLst/>
                <a:uFillTx/>
                <a:latin typeface="Constantia"/>
                <a:ea typeface="Constantia"/>
              </a:rPr>
              <a:t>Notable founders and adopters of OpenStack include RackSpace, NASA, Hewlett-Packard, and IBM—each adding to and customizing OpenStack for their customer deployments and integration into other cloud management platforms and providers. </a:t>
            </a:r>
            <a:endParaRPr b="0" lang="en-IN" sz="2600" strike="noStrike" u="none">
              <a:solidFill>
                <a:srgbClr val="000000"/>
              </a:solidFill>
              <a:effectLst/>
              <a:uFillTx/>
              <a:latin typeface="Arial"/>
            </a:endParaRPr>
          </a:p>
          <a:p>
            <a:pPr marL="274320" indent="-274320">
              <a:lnSpc>
                <a:spcPct val="100000"/>
              </a:lnSpc>
              <a:spcBef>
                <a:spcPts val="442"/>
              </a:spcBef>
              <a:buClr>
                <a:srgbClr val="0bd0d9"/>
              </a:buClr>
              <a:buSzPct val="95000"/>
              <a:buFont typeface="Noto Sans Symbols"/>
              <a:buChar char="⚫"/>
            </a:pPr>
            <a:r>
              <a:rPr b="0" lang="en-US" sz="2600" strike="noStrike" u="none">
                <a:solidFill>
                  <a:schemeClr val="dk1"/>
                </a:solidFill>
                <a:effectLst/>
                <a:uFillTx/>
                <a:latin typeface="Constantia"/>
                <a:ea typeface="Constantia"/>
              </a:rPr>
              <a:t>Beyond a cloud management platform, OpenStack is also seen as an industry standard for application interfaces, interoperability between cloud providers, and eventually will at least influence software-defined networking and datacenters in the future. </a:t>
            </a:r>
            <a:endParaRPr b="0" lang="en-IN" sz="2600" strike="noStrike" u="none">
              <a:solidFill>
                <a:srgbClr val="000000"/>
              </a:solidFill>
              <a:effectLst/>
              <a:uFillTx/>
              <a:latin typeface="Arial"/>
            </a:endParaRPr>
          </a:p>
          <a:p>
            <a:pPr marL="274320" indent="-274320">
              <a:lnSpc>
                <a:spcPct val="100000"/>
              </a:lnSpc>
              <a:spcBef>
                <a:spcPts val="442"/>
              </a:spcBef>
              <a:buClr>
                <a:srgbClr val="0bd0d9"/>
              </a:buClr>
              <a:buSzPct val="95000"/>
              <a:buFont typeface="Noto Sans Symbols"/>
              <a:buChar char="⚫"/>
            </a:pPr>
            <a:r>
              <a:rPr b="0" lang="en-US" sz="2600" strike="noStrike" u="none">
                <a:solidFill>
                  <a:schemeClr val="dk1"/>
                </a:solidFill>
                <a:effectLst/>
                <a:uFillTx/>
                <a:latin typeface="Constantia"/>
                <a:ea typeface="Constantia"/>
              </a:rPr>
              <a:t>Given the quantity and well-known industry companies that have committed to OpenStack, it is expected to dominate as the industry open source for cloud and API integration between clouds.</a:t>
            </a:r>
            <a:endParaRPr b="0" lang="en-IN" sz="26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timing>
    <p:tnLst>
      <p:par>
        <p:cTn id="2934" dur="indefinite" restart="never" nodeType="tmRoot">
          <p:childTnLst>
            <p:seq>
              <p:cTn id="2935" dur="indefinite" nodeType="mainSeq">
                <p:childTnLst>
                  <p:par>
                    <p:cTn id="2936" fill="hold">
                      <p:stCondLst>
                        <p:cond delay="indefinite"/>
                      </p:stCondLst>
                      <p:childTnLst>
                        <p:par>
                          <p:cTn id="2937" fill="hold">
                            <p:stCondLst>
                              <p:cond delay="0"/>
                            </p:stCondLst>
                            <p:childTnLst>
                              <p:par>
                                <p:cTn id="2938" nodeType="clickEffect" fill="hold" presetClass="entr" presetID="10">
                                  <p:stCondLst>
                                    <p:cond delay="0"/>
                                  </p:stCondLst>
                                  <p:childTnLst>
                                    <p:set>
                                      <p:cBhvr>
                                        <p:cTn id="2939" dur="1" fill="hold">
                                          <p:stCondLst>
                                            <p:cond delay="0"/>
                                          </p:stCondLst>
                                        </p:cTn>
                                        <p:tgtEl>
                                          <p:spTgt spid="416">
                                            <p:txEl>
                                              <p:pRg st="0" end="0"/>
                                            </p:txEl>
                                          </p:spTgt>
                                        </p:tgtEl>
                                        <p:attrNameLst>
                                          <p:attrName>style.visibility</p:attrName>
                                        </p:attrNameLst>
                                      </p:cBhvr>
                                      <p:to>
                                        <p:strVal val="visible"/>
                                      </p:to>
                                    </p:set>
                                    <p:animEffect filter="fade" transition="in">
                                      <p:cBhvr additive="repl">
                                        <p:cTn id="2940" dur="1000"/>
                                        <p:tgtEl>
                                          <p:spTgt spid="416">
                                            <p:txEl>
                                              <p:pRg st="0" end="0"/>
                                            </p:txEl>
                                          </p:spTgt>
                                        </p:tgtEl>
                                      </p:cBhvr>
                                    </p:animEffect>
                                  </p:childTnLst>
                                </p:cTn>
                              </p:par>
                            </p:childTnLst>
                          </p:cTn>
                        </p:par>
                      </p:childTnLst>
                    </p:cTn>
                  </p:par>
                  <p:par>
                    <p:cTn id="2941" fill="hold">
                      <p:stCondLst>
                        <p:cond delay="indefinite"/>
                      </p:stCondLst>
                      <p:childTnLst>
                        <p:par>
                          <p:cTn id="2942" fill="hold">
                            <p:stCondLst>
                              <p:cond delay="0"/>
                            </p:stCondLst>
                            <p:childTnLst>
                              <p:par>
                                <p:cTn id="2943" nodeType="clickEffect" fill="hold" presetClass="entr" presetID="10">
                                  <p:stCondLst>
                                    <p:cond delay="0"/>
                                  </p:stCondLst>
                                  <p:childTnLst>
                                    <p:set>
                                      <p:cBhvr>
                                        <p:cTn id="2944" dur="1" fill="hold">
                                          <p:stCondLst>
                                            <p:cond delay="0"/>
                                          </p:stCondLst>
                                        </p:cTn>
                                        <p:tgtEl>
                                          <p:spTgt spid="416">
                                            <p:txEl>
                                              <p:pRg st="1" end="1"/>
                                            </p:txEl>
                                          </p:spTgt>
                                        </p:tgtEl>
                                        <p:attrNameLst>
                                          <p:attrName>style.visibility</p:attrName>
                                        </p:attrNameLst>
                                      </p:cBhvr>
                                      <p:to>
                                        <p:strVal val="visible"/>
                                      </p:to>
                                    </p:set>
                                    <p:animEffect filter="fade" transition="in">
                                      <p:cBhvr additive="repl">
                                        <p:cTn id="2945" dur="1000"/>
                                        <p:tgtEl>
                                          <p:spTgt spid="416">
                                            <p:txEl>
                                              <p:pRg st="1" end="1"/>
                                            </p:txEl>
                                          </p:spTgt>
                                        </p:tgtEl>
                                      </p:cBhvr>
                                    </p:animEffect>
                                  </p:childTnLst>
                                </p:cTn>
                              </p:par>
                            </p:childTnLst>
                          </p:cTn>
                        </p:par>
                      </p:childTnLst>
                    </p:cTn>
                  </p:par>
                  <p:par>
                    <p:cTn id="2946" fill="hold">
                      <p:stCondLst>
                        <p:cond delay="indefinite"/>
                      </p:stCondLst>
                      <p:childTnLst>
                        <p:par>
                          <p:cTn id="2947" fill="hold">
                            <p:stCondLst>
                              <p:cond delay="0"/>
                            </p:stCondLst>
                            <p:childTnLst>
                              <p:par>
                                <p:cTn id="2948" nodeType="clickEffect" fill="hold" presetClass="entr" presetID="10">
                                  <p:stCondLst>
                                    <p:cond delay="0"/>
                                  </p:stCondLst>
                                  <p:childTnLst>
                                    <p:set>
                                      <p:cBhvr>
                                        <p:cTn id="2949" dur="1" fill="hold">
                                          <p:stCondLst>
                                            <p:cond delay="0"/>
                                          </p:stCondLst>
                                        </p:cTn>
                                        <p:tgtEl>
                                          <p:spTgt spid="416">
                                            <p:txEl>
                                              <p:pRg st="2" end="2"/>
                                            </p:txEl>
                                          </p:spTgt>
                                        </p:tgtEl>
                                        <p:attrNameLst>
                                          <p:attrName>style.visibility</p:attrName>
                                        </p:attrNameLst>
                                      </p:cBhvr>
                                      <p:to>
                                        <p:strVal val="visible"/>
                                      </p:to>
                                    </p:set>
                                    <p:animEffect filter="fade" transition="in">
                                      <p:cBhvr additive="repl">
                                        <p:cTn id="2950" dur="1000"/>
                                        <p:tgtEl>
                                          <p:spTgt spid="416">
                                            <p:txEl>
                                              <p:pRg st="2" end="2"/>
                                            </p:txEl>
                                          </p:spTgt>
                                        </p:tgtEl>
                                      </p:cBhvr>
                                    </p:animEffect>
                                  </p:childTnLst>
                                </p:cTn>
                              </p:par>
                            </p:childTnLst>
                          </p:cTn>
                        </p:par>
                      </p:childTnLst>
                    </p:cTn>
                  </p:par>
                  <p:par>
                    <p:cTn id="2951" fill="hold">
                      <p:stCondLst>
                        <p:cond delay="indefinite"/>
                      </p:stCondLst>
                      <p:childTnLst>
                        <p:par>
                          <p:cTn id="2952" fill="hold">
                            <p:stCondLst>
                              <p:cond delay="0"/>
                            </p:stCondLst>
                            <p:childTnLst>
                              <p:par>
                                <p:cTn id="2953" nodeType="clickEffect" fill="hold" presetClass="entr" presetID="10">
                                  <p:stCondLst>
                                    <p:cond delay="0"/>
                                  </p:stCondLst>
                                  <p:childTnLst>
                                    <p:set>
                                      <p:cBhvr>
                                        <p:cTn id="2954" dur="1" fill="hold">
                                          <p:stCondLst>
                                            <p:cond delay="0"/>
                                          </p:stCondLst>
                                        </p:cTn>
                                        <p:tgtEl>
                                          <p:spTgt spid="416">
                                            <p:txEl>
                                              <p:pRg st="3" end="3"/>
                                            </p:txEl>
                                          </p:spTgt>
                                        </p:tgtEl>
                                        <p:attrNameLst>
                                          <p:attrName>style.visibility</p:attrName>
                                        </p:attrNameLst>
                                      </p:cBhvr>
                                      <p:to>
                                        <p:strVal val="visible"/>
                                      </p:to>
                                    </p:set>
                                    <p:animEffect filter="fade" transition="in">
                                      <p:cBhvr additive="repl">
                                        <p:cTn id="2955" dur="1000"/>
                                        <p:tgtEl>
                                          <p:spTgt spid="416">
                                            <p:txEl>
                                              <p:pRg st="3" end="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17" name="PlaceHolder 1"/>
          <p:cNvSpPr>
            <a:spLocks noGrp="1"/>
          </p:cNvSpPr>
          <p:nvPr>
            <p:ph type="title"/>
          </p:nvPr>
        </p:nvSpPr>
        <p:spPr>
          <a:xfrm>
            <a:off x="450360" y="35280"/>
            <a:ext cx="8229240" cy="1142640"/>
          </a:xfrm>
          <a:prstGeom prst="rect">
            <a:avLst/>
          </a:prstGeom>
          <a:noFill/>
          <a:ln w="0">
            <a:noFill/>
          </a:ln>
        </p:spPr>
        <p:txBody>
          <a:bodyPr lIns="0" rIns="0" tIns="45720" bIns="0" anchor="b">
            <a:normAutofit/>
          </a:bodyPr>
          <a:p>
            <a:pPr indent="0">
              <a:lnSpc>
                <a:spcPct val="100000"/>
              </a:lnSpc>
              <a:buNone/>
              <a:tabLst>
                <a:tab algn="l" pos="0"/>
              </a:tabLst>
            </a:pPr>
            <a:r>
              <a:rPr b="0" lang="en-US" sz="5000" strike="noStrike" u="none">
                <a:solidFill>
                  <a:schemeClr val="dk2"/>
                </a:solidFill>
                <a:effectLst/>
                <a:uFillTx/>
                <a:latin typeface="Calibri"/>
                <a:ea typeface="Calibri"/>
              </a:rPr>
              <a:t>OpenStack</a:t>
            </a:r>
            <a:endParaRPr b="0" lang="en-IN" sz="5000" strike="noStrike" u="none">
              <a:solidFill>
                <a:srgbClr val="000000"/>
              </a:solidFill>
              <a:effectLst/>
              <a:uFillTx/>
              <a:latin typeface="Arial"/>
            </a:endParaRPr>
          </a:p>
        </p:txBody>
      </p:sp>
      <p:sp>
        <p:nvSpPr>
          <p:cNvPr id="418" name="PlaceHolder 2"/>
          <p:cNvSpPr>
            <a:spLocks noGrp="1"/>
          </p:cNvSpPr>
          <p:nvPr>
            <p:ph/>
          </p:nvPr>
        </p:nvSpPr>
        <p:spPr>
          <a:xfrm>
            <a:off x="491400" y="1371600"/>
            <a:ext cx="8229240" cy="4388760"/>
          </a:xfrm>
          <a:prstGeom prst="rect">
            <a:avLst/>
          </a:prstGeom>
          <a:noFill/>
          <a:ln w="0">
            <a:noFill/>
          </a:ln>
        </p:spPr>
        <p:txBody>
          <a:bodyPr lIns="91440" rIns="91440" tIns="45720" bIns="45720" anchor="t">
            <a:normAutofit/>
          </a:bodyPr>
          <a:p>
            <a:pPr marL="274320" indent="-274320">
              <a:lnSpc>
                <a:spcPct val="100000"/>
              </a:lnSpc>
              <a:buClr>
                <a:srgbClr val="0bd0d9"/>
              </a:buClr>
              <a:buFont typeface="Noto Sans Symbols"/>
              <a:buChar char="⚫"/>
            </a:pPr>
            <a:r>
              <a:rPr b="0" lang="en-US" sz="2600" strike="noStrike" u="none">
                <a:solidFill>
                  <a:schemeClr val="dk1"/>
                </a:solidFill>
                <a:effectLst/>
                <a:uFillTx/>
                <a:latin typeface="Constantia"/>
                <a:ea typeface="Constantia"/>
              </a:rPr>
              <a:t>A cloud operating system that controls large pools of compute, storage, and networking resources throughout a datacentre, all managed and provisioned through APIs with common authentication mechanisms. </a:t>
            </a:r>
            <a:endParaRPr b="0" lang="en-IN" sz="2600" strike="noStrike" u="none">
              <a:solidFill>
                <a:srgbClr val="000000"/>
              </a:solidFill>
              <a:effectLst/>
              <a:uFillTx/>
              <a:latin typeface="Arial"/>
            </a:endParaRPr>
          </a:p>
          <a:p>
            <a:pPr marL="274320" indent="-274320">
              <a:lnSpc>
                <a:spcPct val="100000"/>
              </a:lnSpc>
              <a:spcBef>
                <a:spcPts val="519"/>
              </a:spcBef>
              <a:buClr>
                <a:srgbClr val="0bd0d9"/>
              </a:buClr>
              <a:buFont typeface="Noto Sans Symbols"/>
              <a:buChar char="⚫"/>
            </a:pPr>
            <a:r>
              <a:rPr b="0" lang="en-US" sz="2600" strike="noStrike" u="none">
                <a:solidFill>
                  <a:schemeClr val="dk1"/>
                </a:solidFill>
                <a:effectLst/>
                <a:uFillTx/>
                <a:latin typeface="Constantia"/>
                <a:ea typeface="Constantia"/>
              </a:rPr>
              <a:t>Provides an Infrastructure-as-a-Service (IaaS) solution through a variety of complementary services. </a:t>
            </a:r>
            <a:endParaRPr b="0" lang="en-IN" sz="2600" strike="noStrike" u="none">
              <a:solidFill>
                <a:srgbClr val="000000"/>
              </a:solidFill>
              <a:effectLst/>
              <a:uFillTx/>
              <a:latin typeface="Arial"/>
            </a:endParaRPr>
          </a:p>
          <a:p>
            <a:pPr marL="274320" indent="-274320">
              <a:lnSpc>
                <a:spcPct val="100000"/>
              </a:lnSpc>
              <a:spcBef>
                <a:spcPts val="519"/>
              </a:spcBef>
              <a:buClr>
                <a:srgbClr val="0bd0d9"/>
              </a:buClr>
              <a:buFont typeface="Noto Sans Symbols"/>
              <a:buChar char="⚫"/>
            </a:pPr>
            <a:r>
              <a:rPr b="0" lang="en-US" sz="2600" strike="noStrike" u="none">
                <a:solidFill>
                  <a:schemeClr val="dk1"/>
                </a:solidFill>
                <a:effectLst/>
                <a:uFillTx/>
                <a:latin typeface="Constantia"/>
                <a:ea typeface="Constantia"/>
              </a:rPr>
              <a:t>Each service offers an Application Programming Interface (API) that facilitates this integration. </a:t>
            </a:r>
            <a:endParaRPr b="0" lang="en-IN" sz="26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timing>
    <p:tnLst>
      <p:par>
        <p:cTn id="2956" dur="indefinite" restart="never" nodeType="tmRoot">
          <p:childTnLst>
            <p:seq>
              <p:cTn id="2957" dur="indefinite" nodeType="mainSeq">
                <p:childTnLst>
                  <p:par>
                    <p:cTn id="2958" fill="hold">
                      <p:stCondLst>
                        <p:cond delay="indefinite"/>
                      </p:stCondLst>
                      <p:childTnLst>
                        <p:par>
                          <p:cTn id="2959" fill="hold">
                            <p:stCondLst>
                              <p:cond delay="0"/>
                            </p:stCondLst>
                            <p:childTnLst>
                              <p:par>
                                <p:cTn id="2960" nodeType="clickEffect" fill="hold" presetClass="entr" presetID="10">
                                  <p:stCondLst>
                                    <p:cond delay="0"/>
                                  </p:stCondLst>
                                  <p:childTnLst>
                                    <p:set>
                                      <p:cBhvr>
                                        <p:cTn id="2961" dur="1" fill="hold">
                                          <p:stCondLst>
                                            <p:cond delay="0"/>
                                          </p:stCondLst>
                                        </p:cTn>
                                        <p:tgtEl>
                                          <p:spTgt spid="418">
                                            <p:txEl>
                                              <p:pRg st="0" end="0"/>
                                            </p:txEl>
                                          </p:spTgt>
                                        </p:tgtEl>
                                        <p:attrNameLst>
                                          <p:attrName>style.visibility</p:attrName>
                                        </p:attrNameLst>
                                      </p:cBhvr>
                                      <p:to>
                                        <p:strVal val="visible"/>
                                      </p:to>
                                    </p:set>
                                    <p:animEffect filter="fade" transition="in">
                                      <p:cBhvr additive="repl">
                                        <p:cTn id="2962" dur="1000"/>
                                        <p:tgtEl>
                                          <p:spTgt spid="418">
                                            <p:txEl>
                                              <p:pRg st="0" end="0"/>
                                            </p:txEl>
                                          </p:spTgt>
                                        </p:tgtEl>
                                      </p:cBhvr>
                                    </p:animEffect>
                                  </p:childTnLst>
                                </p:cTn>
                              </p:par>
                            </p:childTnLst>
                          </p:cTn>
                        </p:par>
                      </p:childTnLst>
                    </p:cTn>
                  </p:par>
                  <p:par>
                    <p:cTn id="2963" fill="hold">
                      <p:stCondLst>
                        <p:cond delay="indefinite"/>
                      </p:stCondLst>
                      <p:childTnLst>
                        <p:par>
                          <p:cTn id="2964" fill="hold">
                            <p:stCondLst>
                              <p:cond delay="0"/>
                            </p:stCondLst>
                            <p:childTnLst>
                              <p:par>
                                <p:cTn id="2965" nodeType="clickEffect" fill="hold" presetClass="entr" presetID="10">
                                  <p:stCondLst>
                                    <p:cond delay="0"/>
                                  </p:stCondLst>
                                  <p:childTnLst>
                                    <p:set>
                                      <p:cBhvr>
                                        <p:cTn id="2966" dur="1" fill="hold">
                                          <p:stCondLst>
                                            <p:cond delay="0"/>
                                          </p:stCondLst>
                                        </p:cTn>
                                        <p:tgtEl>
                                          <p:spTgt spid="418">
                                            <p:txEl>
                                              <p:pRg st="1" end="1"/>
                                            </p:txEl>
                                          </p:spTgt>
                                        </p:tgtEl>
                                        <p:attrNameLst>
                                          <p:attrName>style.visibility</p:attrName>
                                        </p:attrNameLst>
                                      </p:cBhvr>
                                      <p:to>
                                        <p:strVal val="visible"/>
                                      </p:to>
                                    </p:set>
                                    <p:animEffect filter="fade" transition="in">
                                      <p:cBhvr additive="repl">
                                        <p:cTn id="2967" dur="1000"/>
                                        <p:tgtEl>
                                          <p:spTgt spid="418">
                                            <p:txEl>
                                              <p:pRg st="1" end="1"/>
                                            </p:txEl>
                                          </p:spTgt>
                                        </p:tgtEl>
                                      </p:cBhvr>
                                    </p:animEffect>
                                  </p:childTnLst>
                                </p:cTn>
                              </p:par>
                            </p:childTnLst>
                          </p:cTn>
                        </p:par>
                      </p:childTnLst>
                    </p:cTn>
                  </p:par>
                  <p:par>
                    <p:cTn id="2968" fill="hold">
                      <p:stCondLst>
                        <p:cond delay="indefinite"/>
                      </p:stCondLst>
                      <p:childTnLst>
                        <p:par>
                          <p:cTn id="2969" fill="hold">
                            <p:stCondLst>
                              <p:cond delay="0"/>
                            </p:stCondLst>
                            <p:childTnLst>
                              <p:par>
                                <p:cTn id="2970" nodeType="clickEffect" fill="hold" presetClass="entr" presetID="10">
                                  <p:stCondLst>
                                    <p:cond delay="0"/>
                                  </p:stCondLst>
                                  <p:childTnLst>
                                    <p:set>
                                      <p:cBhvr>
                                        <p:cTn id="2971" dur="1" fill="hold">
                                          <p:stCondLst>
                                            <p:cond delay="0"/>
                                          </p:stCondLst>
                                        </p:cTn>
                                        <p:tgtEl>
                                          <p:spTgt spid="418">
                                            <p:txEl>
                                              <p:pRg st="2" end="2"/>
                                            </p:txEl>
                                          </p:spTgt>
                                        </p:tgtEl>
                                        <p:attrNameLst>
                                          <p:attrName>style.visibility</p:attrName>
                                        </p:attrNameLst>
                                      </p:cBhvr>
                                      <p:to>
                                        <p:strVal val="visible"/>
                                      </p:to>
                                    </p:set>
                                    <p:animEffect filter="fade" transition="in">
                                      <p:cBhvr additive="repl">
                                        <p:cTn id="2972" dur="1000"/>
                                        <p:tgtEl>
                                          <p:spTgt spid="418">
                                            <p:txEl>
                                              <p:pRg st="2" end="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419" name="Google Shape;922;p138" descr=""/>
          <p:cNvPicPr/>
          <p:nvPr/>
        </p:nvPicPr>
        <p:blipFill>
          <a:blip r:embed="rId1"/>
          <a:stretch/>
        </p:blipFill>
        <p:spPr>
          <a:xfrm>
            <a:off x="380880" y="533520"/>
            <a:ext cx="8534160" cy="5924160"/>
          </a:xfrm>
          <a:prstGeom prst="rect">
            <a:avLst/>
          </a:prstGeom>
          <a:noFill/>
          <a:ln w="0">
            <a:noFill/>
          </a:ln>
        </p:spPr>
      </p:pic>
    </p:spTree>
  </p:cSld>
  <mc:AlternateContent>
    <mc:Choice Requires="p14">
      <p:transition spd="slow" p14:dur="2000"/>
    </mc:Choice>
    <mc:Fallback>
      <p:transition spd="slow"/>
    </mc:Fallback>
  </mc:AlternateContent>
</p:sld>
</file>

<file path=ppt/slides/slide15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20" name="Google Shape;927;p139">
            <a:hlinkClick r:id="rId1"/>
          </p:cNvPr>
          <p:cNvSpPr/>
          <p:nvPr/>
        </p:nvSpPr>
        <p:spPr>
          <a:xfrm>
            <a:off x="533520" y="2967480"/>
            <a:ext cx="7314840" cy="884160"/>
          </a:xfrm>
          <a:prstGeom prst="rect">
            <a:avLst/>
          </a:prstGeom>
          <a:noFill/>
          <a:ln w="0">
            <a:noFill/>
          </a:ln>
        </p:spPr>
        <p:style>
          <a:lnRef idx="0"/>
          <a:fillRef idx="0"/>
          <a:effectRef idx="0"/>
          <a:fontRef idx="minor"/>
        </p:style>
        <p:txBody>
          <a:bodyPr anchor="t">
            <a:spAutoFit/>
          </a:bodyPr>
          <a:p>
            <a:pPr>
              <a:lnSpc>
                <a:spcPct val="100000"/>
              </a:lnSpc>
              <a:tabLst>
                <a:tab algn="l" pos="0"/>
              </a:tabLst>
            </a:pPr>
            <a:r>
              <a:rPr b="0" lang="en-US" sz="1800" strike="noStrike" u="sng">
                <a:solidFill>
                  <a:schemeClr val="dk1"/>
                </a:solidFill>
                <a:effectLst/>
                <a:uFillTx/>
                <a:latin typeface="Constantia"/>
                <a:ea typeface="Constantia"/>
                <a:hlinkClick r:id="rId2"/>
              </a:rPr>
              <a:t>https://</a:t>
            </a:r>
            <a:r>
              <a:rPr b="0" lang="en-US" sz="1800" strike="noStrike" u="sng">
                <a:solidFill>
                  <a:schemeClr val="dk1"/>
                </a:solidFill>
                <a:effectLst/>
                <a:uFillTx/>
                <a:latin typeface="Constantia"/>
                <a:ea typeface="Constantia"/>
                <a:hlinkClick r:id="rId3"/>
              </a:rPr>
              <a:t>www.openstack.org/software/project-navigator/openstack-components#openstack-services</a:t>
            </a:r>
            <a:endParaRPr b="0" lang="en-IN" sz="1800" strike="noStrike" u="none">
              <a:solidFill>
                <a:srgbClr val="000000"/>
              </a:solidFill>
              <a:effectLst/>
              <a:uFillTx/>
              <a:latin typeface="Arial"/>
            </a:endParaRPr>
          </a:p>
          <a:p>
            <a:pPr>
              <a:lnSpc>
                <a:spcPct val="100000"/>
              </a:lnSpc>
              <a:tabLst>
                <a:tab algn="l" pos="0"/>
              </a:tabLst>
            </a:pPr>
            <a:endParaRPr b="0" lang="en-IN" sz="1800" strike="noStrike" u="none">
              <a:solidFill>
                <a:srgbClr val="000000"/>
              </a:solidFill>
              <a:effectLst/>
              <a:uFillTx/>
              <a:latin typeface="Arial"/>
            </a:endParaRPr>
          </a:p>
          <a:p>
            <a:pPr>
              <a:lnSpc>
                <a:spcPct val="100000"/>
              </a:lnSpc>
              <a:tabLst>
                <a:tab algn="l" pos="0"/>
              </a:tabLst>
            </a:pPr>
            <a:r>
              <a:rPr b="0" i="1" lang="en-IN" sz="1600" strike="noStrike" u="sng">
                <a:solidFill>
                  <a:srgbClr val="f49100"/>
                </a:solidFill>
                <a:effectLst/>
                <a:uFillTx/>
                <a:latin typeface="Arial"/>
                <a:ea typeface="Arial"/>
                <a:hlinkClick r:id="rId4"/>
              </a:rPr>
              <a:t>https://docs.openstack.org/contributors/common/introduction.html</a:t>
            </a:r>
            <a:endParaRPr b="0" lang="en-IN" sz="16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5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21" name="PlaceHolder 1"/>
          <p:cNvSpPr>
            <a:spLocks noGrp="1"/>
          </p:cNvSpPr>
          <p:nvPr>
            <p:ph type="title"/>
          </p:nvPr>
        </p:nvSpPr>
        <p:spPr>
          <a:xfrm>
            <a:off x="477720" y="13680"/>
            <a:ext cx="8229240" cy="1142640"/>
          </a:xfrm>
          <a:prstGeom prst="rect">
            <a:avLst/>
          </a:prstGeom>
          <a:noFill/>
          <a:ln w="0">
            <a:noFill/>
          </a:ln>
        </p:spPr>
        <p:txBody>
          <a:bodyPr lIns="0" rIns="0" tIns="45720" bIns="0" anchor="b">
            <a:noAutofit/>
          </a:bodyPr>
          <a:p>
            <a:pPr indent="0">
              <a:lnSpc>
                <a:spcPct val="100000"/>
              </a:lnSpc>
              <a:buNone/>
              <a:tabLst>
                <a:tab algn="l" pos="0"/>
              </a:tabLst>
            </a:pPr>
            <a:r>
              <a:rPr b="0" lang="en-US" sz="4000" strike="noStrike" u="none">
                <a:solidFill>
                  <a:schemeClr val="dk2"/>
                </a:solidFill>
                <a:effectLst/>
                <a:uFillTx/>
                <a:latin typeface="Calibri"/>
                <a:ea typeface="Calibri"/>
              </a:rPr>
              <a:t>IaaS Implementation Using OpenStack </a:t>
            </a:r>
            <a:endParaRPr b="0" lang="en-IN" sz="4000" strike="noStrike" u="none">
              <a:solidFill>
                <a:srgbClr val="000000"/>
              </a:solidFill>
              <a:effectLst/>
              <a:uFillTx/>
              <a:latin typeface="Arial"/>
            </a:endParaRPr>
          </a:p>
        </p:txBody>
      </p:sp>
      <p:sp>
        <p:nvSpPr>
          <p:cNvPr id="422" name="PlaceHolder 2"/>
          <p:cNvSpPr>
            <a:spLocks noGrp="1"/>
          </p:cNvSpPr>
          <p:nvPr>
            <p:ph/>
          </p:nvPr>
        </p:nvSpPr>
        <p:spPr>
          <a:xfrm>
            <a:off x="545760" y="1371600"/>
            <a:ext cx="8229240" cy="4388760"/>
          </a:xfrm>
          <a:prstGeom prst="rect">
            <a:avLst/>
          </a:prstGeom>
          <a:noFill/>
          <a:ln w="0">
            <a:noFill/>
          </a:ln>
        </p:spPr>
        <p:txBody>
          <a:bodyPr lIns="91440" rIns="91440" tIns="45720" bIns="45720" anchor="t">
            <a:normAutofit/>
          </a:bodyPr>
          <a:p>
            <a:pPr marL="274320" indent="-274320">
              <a:lnSpc>
                <a:spcPct val="100000"/>
              </a:lnSpc>
              <a:buClr>
                <a:srgbClr val="0bd0d9"/>
              </a:buClr>
              <a:buSzPct val="95000"/>
              <a:buFont typeface="Noto Sans Symbols"/>
              <a:buChar char="⚫"/>
            </a:pPr>
            <a:r>
              <a:rPr b="0" lang="en-US" sz="2600" strike="noStrike" u="none">
                <a:solidFill>
                  <a:schemeClr val="dk1"/>
                </a:solidFill>
                <a:effectLst/>
                <a:uFillTx/>
                <a:latin typeface="Constantia"/>
                <a:ea typeface="Constantia"/>
              </a:rPr>
              <a:t>IaaS can be implemented by integrating major components of OpenStack which are as follows: </a:t>
            </a:r>
            <a:endParaRPr b="0" lang="en-IN" sz="2600" strike="noStrike" u="none">
              <a:solidFill>
                <a:srgbClr val="000000"/>
              </a:solidFill>
              <a:effectLst/>
              <a:uFillTx/>
              <a:latin typeface="Arial"/>
            </a:endParaRPr>
          </a:p>
          <a:p>
            <a:pPr marL="514440" indent="-514440">
              <a:lnSpc>
                <a:spcPct val="100000"/>
              </a:lnSpc>
              <a:spcBef>
                <a:spcPts val="482"/>
              </a:spcBef>
              <a:buClr>
                <a:srgbClr val="0bd0d9"/>
              </a:buClr>
              <a:buSzPct val="95000"/>
              <a:buFont typeface="Calibri"/>
              <a:buAutoNum type="arabicPeriod"/>
            </a:pPr>
            <a:r>
              <a:rPr b="0" lang="en-US" sz="2600" strike="noStrike" u="none">
                <a:solidFill>
                  <a:schemeClr val="dk1"/>
                </a:solidFill>
                <a:effectLst/>
                <a:uFillTx/>
                <a:latin typeface="Constantia"/>
                <a:ea typeface="Constantia"/>
              </a:rPr>
              <a:t>Horizon: Horizon is a web-based interface for managing OpenStack services. It provides a </a:t>
            </a:r>
            <a:r>
              <a:rPr b="1" lang="en-US" sz="2600" strike="noStrike" u="none">
                <a:solidFill>
                  <a:schemeClr val="dk1"/>
                </a:solidFill>
                <a:effectLst/>
                <a:uFillTx/>
                <a:latin typeface="Constantia"/>
                <a:ea typeface="Constantia"/>
              </a:rPr>
              <a:t>graphical user interface </a:t>
            </a:r>
            <a:r>
              <a:rPr b="0" lang="en-US" sz="2600" strike="noStrike" u="none">
                <a:solidFill>
                  <a:schemeClr val="dk1"/>
                </a:solidFill>
                <a:effectLst/>
                <a:uFillTx/>
                <a:latin typeface="Constantia"/>
                <a:ea typeface="Constantia"/>
              </a:rPr>
              <a:t>for operations such as launching instances, managing networking and setting access controls. </a:t>
            </a:r>
            <a:endParaRPr b="0" lang="en-IN" sz="2600" strike="noStrike" u="none">
              <a:solidFill>
                <a:srgbClr val="000000"/>
              </a:solidFill>
              <a:effectLst/>
              <a:uFillTx/>
              <a:latin typeface="Arial"/>
            </a:endParaRPr>
          </a:p>
          <a:p>
            <a:pPr marL="514440" indent="-514440">
              <a:lnSpc>
                <a:spcPct val="100000"/>
              </a:lnSpc>
              <a:spcBef>
                <a:spcPts val="482"/>
              </a:spcBef>
              <a:buClr>
                <a:srgbClr val="0bd0d9"/>
              </a:buClr>
              <a:buSzPct val="95000"/>
              <a:buFont typeface="Calibri"/>
              <a:buAutoNum type="arabicPeriod"/>
            </a:pPr>
            <a:r>
              <a:rPr b="0" lang="en-US" sz="2600" strike="noStrike" u="none">
                <a:solidFill>
                  <a:schemeClr val="dk1"/>
                </a:solidFill>
                <a:effectLst/>
                <a:uFillTx/>
                <a:latin typeface="Constantia"/>
                <a:ea typeface="Constantia"/>
              </a:rPr>
              <a:t>Keystone: Keystone is the centralized </a:t>
            </a:r>
            <a:r>
              <a:rPr b="1" lang="en-US" sz="2600" strike="noStrike" u="none">
                <a:solidFill>
                  <a:schemeClr val="dk1"/>
                </a:solidFill>
                <a:effectLst/>
                <a:uFillTx/>
                <a:latin typeface="Constantia"/>
                <a:ea typeface="Constantia"/>
              </a:rPr>
              <a:t>identity</a:t>
            </a:r>
            <a:r>
              <a:rPr b="0" lang="en-US" sz="2600" strike="noStrike" u="none">
                <a:solidFill>
                  <a:schemeClr val="dk1"/>
                </a:solidFill>
                <a:effectLst/>
                <a:uFillTx/>
                <a:latin typeface="Constantia"/>
                <a:ea typeface="Constantia"/>
              </a:rPr>
              <a:t> service that provides authentication and authorization for other services. Keystone also provides a central catalog of services running in a particular OpenStack cloud.</a:t>
            </a:r>
            <a:endParaRPr b="0" lang="en-IN" sz="26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5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23" name="PlaceHolder 1"/>
          <p:cNvSpPr>
            <a:spLocks noGrp="1"/>
          </p:cNvSpPr>
          <p:nvPr>
            <p:ph type="title"/>
          </p:nvPr>
        </p:nvSpPr>
        <p:spPr>
          <a:xfrm>
            <a:off x="457200" y="704160"/>
            <a:ext cx="8229240" cy="1142640"/>
          </a:xfrm>
          <a:prstGeom prst="rect">
            <a:avLst/>
          </a:prstGeom>
          <a:noFill/>
          <a:ln w="0">
            <a:noFill/>
          </a:ln>
        </p:spPr>
        <p:txBody>
          <a:bodyPr lIns="0" rIns="0" tIns="45720" bIns="0" anchor="b">
            <a:normAutofit fontScale="85000" lnSpcReduction="19999"/>
          </a:bodyPr>
          <a:p>
            <a:pPr indent="0">
              <a:lnSpc>
                <a:spcPct val="100000"/>
              </a:lnSpc>
              <a:buNone/>
              <a:tabLst>
                <a:tab algn="l" pos="0"/>
              </a:tabLst>
            </a:pPr>
            <a:r>
              <a:rPr b="0" lang="en-US" sz="5000" strike="noStrike" u="none">
                <a:solidFill>
                  <a:schemeClr val="dk2"/>
                </a:solidFill>
                <a:effectLst/>
                <a:uFillTx/>
                <a:latin typeface="Calibri"/>
                <a:ea typeface="Calibri"/>
              </a:rPr>
              <a:t>IaaS Implementation Using OpenStack (1)</a:t>
            </a:r>
            <a:endParaRPr b="0" lang="en-IN" sz="5000" strike="noStrike" u="none">
              <a:solidFill>
                <a:srgbClr val="000000"/>
              </a:solidFill>
              <a:effectLst/>
              <a:uFillTx/>
              <a:latin typeface="Arial"/>
            </a:endParaRPr>
          </a:p>
        </p:txBody>
      </p:sp>
      <p:sp>
        <p:nvSpPr>
          <p:cNvPr id="424" name="PlaceHolder 2"/>
          <p:cNvSpPr>
            <a:spLocks noGrp="1"/>
          </p:cNvSpPr>
          <p:nvPr>
            <p:ph/>
          </p:nvPr>
        </p:nvSpPr>
        <p:spPr>
          <a:xfrm>
            <a:off x="457200" y="1935360"/>
            <a:ext cx="8229240" cy="4388760"/>
          </a:xfrm>
          <a:prstGeom prst="rect">
            <a:avLst/>
          </a:prstGeom>
          <a:noFill/>
          <a:ln w="0">
            <a:noFill/>
          </a:ln>
        </p:spPr>
        <p:txBody>
          <a:bodyPr lIns="91440" rIns="91440" tIns="45720" bIns="45720" anchor="t">
            <a:normAutofit/>
          </a:bodyPr>
          <a:p>
            <a:pPr indent="0">
              <a:lnSpc>
                <a:spcPct val="100000"/>
              </a:lnSpc>
              <a:buNone/>
              <a:tabLst>
                <a:tab algn="l" pos="0"/>
              </a:tabLst>
            </a:pPr>
            <a:r>
              <a:rPr b="0" lang="en-US" sz="2600" strike="noStrike" u="none">
                <a:solidFill>
                  <a:schemeClr val="dk1"/>
                </a:solidFill>
                <a:effectLst/>
                <a:uFillTx/>
                <a:latin typeface="Constantia"/>
                <a:ea typeface="Constantia"/>
              </a:rPr>
              <a:t>3. Networking (neutron): OpenStack Networking provides </a:t>
            </a:r>
            <a:r>
              <a:rPr b="1" lang="en-US" sz="2600" strike="noStrike" u="none">
                <a:solidFill>
                  <a:schemeClr val="dk1"/>
                </a:solidFill>
                <a:effectLst/>
                <a:uFillTx/>
                <a:latin typeface="Constantia"/>
                <a:ea typeface="Constantia"/>
              </a:rPr>
              <a:t>connectivity</a:t>
            </a:r>
            <a:r>
              <a:rPr b="0" lang="en-US" sz="2600" strike="noStrike" u="none">
                <a:solidFill>
                  <a:schemeClr val="dk1"/>
                </a:solidFill>
                <a:effectLst/>
                <a:uFillTx/>
                <a:latin typeface="Constantia"/>
                <a:ea typeface="Constantia"/>
              </a:rPr>
              <a:t> between the interfaces of other OpenStack services, such as Nova. OpenStack Networking is a pluggable architecture, users can create their own networks, control traffic, and connect servers to other networks. </a:t>
            </a:r>
            <a:endParaRPr b="0" lang="en-IN" sz="2600" strike="noStrike" u="none">
              <a:solidFill>
                <a:srgbClr val="000000"/>
              </a:solidFill>
              <a:effectLst/>
              <a:uFillTx/>
              <a:latin typeface="Arial"/>
            </a:endParaRPr>
          </a:p>
          <a:p>
            <a:pPr indent="0">
              <a:lnSpc>
                <a:spcPct val="100000"/>
              </a:lnSpc>
              <a:spcBef>
                <a:spcPts val="519"/>
              </a:spcBef>
              <a:buNone/>
              <a:tabLst>
                <a:tab algn="l" pos="0"/>
              </a:tabLst>
            </a:pPr>
            <a:r>
              <a:rPr b="0" lang="en-US" sz="2600" strike="noStrike" u="none">
                <a:solidFill>
                  <a:schemeClr val="dk1"/>
                </a:solidFill>
                <a:effectLst/>
                <a:uFillTx/>
                <a:latin typeface="Constantia"/>
                <a:ea typeface="Constantia"/>
              </a:rPr>
              <a:t>4. Cinder: Cinder is a service that manages storage volumes for virtual machines. This is persistent </a:t>
            </a:r>
            <a:r>
              <a:rPr b="1" lang="en-US" sz="2600" strike="noStrike" u="none">
                <a:solidFill>
                  <a:schemeClr val="dk1"/>
                </a:solidFill>
                <a:effectLst/>
                <a:uFillTx/>
                <a:latin typeface="Constantia"/>
                <a:ea typeface="Constantia"/>
              </a:rPr>
              <a:t>block storage</a:t>
            </a:r>
            <a:r>
              <a:rPr b="0" lang="en-US" sz="2600" strike="noStrike" u="none">
                <a:solidFill>
                  <a:schemeClr val="dk1"/>
                </a:solidFill>
                <a:effectLst/>
                <a:uFillTx/>
                <a:latin typeface="Constantia"/>
                <a:ea typeface="Constantia"/>
              </a:rPr>
              <a:t> for the instances running in Nova. </a:t>
            </a:r>
            <a:endParaRPr b="0" lang="en-IN" sz="26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5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25" name="PlaceHolder 1"/>
          <p:cNvSpPr>
            <a:spLocks noGrp="1"/>
          </p:cNvSpPr>
          <p:nvPr>
            <p:ph type="title"/>
          </p:nvPr>
        </p:nvSpPr>
        <p:spPr>
          <a:xfrm>
            <a:off x="457200" y="152280"/>
            <a:ext cx="8229240" cy="1142640"/>
          </a:xfrm>
          <a:prstGeom prst="rect">
            <a:avLst/>
          </a:prstGeom>
          <a:noFill/>
          <a:ln w="0">
            <a:noFill/>
          </a:ln>
        </p:spPr>
        <p:txBody>
          <a:bodyPr lIns="0" rIns="0" tIns="45720" bIns="0" anchor="b">
            <a:normAutofit fontScale="85000" lnSpcReduction="19999"/>
          </a:bodyPr>
          <a:p>
            <a:pPr indent="0">
              <a:lnSpc>
                <a:spcPct val="100000"/>
              </a:lnSpc>
              <a:buNone/>
              <a:tabLst>
                <a:tab algn="l" pos="0"/>
              </a:tabLst>
            </a:pPr>
            <a:r>
              <a:rPr b="0" lang="en-US" sz="5000" strike="noStrike" u="none">
                <a:solidFill>
                  <a:schemeClr val="dk2"/>
                </a:solidFill>
                <a:effectLst/>
                <a:uFillTx/>
                <a:latin typeface="Calibri"/>
                <a:ea typeface="Calibri"/>
              </a:rPr>
              <a:t>IaaS Implementation Using OpenStack (2)</a:t>
            </a:r>
            <a:endParaRPr b="0" lang="en-IN" sz="5000" strike="noStrike" u="none">
              <a:solidFill>
                <a:srgbClr val="000000"/>
              </a:solidFill>
              <a:effectLst/>
              <a:uFillTx/>
              <a:latin typeface="Arial"/>
            </a:endParaRPr>
          </a:p>
        </p:txBody>
      </p:sp>
      <p:sp>
        <p:nvSpPr>
          <p:cNvPr id="426" name="PlaceHolder 2"/>
          <p:cNvSpPr>
            <a:spLocks noGrp="1"/>
          </p:cNvSpPr>
          <p:nvPr>
            <p:ph/>
          </p:nvPr>
        </p:nvSpPr>
        <p:spPr>
          <a:xfrm>
            <a:off x="457200" y="1447920"/>
            <a:ext cx="8229240" cy="4876560"/>
          </a:xfrm>
          <a:prstGeom prst="rect">
            <a:avLst/>
          </a:prstGeom>
          <a:noFill/>
          <a:ln w="0">
            <a:noFill/>
          </a:ln>
        </p:spPr>
        <p:txBody>
          <a:bodyPr lIns="91440" rIns="91440" tIns="45720" bIns="45720" anchor="t">
            <a:normAutofit/>
          </a:bodyPr>
          <a:p>
            <a:pPr indent="0">
              <a:lnSpc>
                <a:spcPct val="100000"/>
              </a:lnSpc>
              <a:buNone/>
              <a:tabLst>
                <a:tab algn="l" pos="0"/>
              </a:tabLst>
            </a:pPr>
            <a:r>
              <a:rPr b="0" lang="en-US" sz="2600" strike="noStrike" u="none">
                <a:solidFill>
                  <a:schemeClr val="dk1"/>
                </a:solidFill>
                <a:effectLst/>
                <a:uFillTx/>
                <a:latin typeface="Constantia"/>
                <a:ea typeface="Constantia"/>
              </a:rPr>
              <a:t>5. Nova: </a:t>
            </a:r>
            <a:r>
              <a:rPr b="1" lang="en-US" sz="2600" strike="noStrike" u="none">
                <a:solidFill>
                  <a:schemeClr val="dk1"/>
                </a:solidFill>
                <a:effectLst/>
                <a:uFillTx/>
                <a:latin typeface="Constantia"/>
                <a:ea typeface="Constantia"/>
              </a:rPr>
              <a:t>Compute</a:t>
            </a:r>
            <a:r>
              <a:rPr b="0" lang="en-US" sz="2600" strike="noStrike" u="none">
                <a:solidFill>
                  <a:schemeClr val="dk1"/>
                </a:solidFill>
                <a:effectLst/>
                <a:uFillTx/>
                <a:latin typeface="Constantia"/>
                <a:ea typeface="Constantia"/>
              </a:rPr>
              <a:t> nodes form the resource core of the OpenStack Compute cloud, providing the processing, memory, network and storage resources to run instances. Nova is a distributed component and interacts with Keystone for authentication, Glance for images and Horizon for web interface. </a:t>
            </a:r>
            <a:endParaRPr b="0" lang="en-IN" sz="2600" strike="noStrike" u="none">
              <a:solidFill>
                <a:srgbClr val="000000"/>
              </a:solidFill>
              <a:effectLst/>
              <a:uFillTx/>
              <a:latin typeface="Arial"/>
            </a:endParaRPr>
          </a:p>
          <a:p>
            <a:pPr indent="0">
              <a:lnSpc>
                <a:spcPct val="100000"/>
              </a:lnSpc>
              <a:spcBef>
                <a:spcPts val="519"/>
              </a:spcBef>
              <a:buNone/>
              <a:tabLst>
                <a:tab algn="l" pos="0"/>
              </a:tabLst>
            </a:pPr>
            <a:r>
              <a:rPr b="0" lang="en-US" sz="2600" strike="noStrike" u="none">
                <a:solidFill>
                  <a:schemeClr val="dk1"/>
                </a:solidFill>
                <a:effectLst/>
                <a:uFillTx/>
                <a:latin typeface="Constantia"/>
                <a:ea typeface="Constantia"/>
              </a:rPr>
              <a:t>6. Glance: Glance service that acts as a registry for </a:t>
            </a:r>
            <a:r>
              <a:rPr b="1" lang="en-US" sz="2600" strike="noStrike" u="none">
                <a:solidFill>
                  <a:schemeClr val="dk1"/>
                </a:solidFill>
                <a:effectLst/>
                <a:uFillTx/>
                <a:latin typeface="Constantia"/>
                <a:ea typeface="Constantia"/>
              </a:rPr>
              <a:t>virtual machine images</a:t>
            </a:r>
            <a:r>
              <a:rPr b="0" lang="en-US" sz="2600" strike="noStrike" u="none">
                <a:solidFill>
                  <a:schemeClr val="dk1"/>
                </a:solidFill>
                <a:effectLst/>
                <a:uFillTx/>
                <a:latin typeface="Constantia"/>
                <a:ea typeface="Constantia"/>
              </a:rPr>
              <a:t> to allowing users to copy server images for immediate storage. Images can be used as templates when setting up new servers. </a:t>
            </a:r>
            <a:endParaRPr b="0" lang="en-IN" sz="26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5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27" name="PlaceHolder 1"/>
          <p:cNvSpPr>
            <a:spLocks noGrp="1"/>
          </p:cNvSpPr>
          <p:nvPr>
            <p:ph type="title"/>
          </p:nvPr>
        </p:nvSpPr>
        <p:spPr>
          <a:xfrm>
            <a:off x="457200" y="704160"/>
            <a:ext cx="8229240" cy="1142640"/>
          </a:xfrm>
          <a:prstGeom prst="rect">
            <a:avLst/>
          </a:prstGeom>
          <a:noFill/>
          <a:ln w="0">
            <a:noFill/>
          </a:ln>
        </p:spPr>
        <p:txBody>
          <a:bodyPr lIns="0" rIns="0" tIns="45720" bIns="0" anchor="b">
            <a:normAutofit/>
          </a:bodyPr>
          <a:p>
            <a:pPr indent="0">
              <a:buNone/>
            </a:pPr>
            <a:endParaRPr b="0" lang="en-IN" sz="5000" strike="noStrike" u="none">
              <a:solidFill>
                <a:schemeClr val="dk2"/>
              </a:solidFill>
              <a:effectLst/>
              <a:uFillTx/>
              <a:latin typeface="Calibri"/>
              <a:ea typeface="Calibri"/>
            </a:endParaRPr>
          </a:p>
        </p:txBody>
      </p:sp>
      <p:sp>
        <p:nvSpPr>
          <p:cNvPr id="428" name="PlaceHolder 2"/>
          <p:cNvSpPr>
            <a:spLocks noGrp="1"/>
          </p:cNvSpPr>
          <p:nvPr>
            <p:ph/>
          </p:nvPr>
        </p:nvSpPr>
        <p:spPr>
          <a:xfrm>
            <a:off x="457200" y="1935360"/>
            <a:ext cx="8229240" cy="4388760"/>
          </a:xfrm>
          <a:prstGeom prst="rect">
            <a:avLst/>
          </a:prstGeom>
          <a:noFill/>
          <a:ln w="0">
            <a:noFill/>
          </a:ln>
        </p:spPr>
        <p:txBody>
          <a:bodyPr lIns="91440" rIns="91440" tIns="45720" bIns="45720" anchor="t">
            <a:normAutofit lnSpcReduction="9999"/>
          </a:bodyPr>
          <a:p>
            <a:pPr indent="0">
              <a:lnSpc>
                <a:spcPct val="100000"/>
              </a:lnSpc>
              <a:buNone/>
              <a:tabLst>
                <a:tab algn="l" pos="0"/>
              </a:tabLst>
            </a:pPr>
            <a:r>
              <a:rPr b="0" lang="en-US" sz="2600" strike="noStrike" u="none">
                <a:solidFill>
                  <a:schemeClr val="dk1"/>
                </a:solidFill>
                <a:effectLst/>
                <a:uFillTx/>
                <a:latin typeface="Constantia"/>
                <a:ea typeface="Constantia"/>
              </a:rPr>
              <a:t>7. Swift: Swift service providing </a:t>
            </a:r>
            <a:r>
              <a:rPr b="1" lang="en-US" sz="2600" strike="noStrike" u="none">
                <a:solidFill>
                  <a:schemeClr val="dk1"/>
                </a:solidFill>
                <a:effectLst/>
                <a:uFillTx/>
                <a:latin typeface="Constantia"/>
                <a:ea typeface="Constantia"/>
              </a:rPr>
              <a:t>object storage </a:t>
            </a:r>
            <a:r>
              <a:rPr b="0" lang="en-US" sz="2600" strike="noStrike" u="none">
                <a:solidFill>
                  <a:schemeClr val="dk1"/>
                </a:solidFill>
                <a:effectLst/>
                <a:uFillTx/>
                <a:latin typeface="Constantia"/>
                <a:ea typeface="Constantia"/>
              </a:rPr>
              <a:t>which allows users to store and retrieve files. Swift architecture is distributed to allow for horizontal scaling, and to provide redundancy as failure proofing</a:t>
            </a:r>
            <a:endParaRPr b="0" lang="en-IN" sz="2600" strike="noStrike" u="none">
              <a:solidFill>
                <a:srgbClr val="000000"/>
              </a:solidFill>
              <a:effectLst/>
              <a:uFillTx/>
              <a:latin typeface="Arial"/>
            </a:endParaRPr>
          </a:p>
          <a:p>
            <a:pPr indent="0">
              <a:lnSpc>
                <a:spcPct val="100000"/>
              </a:lnSpc>
              <a:spcBef>
                <a:spcPts val="519"/>
              </a:spcBef>
              <a:buNone/>
              <a:tabLst>
                <a:tab algn="l" pos="0"/>
              </a:tabLst>
            </a:pPr>
            <a:endParaRPr b="0" lang="en-IN" sz="2600" strike="noStrike" u="none">
              <a:solidFill>
                <a:srgbClr val="000000"/>
              </a:solidFill>
              <a:effectLst/>
              <a:uFillTx/>
              <a:latin typeface="Arial"/>
            </a:endParaRPr>
          </a:p>
          <a:p>
            <a:pPr indent="0">
              <a:lnSpc>
                <a:spcPct val="100000"/>
              </a:lnSpc>
              <a:spcBef>
                <a:spcPts val="519"/>
              </a:spcBef>
              <a:buNone/>
              <a:tabLst>
                <a:tab algn="l" pos="0"/>
              </a:tabLst>
            </a:pPr>
            <a:r>
              <a:rPr b="0" lang="en-US" sz="2600" strike="noStrike" u="none">
                <a:solidFill>
                  <a:schemeClr val="dk1"/>
                </a:solidFill>
                <a:effectLst/>
                <a:uFillTx/>
                <a:latin typeface="Constantia"/>
                <a:ea typeface="Constantia"/>
              </a:rPr>
              <a:t>8. Manila : The OpenStack </a:t>
            </a:r>
            <a:r>
              <a:rPr b="1" lang="en-US" sz="2600" strike="noStrike" u="none">
                <a:solidFill>
                  <a:schemeClr val="dk1"/>
                </a:solidFill>
                <a:effectLst/>
                <a:uFillTx/>
                <a:latin typeface="Constantia"/>
                <a:ea typeface="Constantia"/>
              </a:rPr>
              <a:t>Shared File Systems </a:t>
            </a:r>
            <a:r>
              <a:rPr b="0" lang="en-US" sz="2600" strike="noStrike" u="none">
                <a:solidFill>
                  <a:schemeClr val="dk1"/>
                </a:solidFill>
                <a:effectLst/>
                <a:uFillTx/>
                <a:latin typeface="Constantia"/>
                <a:ea typeface="Constantia"/>
              </a:rPr>
              <a:t>service (manila) provides file storage to a virtual machine. The Shared File Systems service provides an infrastructure for managing and provisioning of file shares. The service also enables management of share types as well as share snapshots if a driver supports them.</a:t>
            </a:r>
            <a:endParaRPr b="0" lang="en-IN" sz="2600" strike="noStrike" u="none">
              <a:solidFill>
                <a:srgbClr val="000000"/>
              </a:solidFill>
              <a:effectLst/>
              <a:uFillTx/>
              <a:latin typeface="Arial"/>
            </a:endParaRPr>
          </a:p>
          <a:p>
            <a:pPr marL="274320" indent="-117360">
              <a:lnSpc>
                <a:spcPct val="100000"/>
              </a:lnSpc>
              <a:spcBef>
                <a:spcPts val="519"/>
              </a:spcBef>
              <a:buNone/>
              <a:tabLst>
                <a:tab algn="l" pos="0"/>
              </a:tabLst>
            </a:pPr>
            <a:endParaRPr b="0" lang="en-IN" sz="26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5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29" name="PlaceHolder 1"/>
          <p:cNvSpPr>
            <a:spLocks noGrp="1"/>
          </p:cNvSpPr>
          <p:nvPr>
            <p:ph type="title"/>
          </p:nvPr>
        </p:nvSpPr>
        <p:spPr>
          <a:xfrm>
            <a:off x="457200" y="704160"/>
            <a:ext cx="8229240" cy="1142640"/>
          </a:xfrm>
          <a:prstGeom prst="rect">
            <a:avLst/>
          </a:prstGeom>
          <a:noFill/>
          <a:ln w="0">
            <a:noFill/>
          </a:ln>
        </p:spPr>
        <p:txBody>
          <a:bodyPr lIns="0" rIns="0" tIns="45720" bIns="0" anchor="b">
            <a:normAutofit/>
          </a:bodyPr>
          <a:p>
            <a:pPr indent="0">
              <a:buNone/>
            </a:pPr>
            <a:endParaRPr b="0" lang="en-IN" sz="5000" strike="noStrike" u="none">
              <a:solidFill>
                <a:schemeClr val="dk2"/>
              </a:solidFill>
              <a:effectLst/>
              <a:uFillTx/>
              <a:latin typeface="Calibri"/>
              <a:ea typeface="Calibri"/>
            </a:endParaRPr>
          </a:p>
        </p:txBody>
      </p:sp>
      <p:sp>
        <p:nvSpPr>
          <p:cNvPr id="430" name="PlaceHolder 2"/>
          <p:cNvSpPr>
            <a:spLocks noGrp="1"/>
          </p:cNvSpPr>
          <p:nvPr>
            <p:ph/>
          </p:nvPr>
        </p:nvSpPr>
        <p:spPr>
          <a:xfrm>
            <a:off x="457200" y="1935360"/>
            <a:ext cx="8229240" cy="4388760"/>
          </a:xfrm>
          <a:prstGeom prst="rect">
            <a:avLst/>
          </a:prstGeom>
          <a:noFill/>
          <a:ln w="0">
            <a:noFill/>
          </a:ln>
        </p:spPr>
        <p:txBody>
          <a:bodyPr lIns="91440" rIns="91440" tIns="45720" bIns="45720" anchor="t">
            <a:normAutofit/>
          </a:bodyPr>
          <a:p>
            <a:pPr marL="274320" indent="-274320">
              <a:lnSpc>
                <a:spcPct val="100000"/>
              </a:lnSpc>
              <a:buClr>
                <a:srgbClr val="0bd0d9"/>
              </a:buClr>
              <a:buFont typeface="Noto Sans Symbols"/>
              <a:buChar char="⚫"/>
            </a:pPr>
            <a:r>
              <a:rPr b="0" lang="en-US" sz="2600" strike="noStrike" u="none">
                <a:solidFill>
                  <a:schemeClr val="dk1"/>
                </a:solidFill>
                <a:effectLst/>
                <a:uFillTx/>
                <a:latin typeface="Constantia"/>
                <a:ea typeface="Constantia"/>
              </a:rPr>
              <a:t>Trove: d/b management</a:t>
            </a:r>
            <a:endParaRPr b="0" lang="en-IN" sz="2600" strike="noStrike" u="none">
              <a:solidFill>
                <a:srgbClr val="000000"/>
              </a:solidFill>
              <a:effectLst/>
              <a:uFillTx/>
              <a:latin typeface="Arial"/>
            </a:endParaRPr>
          </a:p>
          <a:p>
            <a:pPr marL="274320" indent="-274320">
              <a:lnSpc>
                <a:spcPct val="100000"/>
              </a:lnSpc>
              <a:spcBef>
                <a:spcPts val="519"/>
              </a:spcBef>
              <a:buClr>
                <a:srgbClr val="0bd0d9"/>
              </a:buClr>
              <a:buFont typeface="Noto Sans Symbols"/>
              <a:buChar char="⚫"/>
            </a:pPr>
            <a:r>
              <a:rPr b="0" lang="en-US" sz="2600" strike="noStrike" u="none">
                <a:solidFill>
                  <a:schemeClr val="dk1"/>
                </a:solidFill>
                <a:effectLst/>
                <a:uFillTx/>
                <a:latin typeface="Constantia"/>
                <a:ea typeface="Constantia"/>
              </a:rPr>
              <a:t>Sahara: The </a:t>
            </a:r>
            <a:r>
              <a:rPr b="1" lang="en-US" sz="2600" strike="noStrike" u="none">
                <a:solidFill>
                  <a:schemeClr val="dk1"/>
                </a:solidFill>
                <a:effectLst/>
                <a:uFillTx/>
                <a:latin typeface="Constantia"/>
                <a:ea typeface="Constantia"/>
              </a:rPr>
              <a:t>Data processing service </a:t>
            </a:r>
            <a:r>
              <a:rPr b="0" lang="en-US" sz="2600" strike="noStrike" u="none">
                <a:solidFill>
                  <a:schemeClr val="dk1"/>
                </a:solidFill>
                <a:effectLst/>
                <a:uFillTx/>
                <a:latin typeface="Constantia"/>
                <a:ea typeface="Constantia"/>
              </a:rPr>
              <a:t>for OpenStack (sahara) aims to provide users with a simple means to provision data processing (Hadoop, Spark) clusters by specifying several parameters like Hadoop version, cluster topology, node hardware details and a few more. After a user fills in all the parameters, the Data processing service deploys the cluster in a few minutes. Sahara also provides a means to scale already provisioned clusters by adding or removing worker nodes on demand.</a:t>
            </a:r>
            <a:endParaRPr b="0" lang="en-IN" sz="2600" strike="noStrike" u="none">
              <a:solidFill>
                <a:srgbClr val="000000"/>
              </a:solidFill>
              <a:effectLst/>
              <a:uFillTx/>
              <a:latin typeface="Arial"/>
            </a:endParaRPr>
          </a:p>
          <a:p>
            <a:pPr marL="393120" indent="0">
              <a:lnSpc>
                <a:spcPct val="100000"/>
              </a:lnSpc>
              <a:spcBef>
                <a:spcPts val="479"/>
              </a:spcBef>
              <a:buNone/>
              <a:tabLst>
                <a:tab algn="l" pos="0"/>
              </a:tabLst>
            </a:pPr>
            <a:endParaRPr b="0" lang="en-IN" sz="24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5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31" name="PlaceHolder 1"/>
          <p:cNvSpPr>
            <a:spLocks noGrp="1"/>
          </p:cNvSpPr>
          <p:nvPr>
            <p:ph type="title"/>
          </p:nvPr>
        </p:nvSpPr>
        <p:spPr>
          <a:xfrm>
            <a:off x="533520" y="1371600"/>
            <a:ext cx="7851240" cy="1828440"/>
          </a:xfrm>
          <a:prstGeom prst="rect">
            <a:avLst/>
          </a:prstGeom>
          <a:noFill/>
          <a:ln w="0">
            <a:noFill/>
          </a:ln>
        </p:spPr>
        <p:txBody>
          <a:bodyPr lIns="0" rIns="18360" tIns="0" bIns="0" anchor="b">
            <a:noAutofit/>
          </a:bodyPr>
          <a:p>
            <a:pPr indent="0" algn="r">
              <a:lnSpc>
                <a:spcPct val="100000"/>
              </a:lnSpc>
              <a:buNone/>
            </a:pPr>
            <a:r>
              <a:rPr b="1" lang="en-IN" sz="5600" strike="noStrike" u="none">
                <a:solidFill>
                  <a:schemeClr val="dk2"/>
                </a:solidFill>
                <a:effectLst/>
                <a:uFillTx/>
                <a:latin typeface="Calibri"/>
                <a:ea typeface="Calibri"/>
              </a:rPr>
              <a:t>Course Outcome</a:t>
            </a:r>
            <a:endParaRPr b="0" lang="en-IN" sz="5600" strike="noStrike" u="none">
              <a:solidFill>
                <a:srgbClr val="000000"/>
              </a:solidFill>
              <a:effectLst/>
              <a:uFillTx/>
              <a:latin typeface="Arial"/>
            </a:endParaRPr>
          </a:p>
        </p:txBody>
      </p:sp>
      <p:sp>
        <p:nvSpPr>
          <p:cNvPr id="432" name="PlaceHolder 2"/>
          <p:cNvSpPr>
            <a:spLocks noGrp="1"/>
          </p:cNvSpPr>
          <p:nvPr>
            <p:ph type="subTitle"/>
          </p:nvPr>
        </p:nvSpPr>
        <p:spPr>
          <a:xfrm>
            <a:off x="533520" y="3228480"/>
            <a:ext cx="7854480" cy="1752120"/>
          </a:xfrm>
          <a:prstGeom prst="rect">
            <a:avLst/>
          </a:prstGeom>
          <a:noFill/>
          <a:ln w="0">
            <a:noFill/>
          </a:ln>
        </p:spPr>
        <p:txBody>
          <a:bodyPr lIns="0" rIns="18360" tIns="45720" bIns="45720" anchor="t">
            <a:noAutofit/>
          </a:bodyPr>
          <a:p>
            <a:pPr marL="457200" indent="-385560" algn="r">
              <a:lnSpc>
                <a:spcPct val="100000"/>
              </a:lnSpc>
              <a:spcBef>
                <a:spcPts val="519"/>
              </a:spcBef>
              <a:buNone/>
              <a:tabLst>
                <a:tab algn="l" pos="0"/>
              </a:tabLst>
            </a:pPr>
            <a:r>
              <a:rPr b="0" lang="en-US" sz="2600" strike="noStrike" u="none">
                <a:solidFill>
                  <a:schemeClr val="lt1"/>
                </a:solidFill>
                <a:effectLst/>
                <a:uFillTx/>
                <a:latin typeface="Constantia"/>
                <a:ea typeface="Constantia"/>
              </a:rPr>
              <a:t>CO4: Develop and deploy applications on Cloud</a:t>
            </a:r>
            <a:endParaRPr b="0" lang="en-IN" sz="2600" strike="noStrike" u="non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theme/theme1.xml><?xml version="1.0" encoding="utf-8"?>
<a:theme xmlns:a="http://schemas.openxmlformats.org/drawingml/2006/main" xmlns:r="http://schemas.openxmlformats.org/officeDocument/2006/relationships" name="Flow">
  <a:themeElements>
    <a:clrScheme name="Flow">
      <a:dk1>
        <a:srgbClr val="000000"/>
      </a:dk1>
      <a:lt1>
        <a:srgbClr val="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Office">
      <a:majorFont>
        <a:latin typeface="Arial" pitchFamily="0" charset="1"/>
        <a:ea typeface=""/>
        <a:cs typeface=""/>
      </a:majorFont>
      <a:minorFont>
        <a:latin typeface="Arial" pitchFamily="0" charset="1"/>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tint val="100000"/>
                <a:shade val="100000"/>
              </a:schemeClr>
            </a:gs>
            <a:gs pos="100000">
              <a:schemeClr val="phClr">
                <a:tint val="50000"/>
                <a:shade val="100000"/>
              </a:schemeClr>
            </a:gs>
          </a:gsLst>
          <a:lin ang="16200000" scaled="0"/>
          <a:tileRect l="0" t="0" r="0" b="0"/>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2.xml><?xml version="1.0" encoding="utf-8"?>
<a:theme xmlns:a="http://schemas.openxmlformats.org/drawingml/2006/main" xmlns:r="http://schemas.openxmlformats.org/officeDocument/2006/relationships" name="Flow">
  <a:themeElements>
    <a:clrScheme name="Flow">
      <a:dk1>
        <a:srgbClr val="000000"/>
      </a:dk1>
      <a:lt1>
        <a:srgbClr val="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Office">
      <a:majorFont>
        <a:latin typeface="Arial" pitchFamily="0" charset="1"/>
        <a:ea typeface=""/>
        <a:cs typeface=""/>
      </a:majorFont>
      <a:minorFont>
        <a:latin typeface="Arial" pitchFamily="0" charset="1"/>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tint val="100000"/>
                <a:shade val="100000"/>
              </a:schemeClr>
            </a:gs>
            <a:gs pos="100000">
              <a:schemeClr val="phClr">
                <a:tint val="50000"/>
                <a:shade val="100000"/>
              </a:schemeClr>
            </a:gs>
          </a:gsLst>
          <a:lin ang="16200000" scaled="0"/>
          <a:tileRect l="0" t="0" r="0" b="0"/>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13.xml><?xml version="1.0" encoding="utf-8"?>
<a:theme xmlns:a="http://schemas.openxmlformats.org/drawingml/2006/main" xmlns:r="http://schemas.openxmlformats.org/officeDocument/2006/relationships"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Properties xmlns="http://schemas.openxmlformats.org/officeDocument/2006/extended-properties" xmlns:vt="http://schemas.openxmlformats.org/officeDocument/2006/docPropsVTypes">
  <Template/>
  <TotalTime>297</TotalTime>
  <Application>LibreOffice/25.2.2.2$Linux_X86_64 LibreOffice_project/520$Build-2</Application>
  <AppVersion>15.0000</AppVersion>
  <Words>10801</Words>
  <Paragraphs>827</Paragraphs>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2006-08-16T00:00:00Z</dcterms:created>
  <dc:creator>Reva</dc:creator>
  <dc:description/>
  <cp:keywords>SPPU Computer Engineering comp third year te semester 6 sem-6 2019 pattern sppu 2019 pattern te 2019 pattern Cloud Computing Cloud Computing CC sppu cc sppu cc te unit 4 cloud computing cc unit 4 cloud computing unit 4 Amazon Web Services (AWS): Amazon Web Services and Components Amazon Simple DB Elastic Cloud Computing (EC2) Amazon Storage System Amazon Database services (Dynamo DB). Microsoft Cloud Services: Azure core concepts SQL Azure Windows Azure Platform Appliance. Cloud Computing Applications: Healthcare: ECG Analysis in the Cloud Biology: Protein Structure Prediction Geosciences: Satellite Image Processing Business and Consumer Applications: CRM and ERP Social Networking Google Cloud Application: Google App Engine. Overview of OpenStack architecture</cp:keywords>
  <dc:language>en-IN</dc:language>
  <cp:lastModifiedBy/>
  <dcterms:modified xsi:type="dcterms:W3CDTF">2025-04-15T22:11:22Z</dcterms:modified>
  <cp:revision>70</cp:revision>
  <dc:subject>CC – Unit 4 (Cloud Platforms and Cloud Applications) - PPT</dc:subject>
  <dc:title>CC – Unit 4 (Cloud Platforms and Cloud Applications) - PPT</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otes">
    <vt:i4>147</vt:i4>
  </property>
  <property fmtid="{D5CDD505-2E9C-101B-9397-08002B2CF9AE}" pid="3" name="PresentationFormat">
    <vt:lpwstr>On-screen Show (4:3)</vt:lpwstr>
  </property>
  <property fmtid="{D5CDD505-2E9C-101B-9397-08002B2CF9AE}" pid="4" name="Slides">
    <vt:i4>159</vt:i4>
  </property>
</Properties>
</file>